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8" r:id="rId1"/>
  </p:sldMasterIdLst>
  <p:sldIdLst>
    <p:sldId id="299" r:id="rId2"/>
    <p:sldId id="275" r:id="rId3"/>
    <p:sldId id="274" r:id="rId4"/>
    <p:sldId id="261" r:id="rId5"/>
    <p:sldId id="258" r:id="rId6"/>
    <p:sldId id="273" r:id="rId7"/>
    <p:sldId id="270" r:id="rId8"/>
    <p:sldId id="286" r:id="rId9"/>
    <p:sldId id="287" r:id="rId10"/>
    <p:sldId id="297" r:id="rId11"/>
    <p:sldId id="260" r:id="rId12"/>
    <p:sldId id="291" r:id="rId13"/>
    <p:sldId id="295" r:id="rId14"/>
    <p:sldId id="292" r:id="rId15"/>
    <p:sldId id="296" r:id="rId16"/>
    <p:sldId id="300" r:id="rId17"/>
    <p:sldId id="279" r:id="rId18"/>
    <p:sldId id="298" r:id="rId19"/>
    <p:sldId id="2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7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0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2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6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26D5C2E-335E-48B4-AC7B-74746C83695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82A0-1028-18E0-3E11-1C59E50C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158" y="776990"/>
            <a:ext cx="5437682" cy="79947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7200" dirty="0" err="1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Fish_eat_Lotus_flower">
            <a:hlinkClick r:id="" action="ppaction://media"/>
            <a:extLst>
              <a:ext uri="{FF2B5EF4-FFF2-40B4-BE49-F238E27FC236}">
                <a16:creationId xmlns:a16="http://schemas.microsoft.com/office/drawing/2014/main" id="{A5586966-4470-2ED3-61F6-10AD7D5C962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1164" y="2057400"/>
            <a:ext cx="6849672" cy="3668843"/>
          </a:xfrm>
        </p:spPr>
      </p:pic>
    </p:spTree>
    <p:extLst>
      <p:ext uri="{BB962C8B-B14F-4D97-AF65-F5344CB8AC3E}">
        <p14:creationId xmlns:p14="http://schemas.microsoft.com/office/powerpoint/2010/main" val="62086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94B3C2-E2B7-3929-4474-32EEF9CD23AD}"/>
              </a:ext>
            </a:extLst>
          </p:cNvPr>
          <p:cNvSpPr txBox="1"/>
          <p:nvPr/>
        </p:nvSpPr>
        <p:spPr>
          <a:xfrm>
            <a:off x="1988851" y="2393563"/>
            <a:ext cx="1319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8ABF1-52A3-4386-05F8-040BC45C5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99" y="1090522"/>
            <a:ext cx="600075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AF94F-F646-D331-A9F3-602B9711F432}"/>
              </a:ext>
            </a:extLst>
          </p:cNvPr>
          <p:cNvSpPr txBox="1"/>
          <p:nvPr/>
        </p:nvSpPr>
        <p:spPr>
          <a:xfrm>
            <a:off x="5771213" y="4936481"/>
            <a:ext cx="28631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র্ণা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013A2-4DC3-6C3B-4307-AE9593EA76B2}"/>
              </a:ext>
            </a:extLst>
          </p:cNvPr>
          <p:cNvSpPr txBox="1"/>
          <p:nvPr/>
        </p:nvSpPr>
        <p:spPr>
          <a:xfrm>
            <a:off x="7714941" y="2376015"/>
            <a:ext cx="2228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3" y="1207174"/>
            <a:ext cx="4477064" cy="259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465B-F843-3F9A-0FE3-8ABFCE6C8B78}"/>
              </a:ext>
            </a:extLst>
          </p:cNvPr>
          <p:cNvSpPr txBox="1"/>
          <p:nvPr/>
        </p:nvSpPr>
        <p:spPr>
          <a:xfrm>
            <a:off x="1415320" y="4727496"/>
            <a:ext cx="61434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6425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17BF28-BE2A-BB21-6A26-380AA0ADBA28}"/>
              </a:ext>
            </a:extLst>
          </p:cNvPr>
          <p:cNvSpPr txBox="1"/>
          <p:nvPr/>
        </p:nvSpPr>
        <p:spPr>
          <a:xfrm>
            <a:off x="5636535" y="4811843"/>
            <a:ext cx="340729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9C81D-CD69-6E6A-F122-92EB4B4FB058}"/>
              </a:ext>
            </a:extLst>
          </p:cNvPr>
          <p:cNvSpPr txBox="1"/>
          <p:nvPr/>
        </p:nvSpPr>
        <p:spPr>
          <a:xfrm>
            <a:off x="1998688" y="2224923"/>
            <a:ext cx="1319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0AFD4-6A49-C19C-B47E-2199BBDD7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55" y="1122827"/>
            <a:ext cx="5706257" cy="321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09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CD69C2-1ED9-2B8F-88E3-3729349DB39D}"/>
              </a:ext>
            </a:extLst>
          </p:cNvPr>
          <p:cNvSpPr txBox="1"/>
          <p:nvPr/>
        </p:nvSpPr>
        <p:spPr>
          <a:xfrm>
            <a:off x="5873751" y="4663005"/>
            <a:ext cx="313502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F46B3-15C8-BF15-67C5-04AD572ECB9D}"/>
              </a:ext>
            </a:extLst>
          </p:cNvPr>
          <p:cNvSpPr txBox="1"/>
          <p:nvPr/>
        </p:nvSpPr>
        <p:spPr>
          <a:xfrm>
            <a:off x="2180651" y="2108747"/>
            <a:ext cx="11392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AEA8E-E107-49D5-974F-DC7BF48E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79" y="994666"/>
            <a:ext cx="5140170" cy="34284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36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37378-137E-44FA-678A-DC2BC9038AAE}"/>
              </a:ext>
            </a:extLst>
          </p:cNvPr>
          <p:cNvSpPr txBox="1"/>
          <p:nvPr/>
        </p:nvSpPr>
        <p:spPr>
          <a:xfrm>
            <a:off x="6096000" y="4661942"/>
            <a:ext cx="3122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26E57-D542-F7CB-034E-2818A244492D}"/>
              </a:ext>
            </a:extLst>
          </p:cNvPr>
          <p:cNvSpPr txBox="1"/>
          <p:nvPr/>
        </p:nvSpPr>
        <p:spPr>
          <a:xfrm>
            <a:off x="2308798" y="2228671"/>
            <a:ext cx="128915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5444F-E564-B96C-3CCE-E75D2953C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48" y="995729"/>
            <a:ext cx="4451454" cy="33385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97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A76D1-5CD0-1741-800C-B4B600C1E38F}"/>
              </a:ext>
            </a:extLst>
          </p:cNvPr>
          <p:cNvSpPr txBox="1"/>
          <p:nvPr/>
        </p:nvSpPr>
        <p:spPr>
          <a:xfrm>
            <a:off x="6851287" y="4900666"/>
            <a:ext cx="209705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83B19-ABFB-1E7D-DE20-99CED2520F52}"/>
              </a:ext>
            </a:extLst>
          </p:cNvPr>
          <p:cNvSpPr txBox="1"/>
          <p:nvPr/>
        </p:nvSpPr>
        <p:spPr>
          <a:xfrm>
            <a:off x="3003813" y="2649237"/>
            <a:ext cx="11992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EBCB6-FB40-4B3E-AFEE-7E661F06F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"/>
          <a:stretch/>
        </p:blipFill>
        <p:spPr>
          <a:xfrm>
            <a:off x="6611448" y="1002104"/>
            <a:ext cx="2576739" cy="329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42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8022C-47CB-8CB9-321E-CBE07439A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30" y="1101779"/>
            <a:ext cx="4884988" cy="274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C6DB1-15B0-0D10-FB0E-7E0FA5B116A8}"/>
              </a:ext>
            </a:extLst>
          </p:cNvPr>
          <p:cNvSpPr txBox="1"/>
          <p:nvPr/>
        </p:nvSpPr>
        <p:spPr>
          <a:xfrm>
            <a:off x="6786453" y="4832891"/>
            <a:ext cx="19187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46B93-5B8C-1F63-4D72-4801D9F520FF}"/>
              </a:ext>
            </a:extLst>
          </p:cNvPr>
          <p:cNvSpPr txBox="1"/>
          <p:nvPr/>
        </p:nvSpPr>
        <p:spPr>
          <a:xfrm>
            <a:off x="2003682" y="2228671"/>
            <a:ext cx="155897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7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75933-B134-8C19-7DD7-AEDCCC0ADE54}"/>
              </a:ext>
            </a:extLst>
          </p:cNvPr>
          <p:cNvSpPr txBox="1"/>
          <p:nvPr/>
        </p:nvSpPr>
        <p:spPr>
          <a:xfrm>
            <a:off x="3693826" y="941414"/>
            <a:ext cx="48043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বর্ণ মিলা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57DB34-E06D-86B4-EF11-BBCE3A0BF944}"/>
              </a:ext>
            </a:extLst>
          </p:cNvPr>
          <p:cNvSpPr/>
          <p:nvPr/>
        </p:nvSpPr>
        <p:spPr>
          <a:xfrm>
            <a:off x="2373443" y="2839711"/>
            <a:ext cx="1583959" cy="89284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7F0A51-953C-4AEA-6164-D3A4ECD8AD16}"/>
              </a:ext>
            </a:extLst>
          </p:cNvPr>
          <p:cNvSpPr/>
          <p:nvPr/>
        </p:nvSpPr>
        <p:spPr>
          <a:xfrm>
            <a:off x="8234597" y="2839709"/>
            <a:ext cx="1583960" cy="92282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ঝর্ণা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C963A4-4AD8-AD5E-72CB-DB46AC437D13}"/>
              </a:ext>
            </a:extLst>
          </p:cNvPr>
          <p:cNvSpPr/>
          <p:nvPr/>
        </p:nvSpPr>
        <p:spPr>
          <a:xfrm>
            <a:off x="2373441" y="4497049"/>
            <a:ext cx="158396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ঝ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ED9EA-D900-AD25-A0B6-C88F93B200BE}"/>
              </a:ext>
            </a:extLst>
          </p:cNvPr>
          <p:cNvSpPr/>
          <p:nvPr/>
        </p:nvSpPr>
        <p:spPr>
          <a:xfrm>
            <a:off x="8234597" y="4497049"/>
            <a:ext cx="158396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জাহাজ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8DA086-88CD-C866-F992-65206D4EA93B}"/>
              </a:ext>
            </a:extLst>
          </p:cNvPr>
          <p:cNvCxnSpPr>
            <a:cxnSpLocks/>
          </p:cNvCxnSpPr>
          <p:nvPr/>
        </p:nvCxnSpPr>
        <p:spPr>
          <a:xfrm>
            <a:off x="4197246" y="3429000"/>
            <a:ext cx="3837482" cy="15252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D179D4-5162-66B8-9B61-A03F6D46E740}"/>
              </a:ext>
            </a:extLst>
          </p:cNvPr>
          <p:cNvCxnSpPr>
            <a:cxnSpLocks/>
          </p:cNvCxnSpPr>
          <p:nvPr/>
        </p:nvCxnSpPr>
        <p:spPr>
          <a:xfrm flipV="1">
            <a:off x="4177257" y="3429000"/>
            <a:ext cx="3857471" cy="15252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90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DDEA67-D1CC-59F4-62D4-B0DC093A469C}"/>
              </a:ext>
            </a:extLst>
          </p:cNvPr>
          <p:cNvSpPr/>
          <p:nvPr/>
        </p:nvSpPr>
        <p:spPr>
          <a:xfrm>
            <a:off x="2118610" y="2971800"/>
            <a:ext cx="2248523" cy="9144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AF82C3-0976-800C-BEAB-487036FEA701}"/>
              </a:ext>
            </a:extLst>
          </p:cNvPr>
          <p:cNvSpPr/>
          <p:nvPr/>
        </p:nvSpPr>
        <p:spPr>
          <a:xfrm>
            <a:off x="2118611" y="4549516"/>
            <a:ext cx="2248524" cy="9144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DA1D2D-B219-5EC9-8091-8212EDD6F5AE}"/>
              </a:ext>
            </a:extLst>
          </p:cNvPr>
          <p:cNvSpPr/>
          <p:nvPr/>
        </p:nvSpPr>
        <p:spPr>
          <a:xfrm>
            <a:off x="7824866" y="2971800"/>
            <a:ext cx="2248524" cy="9144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জবা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CCE50D-20C6-10D2-E035-DD65DFCF43F1}"/>
              </a:ext>
            </a:extLst>
          </p:cNvPr>
          <p:cNvSpPr/>
          <p:nvPr/>
        </p:nvSpPr>
        <p:spPr>
          <a:xfrm>
            <a:off x="7824866" y="4549516"/>
            <a:ext cx="2248524" cy="9144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ঝড়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489926-8573-0E98-375F-A36923DD0F70}"/>
              </a:ext>
            </a:extLst>
          </p:cNvPr>
          <p:cNvCxnSpPr>
            <a:cxnSpLocks/>
          </p:cNvCxnSpPr>
          <p:nvPr/>
        </p:nvCxnSpPr>
        <p:spPr>
          <a:xfrm>
            <a:off x="4606976" y="3429000"/>
            <a:ext cx="2898099" cy="16076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BFFB25-76BB-02C8-F1C6-F7C0C93410C1}"/>
              </a:ext>
            </a:extLst>
          </p:cNvPr>
          <p:cNvCxnSpPr>
            <a:cxnSpLocks/>
          </p:cNvCxnSpPr>
          <p:nvPr/>
        </p:nvCxnSpPr>
        <p:spPr>
          <a:xfrm flipH="1">
            <a:off x="4542020" y="3552669"/>
            <a:ext cx="2963055" cy="1424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0B0122D-396A-3B94-34F3-37D8CDC86B3D}"/>
              </a:ext>
            </a:extLst>
          </p:cNvPr>
          <p:cNvSpPr txBox="1"/>
          <p:nvPr/>
        </p:nvSpPr>
        <p:spPr>
          <a:xfrm>
            <a:off x="3944911" y="1079292"/>
            <a:ext cx="4302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সাথে বর্ণ মিলাই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3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0677D-AF99-F63C-0493-16976DFE6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7" y="468442"/>
            <a:ext cx="10526426" cy="5921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C6FD0-EDFC-BDE4-5AB2-0838FA8341D8}"/>
              </a:ext>
            </a:extLst>
          </p:cNvPr>
          <p:cNvSpPr txBox="1"/>
          <p:nvPr/>
        </p:nvSpPr>
        <p:spPr>
          <a:xfrm>
            <a:off x="1813810" y="1199213"/>
            <a:ext cx="25333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EE584-D35C-B1E7-D39C-93B865BEEB0C}"/>
              </a:ext>
            </a:extLst>
          </p:cNvPr>
          <p:cNvSpPr txBox="1"/>
          <p:nvPr/>
        </p:nvSpPr>
        <p:spPr>
          <a:xfrm>
            <a:off x="4032354" y="1162857"/>
            <a:ext cx="41272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B5D5B-0C50-4694-3985-1B54C7B18691}"/>
              </a:ext>
            </a:extLst>
          </p:cNvPr>
          <p:cNvSpPr txBox="1"/>
          <p:nvPr/>
        </p:nvSpPr>
        <p:spPr>
          <a:xfrm>
            <a:off x="1319135" y="3279097"/>
            <a:ext cx="53964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9D83E-4CE7-A296-9FA0-EBA452A1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00" y="2997415"/>
            <a:ext cx="2625465" cy="2625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79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4091D-CE42-B545-D821-33162A98E27C}"/>
              </a:ext>
            </a:extLst>
          </p:cNvPr>
          <p:cNvSpPr txBox="1"/>
          <p:nvPr/>
        </p:nvSpPr>
        <p:spPr>
          <a:xfrm>
            <a:off x="4335904" y="1394086"/>
            <a:ext cx="3520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3EE37-A966-2E48-037C-A645E71843B4}"/>
              </a:ext>
            </a:extLst>
          </p:cNvPr>
          <p:cNvSpPr txBox="1"/>
          <p:nvPr/>
        </p:nvSpPr>
        <p:spPr>
          <a:xfrm>
            <a:off x="2483370" y="2701740"/>
            <a:ext cx="722525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পাঠ-৬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জ, ঝ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৪৬  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তারিখঃ2৮.০৬.২০২২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6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36FAB-BBE5-498A-4347-483C5D0DBDB0}"/>
              </a:ext>
            </a:extLst>
          </p:cNvPr>
          <p:cNvSpPr txBox="1"/>
          <p:nvPr/>
        </p:nvSpPr>
        <p:spPr>
          <a:xfrm>
            <a:off x="4567003" y="1169231"/>
            <a:ext cx="3057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A1CCB-773E-37A4-C389-D072664E4851}"/>
              </a:ext>
            </a:extLst>
          </p:cNvPr>
          <p:cNvSpPr txBox="1"/>
          <p:nvPr/>
        </p:nvSpPr>
        <p:spPr>
          <a:xfrm>
            <a:off x="3447738" y="3057993"/>
            <a:ext cx="65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E311-9FC5-F518-F7D2-84364A9978DD}"/>
              </a:ext>
            </a:extLst>
          </p:cNvPr>
          <p:cNvSpPr txBox="1"/>
          <p:nvPr/>
        </p:nvSpPr>
        <p:spPr>
          <a:xfrm>
            <a:off x="2843134" y="2748188"/>
            <a:ext cx="6505732" cy="1869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শিখ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নফলঃ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৩.২.৮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ধ্বনির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৩.২.৯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3086A-CC76-E5BE-4C02-A2647DFD2A57}"/>
              </a:ext>
            </a:extLst>
          </p:cNvPr>
          <p:cNvSpPr txBox="1"/>
          <p:nvPr/>
        </p:nvSpPr>
        <p:spPr>
          <a:xfrm>
            <a:off x="4537023" y="1171638"/>
            <a:ext cx="31179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 সংযোগ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BE771-B694-59A4-0F45-63C7BAEFB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96" y="2440309"/>
            <a:ext cx="4351208" cy="197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Moderately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12401-3B28-F933-3302-73F8E763EF48}"/>
              </a:ext>
            </a:extLst>
          </p:cNvPr>
          <p:cNvSpPr txBox="1"/>
          <p:nvPr/>
        </p:nvSpPr>
        <p:spPr>
          <a:xfrm>
            <a:off x="3170420" y="5200709"/>
            <a:ext cx="5851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ছবি দেখ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3DBD9-920E-EDD6-C884-DD922DCF8211}"/>
              </a:ext>
            </a:extLst>
          </p:cNvPr>
          <p:cNvSpPr txBox="1"/>
          <p:nvPr/>
        </p:nvSpPr>
        <p:spPr>
          <a:xfrm>
            <a:off x="4152269" y="1181456"/>
            <a:ext cx="3887449" cy="83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A147D-99EC-7029-D2D1-1B8FC8B38644}"/>
              </a:ext>
            </a:extLst>
          </p:cNvPr>
          <p:cNvSpPr txBox="1"/>
          <p:nvPr/>
        </p:nvSpPr>
        <p:spPr>
          <a:xfrm>
            <a:off x="3546730" y="2955331"/>
            <a:ext cx="509854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115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86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B21780-F2F7-FAEA-9FDD-007C7C550E6E}"/>
              </a:ext>
            </a:extLst>
          </p:cNvPr>
          <p:cNvSpPr txBox="1"/>
          <p:nvPr/>
        </p:nvSpPr>
        <p:spPr>
          <a:xfrm>
            <a:off x="5186596" y="4883231"/>
            <a:ext cx="4571999" cy="1052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হাজ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98BBE-713E-7130-6723-065448A05EE3}"/>
              </a:ext>
            </a:extLst>
          </p:cNvPr>
          <p:cNvSpPr txBox="1"/>
          <p:nvPr/>
        </p:nvSpPr>
        <p:spPr>
          <a:xfrm>
            <a:off x="2433403" y="2314864"/>
            <a:ext cx="133412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C1D40-327A-DE8F-3DA6-CF245BB2B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94" y="921895"/>
            <a:ext cx="5197137" cy="345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8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2ADCB-016D-FEAF-E811-3A26896E26B4}"/>
              </a:ext>
            </a:extLst>
          </p:cNvPr>
          <p:cNvSpPr txBox="1"/>
          <p:nvPr/>
        </p:nvSpPr>
        <p:spPr>
          <a:xfrm>
            <a:off x="2873739" y="2048312"/>
            <a:ext cx="18113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882B2-3699-1B97-8A1D-F21DF641C323}"/>
              </a:ext>
            </a:extLst>
          </p:cNvPr>
          <p:cNvSpPr txBox="1"/>
          <p:nvPr/>
        </p:nvSpPr>
        <p:spPr>
          <a:xfrm>
            <a:off x="6245901" y="4743427"/>
            <a:ext cx="32222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7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  </a:t>
            </a:r>
            <a:r>
              <a:rPr lang="bn-IN" sz="72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63CBE-D835-8763-6CF4-6B290C7D4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244"/>
            <a:ext cx="3222260" cy="343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8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22934-BD88-1544-13B8-3E2FBBAB7138}"/>
              </a:ext>
            </a:extLst>
          </p:cNvPr>
          <p:cNvSpPr txBox="1"/>
          <p:nvPr/>
        </p:nvSpPr>
        <p:spPr>
          <a:xfrm>
            <a:off x="6054011" y="5083420"/>
            <a:ext cx="25104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D1DF7-FDBC-55FC-FF04-C32E4A850B67}"/>
              </a:ext>
            </a:extLst>
          </p:cNvPr>
          <p:cNvSpPr txBox="1"/>
          <p:nvPr/>
        </p:nvSpPr>
        <p:spPr>
          <a:xfrm>
            <a:off x="1559578" y="1859340"/>
            <a:ext cx="163392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82DAE-3B3F-FDE0-BDE3-88D8A7E1D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26" y="851250"/>
            <a:ext cx="6646396" cy="366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6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809</TotalTime>
  <Words>122</Words>
  <Application>Microsoft Office PowerPoint</Application>
  <PresentationFormat>Widescreen</PresentationFormat>
  <Paragraphs>54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Corbel</vt:lpstr>
      <vt:lpstr>NikoshBAN</vt:lpstr>
      <vt:lpstr>Basis</vt:lpstr>
      <vt:lpstr>সবাইকে স্বাগত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</cp:revision>
  <dcterms:created xsi:type="dcterms:W3CDTF">2022-06-05T13:55:03Z</dcterms:created>
  <dcterms:modified xsi:type="dcterms:W3CDTF">2022-06-28T07:13:15Z</dcterms:modified>
</cp:coreProperties>
</file>