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pptx" ContentType="application/vnd.openxmlformats-officedocument.presentationml.presentation"/>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0"/>
  </p:notesMasterIdLst>
  <p:sldIdLst>
    <p:sldId id="256" r:id="rId2"/>
    <p:sldId id="257" r:id="rId3"/>
    <p:sldId id="258" r:id="rId4"/>
    <p:sldId id="262" r:id="rId5"/>
    <p:sldId id="263" r:id="rId6"/>
    <p:sldId id="264" r:id="rId7"/>
    <p:sldId id="265"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834"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F4F5FD-1459-42D8-8C65-34620BF7889E}" type="datetimeFigureOut">
              <a:rPr lang="en-US" smtClean="0"/>
              <a:t>6/29/2022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80C78D-1026-4A9F-999B-20755C665E5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80C78D-1026-4A9F-999B-20755C665E51}" type="slidenum">
              <a:rPr lang="en-US" smtClean="0"/>
              <a:t>3</a:t>
            </a:fld>
            <a:endParaRPr lang="en-US"/>
          </a:p>
        </p:txBody>
      </p:sp>
    </p:spTree>
    <p:extLst>
      <p:ext uri="{BB962C8B-B14F-4D97-AF65-F5344CB8AC3E}">
        <p14:creationId xmlns:p14="http://schemas.microsoft.com/office/powerpoint/2010/main" val="2575167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D80C78D-1026-4A9F-999B-20755C665E51}" type="slidenum">
              <a:rPr lang="en-US" smtClean="0"/>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D80C78D-1026-4A9F-999B-20755C665E51}" type="slidenum">
              <a:rPr lang="en-US" smtClean="0"/>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04DC4-7CC6-433C-828C-2CAC3DB7D9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1BA74B-CCA1-4A00-8CD4-57D6564960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C17488B-7783-48D7-A4DB-08DA45DE3D87}"/>
              </a:ext>
            </a:extLst>
          </p:cNvPr>
          <p:cNvSpPr>
            <a:spLocks noGrp="1"/>
          </p:cNvSpPr>
          <p:nvPr>
            <p:ph type="dt" sz="half" idx="10"/>
          </p:nvPr>
        </p:nvSpPr>
        <p:spPr/>
        <p:txBody>
          <a:bodyPr/>
          <a:lstStyle/>
          <a:p>
            <a:pPr>
              <a:defRPr/>
            </a:pPr>
            <a:fld id="{5BD06847-5DD9-46F8-A1AA-221A01B720DB}" type="datetimeFigureOut">
              <a:rPr lang="en-US" smtClean="0"/>
              <a:pPr>
                <a:defRPr/>
              </a:pPr>
              <a:t>6/29/2022</a:t>
            </a:fld>
            <a:endParaRPr lang="en-US" dirty="0"/>
          </a:p>
        </p:txBody>
      </p:sp>
      <p:sp>
        <p:nvSpPr>
          <p:cNvPr id="5" name="Footer Placeholder 4">
            <a:extLst>
              <a:ext uri="{FF2B5EF4-FFF2-40B4-BE49-F238E27FC236}">
                <a16:creationId xmlns:a16="http://schemas.microsoft.com/office/drawing/2014/main" id="{456F3F53-9F25-40A5-A932-F40B45131D9C}"/>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68E1C86B-98C0-4C87-ACDB-8E981B222A69}"/>
              </a:ext>
            </a:extLst>
          </p:cNvPr>
          <p:cNvSpPr>
            <a:spLocks noGrp="1"/>
          </p:cNvSpPr>
          <p:nvPr>
            <p:ph type="sldNum" sz="quarter" idx="12"/>
          </p:nvPr>
        </p:nvSpPr>
        <p:spPr/>
        <p:txBody>
          <a:bodyPr/>
          <a:lstStyle/>
          <a:p>
            <a:pPr>
              <a:defRPr/>
            </a:pPr>
            <a:fld id="{1758FC69-1038-4885-9DAE-7376305851E3}" type="slidenum">
              <a:rPr lang="en-US" smtClean="0"/>
              <a:pPr>
                <a:defRPr/>
              </a:pPr>
              <a:t>‹#›</a:t>
            </a:fld>
            <a:endParaRPr lang="en-US" dirty="0"/>
          </a:p>
        </p:txBody>
      </p:sp>
    </p:spTree>
    <p:extLst>
      <p:ext uri="{BB962C8B-B14F-4D97-AF65-F5344CB8AC3E}">
        <p14:creationId xmlns:p14="http://schemas.microsoft.com/office/powerpoint/2010/main" val="1299790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EEB34-2F1E-4A8E-ABAB-4C9271D53C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2AE773-A687-4EF8-844C-AFBF2BF9526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175E70-5664-4E04-9B9B-E2CF92426F88}"/>
              </a:ext>
            </a:extLst>
          </p:cNvPr>
          <p:cNvSpPr>
            <a:spLocks noGrp="1"/>
          </p:cNvSpPr>
          <p:nvPr>
            <p:ph type="dt" sz="half" idx="10"/>
          </p:nvPr>
        </p:nvSpPr>
        <p:spPr/>
        <p:txBody>
          <a:bodyPr/>
          <a:lstStyle/>
          <a:p>
            <a:pPr>
              <a:defRPr/>
            </a:pPr>
            <a:fld id="{E90CC84A-9B7C-4F2D-82B6-89EED230FE73}" type="datetimeFigureOut">
              <a:rPr lang="en-US" smtClean="0"/>
              <a:pPr>
                <a:defRPr/>
              </a:pPr>
              <a:t>6/29/2022</a:t>
            </a:fld>
            <a:endParaRPr lang="en-US" dirty="0"/>
          </a:p>
        </p:txBody>
      </p:sp>
      <p:sp>
        <p:nvSpPr>
          <p:cNvPr id="5" name="Footer Placeholder 4">
            <a:extLst>
              <a:ext uri="{FF2B5EF4-FFF2-40B4-BE49-F238E27FC236}">
                <a16:creationId xmlns:a16="http://schemas.microsoft.com/office/drawing/2014/main" id="{79B27279-F7B6-4D56-BE28-8BF70F0A57DB}"/>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917758A2-5E0E-4F59-84B9-6800712A4796}"/>
              </a:ext>
            </a:extLst>
          </p:cNvPr>
          <p:cNvSpPr>
            <a:spLocks noGrp="1"/>
          </p:cNvSpPr>
          <p:nvPr>
            <p:ph type="sldNum" sz="quarter" idx="12"/>
          </p:nvPr>
        </p:nvSpPr>
        <p:spPr/>
        <p:txBody>
          <a:bodyPr/>
          <a:lstStyle/>
          <a:p>
            <a:pPr>
              <a:defRPr/>
            </a:pPr>
            <a:fld id="{805F50F1-E290-4A1A-8610-C1865CCE508F}" type="slidenum">
              <a:rPr lang="en-US" smtClean="0"/>
              <a:pPr>
                <a:defRPr/>
              </a:pPr>
              <a:t>‹#›</a:t>
            </a:fld>
            <a:endParaRPr lang="en-US"/>
          </a:p>
        </p:txBody>
      </p:sp>
    </p:spTree>
    <p:extLst>
      <p:ext uri="{BB962C8B-B14F-4D97-AF65-F5344CB8AC3E}">
        <p14:creationId xmlns:p14="http://schemas.microsoft.com/office/powerpoint/2010/main" val="4266165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069D9D-14CC-4114-A0E8-622E5DE5D0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EBD8126-8157-44A9-B3E2-50D5F781B21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9070E0-5F20-4EBF-894D-1E8D5799CB50}"/>
              </a:ext>
            </a:extLst>
          </p:cNvPr>
          <p:cNvSpPr>
            <a:spLocks noGrp="1"/>
          </p:cNvSpPr>
          <p:nvPr>
            <p:ph type="dt" sz="half" idx="10"/>
          </p:nvPr>
        </p:nvSpPr>
        <p:spPr/>
        <p:txBody>
          <a:bodyPr/>
          <a:lstStyle/>
          <a:p>
            <a:pPr>
              <a:defRPr/>
            </a:pPr>
            <a:fld id="{89D1E9C0-E8F7-4992-B9B4-55E1A5C434F7}" type="datetimeFigureOut">
              <a:rPr lang="en-US" smtClean="0"/>
              <a:pPr>
                <a:defRPr/>
              </a:pPr>
              <a:t>6/29/2022</a:t>
            </a:fld>
            <a:endParaRPr lang="en-US" dirty="0"/>
          </a:p>
        </p:txBody>
      </p:sp>
      <p:sp>
        <p:nvSpPr>
          <p:cNvPr id="5" name="Footer Placeholder 4">
            <a:extLst>
              <a:ext uri="{FF2B5EF4-FFF2-40B4-BE49-F238E27FC236}">
                <a16:creationId xmlns:a16="http://schemas.microsoft.com/office/drawing/2014/main" id="{EB1FDFD4-62A2-47F4-A314-FDCA3A8697A3}"/>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48EFD009-A71D-4D61-969A-1536BD7FA9E9}"/>
              </a:ext>
            </a:extLst>
          </p:cNvPr>
          <p:cNvSpPr>
            <a:spLocks noGrp="1"/>
          </p:cNvSpPr>
          <p:nvPr>
            <p:ph type="sldNum" sz="quarter" idx="12"/>
          </p:nvPr>
        </p:nvSpPr>
        <p:spPr/>
        <p:txBody>
          <a:bodyPr/>
          <a:lstStyle/>
          <a:p>
            <a:pPr>
              <a:defRPr/>
            </a:pPr>
            <a:fld id="{A45E0345-A8F9-48D7-A6F6-ADC263E82D5A}" type="slidenum">
              <a:rPr lang="en-US" smtClean="0"/>
              <a:pPr>
                <a:defRPr/>
              </a:pPr>
              <a:t>‹#›</a:t>
            </a:fld>
            <a:endParaRPr lang="en-US"/>
          </a:p>
        </p:txBody>
      </p:sp>
    </p:spTree>
    <p:extLst>
      <p:ext uri="{BB962C8B-B14F-4D97-AF65-F5344CB8AC3E}">
        <p14:creationId xmlns:p14="http://schemas.microsoft.com/office/powerpoint/2010/main" val="967793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11E82-A7D0-4508-B009-E162E5AA70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A0EA91-8D4C-4CAB-AFA7-FA7F346DA54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C1FC11-BD39-4ABE-A389-A3EA5F233C05}"/>
              </a:ext>
            </a:extLst>
          </p:cNvPr>
          <p:cNvSpPr>
            <a:spLocks noGrp="1"/>
          </p:cNvSpPr>
          <p:nvPr>
            <p:ph type="dt" sz="half" idx="10"/>
          </p:nvPr>
        </p:nvSpPr>
        <p:spPr/>
        <p:txBody>
          <a:bodyPr/>
          <a:lstStyle/>
          <a:p>
            <a:pPr>
              <a:defRPr/>
            </a:pPr>
            <a:fld id="{F5EC47A7-774F-4FE5-B721-5AA5672009A1}" type="datetimeFigureOut">
              <a:rPr lang="en-US" smtClean="0"/>
              <a:pPr>
                <a:defRPr/>
              </a:pPr>
              <a:t>6/29/2022</a:t>
            </a:fld>
            <a:endParaRPr lang="en-US" dirty="0"/>
          </a:p>
        </p:txBody>
      </p:sp>
      <p:sp>
        <p:nvSpPr>
          <p:cNvPr id="5" name="Footer Placeholder 4">
            <a:extLst>
              <a:ext uri="{FF2B5EF4-FFF2-40B4-BE49-F238E27FC236}">
                <a16:creationId xmlns:a16="http://schemas.microsoft.com/office/drawing/2014/main" id="{2416820B-D52C-4E8A-A26E-E7CB70B03AF7}"/>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3AEDED4F-B23E-4BD4-822E-0CBA52D68C89}"/>
              </a:ext>
            </a:extLst>
          </p:cNvPr>
          <p:cNvSpPr>
            <a:spLocks noGrp="1"/>
          </p:cNvSpPr>
          <p:nvPr>
            <p:ph type="sldNum" sz="quarter" idx="12"/>
          </p:nvPr>
        </p:nvSpPr>
        <p:spPr/>
        <p:txBody>
          <a:bodyPr/>
          <a:lstStyle/>
          <a:p>
            <a:pPr>
              <a:defRPr/>
            </a:pPr>
            <a:fld id="{2AE5D357-A79C-4EAC-A23D-18EC33CE3E96}" type="slidenum">
              <a:rPr lang="en-US" smtClean="0"/>
              <a:pPr>
                <a:defRPr/>
              </a:pPr>
              <a:t>‹#›</a:t>
            </a:fld>
            <a:endParaRPr lang="en-US"/>
          </a:p>
        </p:txBody>
      </p:sp>
    </p:spTree>
    <p:extLst>
      <p:ext uri="{BB962C8B-B14F-4D97-AF65-F5344CB8AC3E}">
        <p14:creationId xmlns:p14="http://schemas.microsoft.com/office/powerpoint/2010/main" val="1498988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11AE5-2B02-4DB8-9406-5767A4395A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936E7F-BEA4-4762-9A4C-7B8BC08182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950B393-D063-44D1-8733-95B872F3BF90}"/>
              </a:ext>
            </a:extLst>
          </p:cNvPr>
          <p:cNvSpPr>
            <a:spLocks noGrp="1"/>
          </p:cNvSpPr>
          <p:nvPr>
            <p:ph type="dt" sz="half" idx="10"/>
          </p:nvPr>
        </p:nvSpPr>
        <p:spPr/>
        <p:txBody>
          <a:bodyPr/>
          <a:lstStyle/>
          <a:p>
            <a:pPr>
              <a:defRPr/>
            </a:pPr>
            <a:fld id="{0AF4177D-DC79-413A-9E5F-06A215FB4764}" type="datetimeFigureOut">
              <a:rPr lang="en-US" smtClean="0"/>
              <a:pPr>
                <a:defRPr/>
              </a:pPr>
              <a:t>6/29/2022</a:t>
            </a:fld>
            <a:endParaRPr lang="en-US"/>
          </a:p>
        </p:txBody>
      </p:sp>
      <p:sp>
        <p:nvSpPr>
          <p:cNvPr id="5" name="Footer Placeholder 4">
            <a:extLst>
              <a:ext uri="{FF2B5EF4-FFF2-40B4-BE49-F238E27FC236}">
                <a16:creationId xmlns:a16="http://schemas.microsoft.com/office/drawing/2014/main" id="{AB0DAAA9-1C15-4E16-B0C6-7CA01CB20B93}"/>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BF56530C-7D83-4492-AA80-8AE93B284664}"/>
              </a:ext>
            </a:extLst>
          </p:cNvPr>
          <p:cNvSpPr>
            <a:spLocks noGrp="1"/>
          </p:cNvSpPr>
          <p:nvPr>
            <p:ph type="sldNum" sz="quarter" idx="12"/>
          </p:nvPr>
        </p:nvSpPr>
        <p:spPr/>
        <p:txBody>
          <a:bodyPr/>
          <a:lstStyle/>
          <a:p>
            <a:pPr>
              <a:defRPr/>
            </a:pPr>
            <a:fld id="{D9162F33-04A0-48D2-8172-07196C6FAD35}" type="slidenum">
              <a:rPr lang="en-US" smtClean="0"/>
              <a:pPr>
                <a:defRPr/>
              </a:pPr>
              <a:t>‹#›</a:t>
            </a:fld>
            <a:endParaRPr lang="en-US"/>
          </a:p>
        </p:txBody>
      </p:sp>
    </p:spTree>
    <p:extLst>
      <p:ext uri="{BB962C8B-B14F-4D97-AF65-F5344CB8AC3E}">
        <p14:creationId xmlns:p14="http://schemas.microsoft.com/office/powerpoint/2010/main" val="2367302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2C52B-9DDE-46AA-BDF9-A40928335D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4B82DC-EC61-47C4-9BE6-C70F0A38A21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408699-AE4C-432B-81A3-BEB00CDDA39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D379C0-F8F3-45B0-8679-43647E1A5FB8}"/>
              </a:ext>
            </a:extLst>
          </p:cNvPr>
          <p:cNvSpPr>
            <a:spLocks noGrp="1"/>
          </p:cNvSpPr>
          <p:nvPr>
            <p:ph type="dt" sz="half" idx="10"/>
          </p:nvPr>
        </p:nvSpPr>
        <p:spPr/>
        <p:txBody>
          <a:bodyPr/>
          <a:lstStyle/>
          <a:p>
            <a:pPr>
              <a:defRPr/>
            </a:pPr>
            <a:fld id="{7E6FEE6F-6E09-464F-A825-8072E5D7642D}" type="datetimeFigureOut">
              <a:rPr lang="en-US" smtClean="0"/>
              <a:pPr>
                <a:defRPr/>
              </a:pPr>
              <a:t>6/29/2022</a:t>
            </a:fld>
            <a:endParaRPr lang="en-US"/>
          </a:p>
        </p:txBody>
      </p:sp>
      <p:sp>
        <p:nvSpPr>
          <p:cNvPr id="6" name="Footer Placeholder 5">
            <a:extLst>
              <a:ext uri="{FF2B5EF4-FFF2-40B4-BE49-F238E27FC236}">
                <a16:creationId xmlns:a16="http://schemas.microsoft.com/office/drawing/2014/main" id="{63C1FA16-C21B-4091-AEB5-235A90D37366}"/>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18E6D6E8-4A64-436A-9EC1-BE74D2AC208D}"/>
              </a:ext>
            </a:extLst>
          </p:cNvPr>
          <p:cNvSpPr>
            <a:spLocks noGrp="1"/>
          </p:cNvSpPr>
          <p:nvPr>
            <p:ph type="sldNum" sz="quarter" idx="12"/>
          </p:nvPr>
        </p:nvSpPr>
        <p:spPr/>
        <p:txBody>
          <a:bodyPr/>
          <a:lstStyle/>
          <a:p>
            <a:pPr>
              <a:defRPr/>
            </a:pPr>
            <a:fld id="{795F7FF5-9B2F-4AB7-9F41-C941174A52F5}" type="slidenum">
              <a:rPr lang="en-US" smtClean="0"/>
              <a:pPr>
                <a:defRPr/>
              </a:pPr>
              <a:t>‹#›</a:t>
            </a:fld>
            <a:endParaRPr lang="en-US"/>
          </a:p>
        </p:txBody>
      </p:sp>
    </p:spTree>
    <p:extLst>
      <p:ext uri="{BB962C8B-B14F-4D97-AF65-F5344CB8AC3E}">
        <p14:creationId xmlns:p14="http://schemas.microsoft.com/office/powerpoint/2010/main" val="1800427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F20E-8E6F-4E92-B564-4D4A3BA154E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52C4898-5B39-446E-A476-3496DB3905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289924-75CC-49B6-8B91-FB420931622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AD1F52-9A91-461C-976F-55B2C906BE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00F337D-D65C-4628-9ACF-7BE2D7BA192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FE2314-782B-4D52-9781-624DF6B44CAA}"/>
              </a:ext>
            </a:extLst>
          </p:cNvPr>
          <p:cNvSpPr>
            <a:spLocks noGrp="1"/>
          </p:cNvSpPr>
          <p:nvPr>
            <p:ph type="dt" sz="half" idx="10"/>
          </p:nvPr>
        </p:nvSpPr>
        <p:spPr/>
        <p:txBody>
          <a:bodyPr/>
          <a:lstStyle/>
          <a:p>
            <a:pPr>
              <a:defRPr/>
            </a:pPr>
            <a:fld id="{6885411D-3381-41D1-870D-F5668AA1756E}" type="datetimeFigureOut">
              <a:rPr lang="en-US" smtClean="0"/>
              <a:pPr>
                <a:defRPr/>
              </a:pPr>
              <a:t>6/29/2022</a:t>
            </a:fld>
            <a:endParaRPr lang="en-US"/>
          </a:p>
        </p:txBody>
      </p:sp>
      <p:sp>
        <p:nvSpPr>
          <p:cNvPr id="8" name="Footer Placeholder 7">
            <a:extLst>
              <a:ext uri="{FF2B5EF4-FFF2-40B4-BE49-F238E27FC236}">
                <a16:creationId xmlns:a16="http://schemas.microsoft.com/office/drawing/2014/main" id="{14D15713-78D7-4D7C-82AC-2397B9D2CC08}"/>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id="{4BEE87C0-8D7D-44E4-8514-AAAAB594F408}"/>
              </a:ext>
            </a:extLst>
          </p:cNvPr>
          <p:cNvSpPr>
            <a:spLocks noGrp="1"/>
          </p:cNvSpPr>
          <p:nvPr>
            <p:ph type="sldNum" sz="quarter" idx="12"/>
          </p:nvPr>
        </p:nvSpPr>
        <p:spPr/>
        <p:txBody>
          <a:bodyPr/>
          <a:lstStyle/>
          <a:p>
            <a:pPr>
              <a:defRPr/>
            </a:pPr>
            <a:fld id="{8BD02CFE-2F35-4317-8CFB-C7974B1F6603}" type="slidenum">
              <a:rPr lang="en-US" smtClean="0"/>
              <a:pPr>
                <a:defRPr/>
              </a:pPr>
              <a:t>‹#›</a:t>
            </a:fld>
            <a:endParaRPr lang="en-US"/>
          </a:p>
        </p:txBody>
      </p:sp>
    </p:spTree>
    <p:extLst>
      <p:ext uri="{BB962C8B-B14F-4D97-AF65-F5344CB8AC3E}">
        <p14:creationId xmlns:p14="http://schemas.microsoft.com/office/powerpoint/2010/main" val="3339677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ED839-F1E0-4F2A-B76D-59D1AA57CC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0306D70-B123-4758-9E8F-5DD660DFBA6A}"/>
              </a:ext>
            </a:extLst>
          </p:cNvPr>
          <p:cNvSpPr>
            <a:spLocks noGrp="1"/>
          </p:cNvSpPr>
          <p:nvPr>
            <p:ph type="dt" sz="half" idx="10"/>
          </p:nvPr>
        </p:nvSpPr>
        <p:spPr/>
        <p:txBody>
          <a:bodyPr/>
          <a:lstStyle/>
          <a:p>
            <a:pPr>
              <a:defRPr/>
            </a:pPr>
            <a:fld id="{19A4597E-CADB-440B-89A8-ECA41A398E89}" type="datetimeFigureOut">
              <a:rPr lang="en-US" smtClean="0"/>
              <a:pPr>
                <a:defRPr/>
              </a:pPr>
              <a:t>6/29/2022</a:t>
            </a:fld>
            <a:endParaRPr lang="en-US"/>
          </a:p>
        </p:txBody>
      </p:sp>
      <p:sp>
        <p:nvSpPr>
          <p:cNvPr id="4" name="Footer Placeholder 3">
            <a:extLst>
              <a:ext uri="{FF2B5EF4-FFF2-40B4-BE49-F238E27FC236}">
                <a16:creationId xmlns:a16="http://schemas.microsoft.com/office/drawing/2014/main" id="{5AA9B7C5-850C-41FE-960B-C7E8DAC578B7}"/>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7650C6C1-83F0-4B56-81FE-46F51C67D870}"/>
              </a:ext>
            </a:extLst>
          </p:cNvPr>
          <p:cNvSpPr>
            <a:spLocks noGrp="1"/>
          </p:cNvSpPr>
          <p:nvPr>
            <p:ph type="sldNum" sz="quarter" idx="12"/>
          </p:nvPr>
        </p:nvSpPr>
        <p:spPr/>
        <p:txBody>
          <a:bodyPr/>
          <a:lstStyle/>
          <a:p>
            <a:pPr>
              <a:defRPr/>
            </a:pPr>
            <a:fld id="{ED803A4F-F6F7-4F33-B8B3-C117628D4852}" type="slidenum">
              <a:rPr lang="en-US" smtClean="0"/>
              <a:pPr>
                <a:defRPr/>
              </a:pPr>
              <a:t>‹#›</a:t>
            </a:fld>
            <a:endParaRPr lang="en-US"/>
          </a:p>
        </p:txBody>
      </p:sp>
    </p:spTree>
    <p:extLst>
      <p:ext uri="{BB962C8B-B14F-4D97-AF65-F5344CB8AC3E}">
        <p14:creationId xmlns:p14="http://schemas.microsoft.com/office/powerpoint/2010/main" val="920047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93CF24-F68A-4F82-A6DE-CC7374912B3F}"/>
              </a:ext>
            </a:extLst>
          </p:cNvPr>
          <p:cNvSpPr>
            <a:spLocks noGrp="1"/>
          </p:cNvSpPr>
          <p:nvPr>
            <p:ph type="dt" sz="half" idx="10"/>
          </p:nvPr>
        </p:nvSpPr>
        <p:spPr/>
        <p:txBody>
          <a:bodyPr/>
          <a:lstStyle/>
          <a:p>
            <a:pPr>
              <a:defRPr/>
            </a:pPr>
            <a:fld id="{41911F49-D8EC-4C32-AE36-9D9AF690BE54}" type="datetimeFigureOut">
              <a:rPr lang="en-US" smtClean="0"/>
              <a:pPr>
                <a:defRPr/>
              </a:pPr>
              <a:t>6/29/2022</a:t>
            </a:fld>
            <a:endParaRPr lang="en-US" dirty="0"/>
          </a:p>
        </p:txBody>
      </p:sp>
      <p:sp>
        <p:nvSpPr>
          <p:cNvPr id="3" name="Footer Placeholder 2">
            <a:extLst>
              <a:ext uri="{FF2B5EF4-FFF2-40B4-BE49-F238E27FC236}">
                <a16:creationId xmlns:a16="http://schemas.microsoft.com/office/drawing/2014/main" id="{17C5AE25-5D09-4889-9313-2DDBE7D33C3B}"/>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4F5A837E-9D8B-45FB-B2E0-5598CF072780}"/>
              </a:ext>
            </a:extLst>
          </p:cNvPr>
          <p:cNvSpPr>
            <a:spLocks noGrp="1"/>
          </p:cNvSpPr>
          <p:nvPr>
            <p:ph type="sldNum" sz="quarter" idx="12"/>
          </p:nvPr>
        </p:nvSpPr>
        <p:spPr/>
        <p:txBody>
          <a:bodyPr/>
          <a:lstStyle/>
          <a:p>
            <a:pPr>
              <a:defRPr/>
            </a:pPr>
            <a:fld id="{A940CB89-9914-4348-9F33-031EFB36A70B}" type="slidenum">
              <a:rPr lang="en-US" smtClean="0"/>
              <a:pPr>
                <a:defRPr/>
              </a:pPr>
              <a:t>‹#›</a:t>
            </a:fld>
            <a:endParaRPr lang="en-US"/>
          </a:p>
        </p:txBody>
      </p:sp>
    </p:spTree>
    <p:extLst>
      <p:ext uri="{BB962C8B-B14F-4D97-AF65-F5344CB8AC3E}">
        <p14:creationId xmlns:p14="http://schemas.microsoft.com/office/powerpoint/2010/main" val="4015244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48CBE-4312-4801-BDDF-99E0942A40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ABB1B3-B24D-40AD-AB5E-57D092E6A9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F7CA981-7E10-4FB2-8781-353BC9BEB5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E0085AB-BE79-4353-9090-7A48F884796B}"/>
              </a:ext>
            </a:extLst>
          </p:cNvPr>
          <p:cNvSpPr>
            <a:spLocks noGrp="1"/>
          </p:cNvSpPr>
          <p:nvPr>
            <p:ph type="dt" sz="half" idx="10"/>
          </p:nvPr>
        </p:nvSpPr>
        <p:spPr/>
        <p:txBody>
          <a:bodyPr/>
          <a:lstStyle/>
          <a:p>
            <a:pPr>
              <a:defRPr/>
            </a:pPr>
            <a:fld id="{E72A952B-DA9D-4C9E-8182-29C3DE1EEA1A}" type="datetimeFigureOut">
              <a:rPr lang="en-US" smtClean="0"/>
              <a:pPr>
                <a:defRPr/>
              </a:pPr>
              <a:t>6/29/2022</a:t>
            </a:fld>
            <a:endParaRPr lang="en-US"/>
          </a:p>
        </p:txBody>
      </p:sp>
      <p:sp>
        <p:nvSpPr>
          <p:cNvPr id="6" name="Footer Placeholder 5">
            <a:extLst>
              <a:ext uri="{FF2B5EF4-FFF2-40B4-BE49-F238E27FC236}">
                <a16:creationId xmlns:a16="http://schemas.microsoft.com/office/drawing/2014/main" id="{A2FD0AE7-6DBB-48D7-A5E6-9434F662BCF7}"/>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2C28CD74-F009-4AAA-8314-02B2CE978ADF}"/>
              </a:ext>
            </a:extLst>
          </p:cNvPr>
          <p:cNvSpPr>
            <a:spLocks noGrp="1"/>
          </p:cNvSpPr>
          <p:nvPr>
            <p:ph type="sldNum" sz="quarter" idx="12"/>
          </p:nvPr>
        </p:nvSpPr>
        <p:spPr/>
        <p:txBody>
          <a:bodyPr/>
          <a:lstStyle/>
          <a:p>
            <a:pPr>
              <a:defRPr/>
            </a:pPr>
            <a:fld id="{0BFF3CD4-38D9-4A9D-898F-966F8B90D854}" type="slidenum">
              <a:rPr lang="en-US" smtClean="0"/>
              <a:pPr>
                <a:defRPr/>
              </a:pPr>
              <a:t>‹#›</a:t>
            </a:fld>
            <a:endParaRPr lang="en-US"/>
          </a:p>
        </p:txBody>
      </p:sp>
    </p:spTree>
    <p:extLst>
      <p:ext uri="{BB962C8B-B14F-4D97-AF65-F5344CB8AC3E}">
        <p14:creationId xmlns:p14="http://schemas.microsoft.com/office/powerpoint/2010/main" val="906409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17394-1ABB-4902-953B-EAA7F60C55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2903E1-3161-4F7A-A00E-C9991DC208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FDA126-5813-4E0D-BCE4-2E7B2E4EA4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FF975A0-7CB5-4166-8315-081600B74AEA}"/>
              </a:ext>
            </a:extLst>
          </p:cNvPr>
          <p:cNvSpPr>
            <a:spLocks noGrp="1"/>
          </p:cNvSpPr>
          <p:nvPr>
            <p:ph type="dt" sz="half" idx="10"/>
          </p:nvPr>
        </p:nvSpPr>
        <p:spPr/>
        <p:txBody>
          <a:bodyPr/>
          <a:lstStyle/>
          <a:p>
            <a:pPr>
              <a:defRPr/>
            </a:pPr>
            <a:fld id="{8DB35C86-DA1E-4550-B295-320E7953FE86}" type="datetimeFigureOut">
              <a:rPr lang="en-US" smtClean="0"/>
              <a:pPr>
                <a:defRPr/>
              </a:pPr>
              <a:t>6/29/2022</a:t>
            </a:fld>
            <a:endParaRPr lang="en-US"/>
          </a:p>
        </p:txBody>
      </p:sp>
      <p:sp>
        <p:nvSpPr>
          <p:cNvPr id="6" name="Footer Placeholder 5">
            <a:extLst>
              <a:ext uri="{FF2B5EF4-FFF2-40B4-BE49-F238E27FC236}">
                <a16:creationId xmlns:a16="http://schemas.microsoft.com/office/drawing/2014/main" id="{0D48A80F-8A0C-4B90-B349-09F79D3A9C83}"/>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CA12335B-2309-477A-A61E-23FC40B500C4}"/>
              </a:ext>
            </a:extLst>
          </p:cNvPr>
          <p:cNvSpPr>
            <a:spLocks noGrp="1"/>
          </p:cNvSpPr>
          <p:nvPr>
            <p:ph type="sldNum" sz="quarter" idx="12"/>
          </p:nvPr>
        </p:nvSpPr>
        <p:spPr/>
        <p:txBody>
          <a:bodyPr/>
          <a:lstStyle/>
          <a:p>
            <a:pPr>
              <a:defRPr/>
            </a:pPr>
            <a:fld id="{E56A8D32-B32C-4D03-A90F-A0417A3C1FE9}" type="slidenum">
              <a:rPr lang="en-US" smtClean="0"/>
              <a:pPr>
                <a:defRPr/>
              </a:pPr>
              <a:t>‹#›</a:t>
            </a:fld>
            <a:endParaRPr lang="en-US"/>
          </a:p>
        </p:txBody>
      </p:sp>
    </p:spTree>
    <p:extLst>
      <p:ext uri="{BB962C8B-B14F-4D97-AF65-F5344CB8AC3E}">
        <p14:creationId xmlns:p14="http://schemas.microsoft.com/office/powerpoint/2010/main" val="1107320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790B1C-2A64-4859-9EAA-25299C8F81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CF6746C-AE0B-4094-9D6E-C842468AB4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6ACC31-A058-4A1F-BFFF-2538988007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B917970-ADB1-4546-A36D-410ECDA2DE42}" type="datetimeFigureOut">
              <a:rPr lang="en-US" smtClean="0"/>
              <a:pPr>
                <a:defRPr/>
              </a:pPr>
              <a:t>6/29/2022</a:t>
            </a:fld>
            <a:endParaRPr lang="en-US" dirty="0"/>
          </a:p>
        </p:txBody>
      </p:sp>
      <p:sp>
        <p:nvSpPr>
          <p:cNvPr id="5" name="Footer Placeholder 4">
            <a:extLst>
              <a:ext uri="{FF2B5EF4-FFF2-40B4-BE49-F238E27FC236}">
                <a16:creationId xmlns:a16="http://schemas.microsoft.com/office/drawing/2014/main" id="{C90698B4-88B6-48E9-86CC-B890AEABBA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F9DFA253-480A-4682-AB2C-8E3E49CF23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5BC93A5-F53C-4618-A5C5-65381410C035}" type="slidenum">
              <a:rPr lang="en-US" smtClean="0"/>
              <a:pPr>
                <a:defRPr/>
              </a:pPr>
              <a:t>‹#›</a:t>
            </a:fld>
            <a:endParaRPr lang="en-US"/>
          </a:p>
        </p:txBody>
      </p:sp>
    </p:spTree>
    <p:extLst>
      <p:ext uri="{BB962C8B-B14F-4D97-AF65-F5344CB8AC3E}">
        <p14:creationId xmlns:p14="http://schemas.microsoft.com/office/powerpoint/2010/main" val="3313118144"/>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2.xml"/><Relationship Id="rId7" Type="http://schemas.openxmlformats.org/officeDocument/2006/relationships/slide" Target="slide6.xml"/><Relationship Id="rId2" Type="http://schemas.openxmlformats.org/officeDocument/2006/relationships/slide" Target="slide1.xml"/><Relationship Id="rId1" Type="http://schemas.openxmlformats.org/officeDocument/2006/relationships/slideLayout" Target="../slideLayouts/slideLayout7.xml"/><Relationship Id="rId6" Type="http://schemas.openxmlformats.org/officeDocument/2006/relationships/slide" Target="slide5.xml"/><Relationship Id="rId5" Type="http://schemas.openxmlformats.org/officeDocument/2006/relationships/slide" Target="slide4.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2.xml"/><Relationship Id="rId7" Type="http://schemas.openxmlformats.org/officeDocument/2006/relationships/slide" Target="slide6.xml"/><Relationship Id="rId2" Type="http://schemas.openxmlformats.org/officeDocument/2006/relationships/slide" Target="slide1.xml"/><Relationship Id="rId1" Type="http://schemas.openxmlformats.org/officeDocument/2006/relationships/slideLayout" Target="../slideLayouts/slideLayout7.xml"/><Relationship Id="rId6" Type="http://schemas.openxmlformats.org/officeDocument/2006/relationships/slide" Target="slide5.xml"/><Relationship Id="rId5" Type="http://schemas.openxmlformats.org/officeDocument/2006/relationships/slide" Target="slide4.xml"/><Relationship Id="rId4" Type="http://schemas.openxmlformats.org/officeDocument/2006/relationships/slide" Target="slide3.xml"/></Relationships>
</file>

<file path=ppt/slides/_rels/slide3.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image" Target="../media/image1.jpeg"/><Relationship Id="rId7" Type="http://schemas.openxmlformats.org/officeDocument/2006/relationships/slide" Target="slide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2.xml"/><Relationship Id="rId10" Type="http://schemas.openxmlformats.org/officeDocument/2006/relationships/slide" Target="slide8.xml"/><Relationship Id="rId4" Type="http://schemas.openxmlformats.org/officeDocument/2006/relationships/slide" Target="slide1.xml"/><Relationship Id="rId9" Type="http://schemas.openxmlformats.org/officeDocument/2006/relationships/slide" Target="slide6.xml"/></Relationships>
</file>

<file path=ppt/slides/_rels/slide4.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package" Target="../embeddings/Microsoft_PowerPoint_Presentation.pptx"/><Relationship Id="rId7" Type="http://schemas.openxmlformats.org/officeDocument/2006/relationships/slide" Target="slide3.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slide" Target="slide2.xml"/><Relationship Id="rId11" Type="http://schemas.openxmlformats.org/officeDocument/2006/relationships/slide" Target="slide8.xml"/><Relationship Id="rId5" Type="http://schemas.openxmlformats.org/officeDocument/2006/relationships/slide" Target="slide1.xml"/><Relationship Id="rId10" Type="http://schemas.openxmlformats.org/officeDocument/2006/relationships/slide" Target="slide6.xml"/><Relationship Id="rId4" Type="http://schemas.openxmlformats.org/officeDocument/2006/relationships/image" Target="../media/image2.wmf"/><Relationship Id="rId9" Type="http://schemas.openxmlformats.org/officeDocument/2006/relationships/slide" Target="slide5.xml"/></Relationships>
</file>

<file path=ppt/slides/_rels/slide5.xml.rels><?xml version="1.0" encoding="UTF-8" standalone="yes"?>
<Relationships xmlns="http://schemas.openxmlformats.org/package/2006/relationships"><Relationship Id="rId8" Type="http://schemas.openxmlformats.org/officeDocument/2006/relationships/slide" Target="slide2.xml"/><Relationship Id="rId13" Type="http://schemas.openxmlformats.org/officeDocument/2006/relationships/slide" Target="slide8.xml"/><Relationship Id="rId3" Type="http://schemas.openxmlformats.org/officeDocument/2006/relationships/image" Target="../media/image3.jpeg"/><Relationship Id="rId7" Type="http://schemas.openxmlformats.org/officeDocument/2006/relationships/slide" Target="slide1.xml"/><Relationship Id="rId12" Type="http://schemas.openxmlformats.org/officeDocument/2006/relationships/slide" Target="slide6.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jpeg"/><Relationship Id="rId11" Type="http://schemas.openxmlformats.org/officeDocument/2006/relationships/slide" Target="slide5.xml"/><Relationship Id="rId5" Type="http://schemas.openxmlformats.org/officeDocument/2006/relationships/image" Target="../media/image5.jpeg"/><Relationship Id="rId10" Type="http://schemas.openxmlformats.org/officeDocument/2006/relationships/slide" Target="slide4.xml"/><Relationship Id="rId4" Type="http://schemas.openxmlformats.org/officeDocument/2006/relationships/image" Target="../media/image4.gif"/><Relationship Id="rId9" Type="http://schemas.openxmlformats.org/officeDocument/2006/relationships/slide" Target="slide3.xml"/></Relationships>
</file>

<file path=ppt/slides/_rels/slide6.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2.xml"/><Relationship Id="rId7" Type="http://schemas.openxmlformats.org/officeDocument/2006/relationships/slide" Target="slide6.xml"/><Relationship Id="rId2" Type="http://schemas.openxmlformats.org/officeDocument/2006/relationships/slide" Target="slide1.xml"/><Relationship Id="rId1" Type="http://schemas.openxmlformats.org/officeDocument/2006/relationships/slideLayout" Target="../slideLayouts/slideLayout7.xml"/><Relationship Id="rId6" Type="http://schemas.openxmlformats.org/officeDocument/2006/relationships/slide" Target="slide5.xml"/><Relationship Id="rId5" Type="http://schemas.openxmlformats.org/officeDocument/2006/relationships/slide" Target="slide4.xml"/><Relationship Id="rId4" Type="http://schemas.openxmlformats.org/officeDocument/2006/relationships/slide" Target="slide3.xml"/></Relationships>
</file>

<file path=ppt/slides/_rels/slide7.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image" Target="../media/image8.jpeg"/><Relationship Id="rId7" Type="http://schemas.openxmlformats.org/officeDocument/2006/relationships/slide" Target="slide4.xml"/><Relationship Id="rId2" Type="http://schemas.openxmlformats.org/officeDocument/2006/relationships/image" Target="../media/image7.jpeg"/><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2.xml"/><Relationship Id="rId10" Type="http://schemas.openxmlformats.org/officeDocument/2006/relationships/slide" Target="slide8.xml"/><Relationship Id="rId4" Type="http://schemas.openxmlformats.org/officeDocument/2006/relationships/slide" Target="slide1.xml"/><Relationship Id="rId9" Type="http://schemas.openxmlformats.org/officeDocument/2006/relationships/slide" Target="slide6.xml"/></Relationships>
</file>

<file path=ppt/slides/_rels/slide8.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slide" Target="slide1.xml"/><Relationship Id="rId7" Type="http://schemas.openxmlformats.org/officeDocument/2006/relationships/slide" Target="slide5.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slide" Target="slide3.xml"/><Relationship Id="rId4" Type="http://schemas.openxmlformats.org/officeDocument/2006/relationships/slide" Target="slide2.xml"/><Relationship Id="rId9" Type="http://schemas.openxmlformats.org/officeDocument/2006/relationships/slide" Target="slide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9219" name="Subtitle 2"/>
          <p:cNvSpPr>
            <a:spLocks noGrp="1"/>
          </p:cNvSpPr>
          <p:nvPr>
            <p:ph type="subTitle" idx="4294967295"/>
          </p:nvPr>
        </p:nvSpPr>
        <p:spPr>
          <a:xfrm>
            <a:off x="0" y="1905000"/>
            <a:ext cx="7391400" cy="3581400"/>
          </a:xfrm>
        </p:spPr>
        <p:txBody>
          <a:bodyPr>
            <a:normAutofit/>
          </a:bodyPr>
          <a:lstStyle/>
          <a:p>
            <a:pPr>
              <a:buNone/>
            </a:pPr>
            <a:r>
              <a:rPr lang="en-US" sz="6000" b="1" dirty="0">
                <a:ln w="12700">
                  <a:solidFill>
                    <a:schemeClr val="tx2">
                      <a:satMod val="155000"/>
                    </a:schemeClr>
                  </a:solidFill>
                  <a:prstDash val="solid"/>
                </a:ln>
                <a:solidFill>
                  <a:schemeClr val="accent3">
                    <a:lumMod val="7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Introduce:</a:t>
            </a:r>
          </a:p>
          <a:p>
            <a:pPr>
              <a:buNone/>
            </a:pPr>
            <a:r>
              <a:rPr lang="en-US" sz="4000" dirty="0" err="1">
                <a:solidFill>
                  <a:schemeClr val="accent2">
                    <a:lumMod val="50000"/>
                  </a:schemeClr>
                </a:solidFill>
                <a:latin typeface="Times New Roman" pitchFamily="18" charset="0"/>
                <a:cs typeface="Times New Roman" pitchFamily="18" charset="0"/>
              </a:rPr>
              <a:t>Name:Md.Aminul</a:t>
            </a:r>
            <a:r>
              <a:rPr lang="en-US" sz="4000" dirty="0">
                <a:solidFill>
                  <a:schemeClr val="accent2">
                    <a:lumMod val="50000"/>
                  </a:schemeClr>
                </a:solidFill>
                <a:latin typeface="Times New Roman" pitchFamily="18" charset="0"/>
                <a:cs typeface="Times New Roman" pitchFamily="18" charset="0"/>
              </a:rPr>
              <a:t> Islam.</a:t>
            </a:r>
          </a:p>
          <a:p>
            <a:pPr>
              <a:buNone/>
            </a:pPr>
            <a:r>
              <a:rPr lang="en-US" sz="4000" dirty="0" err="1">
                <a:solidFill>
                  <a:schemeClr val="accent2">
                    <a:lumMod val="50000"/>
                  </a:schemeClr>
                </a:solidFill>
                <a:latin typeface="Times New Roman" pitchFamily="18" charset="0"/>
                <a:cs typeface="Times New Roman" pitchFamily="18" charset="0"/>
              </a:rPr>
              <a:t>Asst.teacher</a:t>
            </a:r>
            <a:r>
              <a:rPr lang="en-US" sz="4000" dirty="0">
                <a:solidFill>
                  <a:schemeClr val="accent2">
                    <a:lumMod val="50000"/>
                  </a:schemeClr>
                </a:solidFill>
                <a:latin typeface="Times New Roman" pitchFamily="18" charset="0"/>
                <a:cs typeface="Times New Roman" pitchFamily="18" charset="0"/>
              </a:rPr>
              <a:t>.</a:t>
            </a:r>
          </a:p>
          <a:p>
            <a:pPr>
              <a:buNone/>
            </a:pPr>
            <a:r>
              <a:rPr lang="en-US" sz="4000" dirty="0">
                <a:solidFill>
                  <a:schemeClr val="accent2">
                    <a:lumMod val="50000"/>
                  </a:schemeClr>
                </a:solidFill>
                <a:latin typeface="Times New Roman" pitchFamily="18" charset="0"/>
                <a:cs typeface="Times New Roman" pitchFamily="18" charset="0"/>
              </a:rPr>
              <a:t>Chandpur </a:t>
            </a:r>
            <a:r>
              <a:rPr lang="en-US" sz="4000" dirty="0" err="1">
                <a:solidFill>
                  <a:schemeClr val="accent2">
                    <a:lumMod val="50000"/>
                  </a:schemeClr>
                </a:solidFill>
                <a:latin typeface="Times New Roman" pitchFamily="18" charset="0"/>
                <a:cs typeface="Times New Roman" pitchFamily="18" charset="0"/>
              </a:rPr>
              <a:t>Ahmadia</a:t>
            </a:r>
            <a:r>
              <a:rPr lang="en-US" sz="4000" dirty="0">
                <a:solidFill>
                  <a:schemeClr val="accent2">
                    <a:lumMod val="50000"/>
                  </a:schemeClr>
                </a:solidFill>
                <a:latin typeface="Times New Roman" pitchFamily="18" charset="0"/>
                <a:cs typeface="Times New Roman" pitchFamily="18" charset="0"/>
              </a:rPr>
              <a:t> </a:t>
            </a:r>
            <a:r>
              <a:rPr lang="en-US" sz="4000" dirty="0" err="1">
                <a:solidFill>
                  <a:schemeClr val="accent2">
                    <a:lumMod val="50000"/>
                  </a:schemeClr>
                </a:solidFill>
                <a:latin typeface="Times New Roman" pitchFamily="18" charset="0"/>
                <a:cs typeface="Times New Roman" pitchFamily="18" charset="0"/>
              </a:rPr>
              <a:t>Fazil</a:t>
            </a:r>
            <a:r>
              <a:rPr lang="en-US" sz="4000" dirty="0">
                <a:solidFill>
                  <a:schemeClr val="accent2">
                    <a:lumMod val="50000"/>
                  </a:schemeClr>
                </a:solidFill>
                <a:latin typeface="Times New Roman" pitchFamily="18" charset="0"/>
                <a:cs typeface="Times New Roman" pitchFamily="18" charset="0"/>
              </a:rPr>
              <a:t> Madrasah, Chandpur.</a:t>
            </a:r>
            <a:endParaRPr lang="en-US" dirty="0"/>
          </a:p>
        </p:txBody>
      </p:sp>
      <p:sp>
        <p:nvSpPr>
          <p:cNvPr id="4" name="Rectangle 3"/>
          <p:cNvSpPr/>
          <p:nvPr/>
        </p:nvSpPr>
        <p:spPr>
          <a:xfrm>
            <a:off x="1602606" y="228601"/>
            <a:ext cx="8699818" cy="1200329"/>
          </a:xfrm>
          <a:prstGeom prst="rect">
            <a:avLst/>
          </a:prstGeom>
          <a:noFill/>
        </p:spPr>
        <p:txBody>
          <a:bodyPr wrap="none" lIns="91440" tIns="45720" rIns="91440" bIns="45720">
            <a:spAutoFit/>
          </a:bodyPr>
          <a:lstStyle/>
          <a:p>
            <a:pPr algn="ctr"/>
            <a:r>
              <a:rPr lang="en-US" sz="7200" b="1" dirty="0">
                <a:ln w="18000">
                  <a:solidFill>
                    <a:schemeClr val="accent2">
                      <a:satMod val="140000"/>
                    </a:schemeClr>
                  </a:solidFill>
                  <a:prstDash val="solid"/>
                  <a:miter lim="800000"/>
                </a:ln>
                <a:solidFill>
                  <a:schemeClr val="accent4">
                    <a:lumMod val="75000"/>
                  </a:schemeClr>
                </a:solidFill>
                <a:effectLst>
                  <a:outerShdw blurRad="25500" dist="23000" dir="7020000" algn="tl">
                    <a:srgbClr val="000000">
                      <a:alpha val="50000"/>
                    </a:srgbClr>
                  </a:outerShdw>
                </a:effectLst>
              </a:rPr>
              <a:t>Subject:Geography</a:t>
            </a:r>
          </a:p>
        </p:txBody>
      </p:sp>
      <p:sp>
        <p:nvSpPr>
          <p:cNvPr id="5" name="Vertical Scroll 4"/>
          <p:cNvSpPr/>
          <p:nvPr/>
        </p:nvSpPr>
        <p:spPr>
          <a:xfrm>
            <a:off x="9601200" y="4152900"/>
            <a:ext cx="2590800" cy="26670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   </a:t>
            </a:r>
            <a:r>
              <a:rPr lang="en-US" dirty="0">
                <a:hlinkClick r:id="rId2" action="ppaction://hlinksldjump"/>
              </a:rPr>
              <a:t>subject</a:t>
            </a:r>
            <a:endParaRPr lang="en-US" dirty="0"/>
          </a:p>
          <a:p>
            <a:pPr algn="ctr"/>
            <a:r>
              <a:rPr lang="en-US" dirty="0">
                <a:hlinkClick r:id="rId3" action="ppaction://hlinksldjump"/>
              </a:rPr>
              <a:t>Geography</a:t>
            </a:r>
            <a:endParaRPr lang="en-US" dirty="0"/>
          </a:p>
          <a:p>
            <a:pPr algn="ctr"/>
            <a:r>
              <a:rPr lang="en-US" dirty="0">
                <a:hlinkClick r:id="rId4" action="ppaction://hlinksldjump"/>
              </a:rPr>
              <a:t>Map</a:t>
            </a:r>
            <a:endParaRPr lang="en-US" dirty="0"/>
          </a:p>
          <a:p>
            <a:pPr algn="ctr"/>
            <a:r>
              <a:rPr lang="en-US" dirty="0">
                <a:hlinkClick r:id="rId5" action="ppaction://hlinksldjump"/>
              </a:rPr>
              <a:t>picture</a:t>
            </a:r>
            <a:endParaRPr lang="en-US" dirty="0"/>
          </a:p>
          <a:p>
            <a:pPr algn="ctr"/>
            <a:r>
              <a:rPr lang="en-US" dirty="0">
                <a:hlinkClick r:id="rId6" action="ppaction://hlinksldjump"/>
              </a:rPr>
              <a:t>industry</a:t>
            </a:r>
            <a:endParaRPr lang="en-US" dirty="0"/>
          </a:p>
          <a:p>
            <a:pPr algn="ctr"/>
            <a:r>
              <a:rPr lang="en-US" dirty="0">
                <a:hlinkClick r:id="rId7" action="ppaction://hlinksldjump"/>
              </a:rPr>
              <a:t>River of Bangladesh</a:t>
            </a:r>
            <a:endParaRPr lang="en-US" dirty="0"/>
          </a:p>
          <a:p>
            <a:pPr algn="ctr"/>
            <a:r>
              <a:rPr lang="en-US" dirty="0">
                <a:hlinkClick r:id="rId8" action="ppaction://hlinksldjump"/>
              </a:rPr>
              <a:t>The ends</a:t>
            </a:r>
            <a:endParaRPr lang="en-US" dirty="0"/>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iterate type="lt">
                                    <p:tmPct val="10000"/>
                                  </p:iterate>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iterate type="lt">
                                    <p:tmPct val="10000"/>
                                  </p:iterate>
                                  <p:childTnLst>
                                    <p:set>
                                      <p:cBhvr>
                                        <p:cTn id="18" dur="1" fill="hold">
                                          <p:stCondLst>
                                            <p:cond delay="0"/>
                                          </p:stCondLst>
                                        </p:cTn>
                                        <p:tgtEl>
                                          <p:spTgt spid="9219">
                                            <p:txEl>
                                              <p:pRg st="0" end="0"/>
                                            </p:txEl>
                                          </p:spTgt>
                                        </p:tgtEl>
                                        <p:attrNameLst>
                                          <p:attrName>style.visibility</p:attrName>
                                        </p:attrNameLst>
                                      </p:cBhvr>
                                      <p:to>
                                        <p:strVal val="visible"/>
                                      </p:to>
                                    </p:set>
                                    <p:anim calcmode="lin" valueType="num">
                                      <p:cBhvr additive="base">
                                        <p:cTn id="19"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9">
                                            <p:txEl>
                                              <p:pRg st="0" end="0"/>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iterate type="lt">
                                    <p:tmPct val="10000"/>
                                  </p:iterate>
                                  <p:childTnLst>
                                    <p:set>
                                      <p:cBhvr>
                                        <p:cTn id="22" dur="1" fill="hold">
                                          <p:stCondLst>
                                            <p:cond delay="0"/>
                                          </p:stCondLst>
                                        </p:cTn>
                                        <p:tgtEl>
                                          <p:spTgt spid="9219">
                                            <p:txEl>
                                              <p:pRg st="1" end="1"/>
                                            </p:txEl>
                                          </p:spTgt>
                                        </p:tgtEl>
                                        <p:attrNameLst>
                                          <p:attrName>style.visibility</p:attrName>
                                        </p:attrNameLst>
                                      </p:cBhvr>
                                      <p:to>
                                        <p:strVal val="visible"/>
                                      </p:to>
                                    </p:set>
                                    <p:anim calcmode="lin" valueType="num">
                                      <p:cBhvr additive="base">
                                        <p:cTn id="23" dur="500" fill="hold"/>
                                        <p:tgtEl>
                                          <p:spTgt spid="9219">
                                            <p:txEl>
                                              <p:pRg st="1" end="1"/>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9219">
                                            <p:txEl>
                                              <p:pRg st="1" end="1"/>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iterate type="lt">
                                    <p:tmPct val="10000"/>
                                  </p:iterate>
                                  <p:childTnLst>
                                    <p:set>
                                      <p:cBhvr>
                                        <p:cTn id="26" dur="1" fill="hold">
                                          <p:stCondLst>
                                            <p:cond delay="0"/>
                                          </p:stCondLst>
                                        </p:cTn>
                                        <p:tgtEl>
                                          <p:spTgt spid="9219">
                                            <p:txEl>
                                              <p:pRg st="2" end="2"/>
                                            </p:txEl>
                                          </p:spTgt>
                                        </p:tgtEl>
                                        <p:attrNameLst>
                                          <p:attrName>style.visibility</p:attrName>
                                        </p:attrNameLst>
                                      </p:cBhvr>
                                      <p:to>
                                        <p:strVal val="visible"/>
                                      </p:to>
                                    </p:set>
                                    <p:anim calcmode="lin" valueType="num">
                                      <p:cBhvr additive="base">
                                        <p:cTn id="27"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9219">
                                            <p:txEl>
                                              <p:pRg st="2" end="2"/>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iterate type="lt">
                                    <p:tmPct val="10000"/>
                                  </p:iterate>
                                  <p:childTnLst>
                                    <p:set>
                                      <p:cBhvr>
                                        <p:cTn id="30" dur="1" fill="hold">
                                          <p:stCondLst>
                                            <p:cond delay="0"/>
                                          </p:stCondLst>
                                        </p:cTn>
                                        <p:tgtEl>
                                          <p:spTgt spid="9219">
                                            <p:txEl>
                                              <p:pRg st="3" end="3"/>
                                            </p:txEl>
                                          </p:spTgt>
                                        </p:tgtEl>
                                        <p:attrNameLst>
                                          <p:attrName>style.visibility</p:attrName>
                                        </p:attrNameLst>
                                      </p:cBhvr>
                                      <p:to>
                                        <p:strVal val="visible"/>
                                      </p:to>
                                    </p:set>
                                    <p:anim calcmode="lin" valueType="num">
                                      <p:cBhvr additive="base">
                                        <p:cTn id="31" dur="500" fill="hold"/>
                                        <p:tgtEl>
                                          <p:spTgt spid="9219">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21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50">
            <a:alpha val="7000"/>
          </a:srgbClr>
        </a:solidFill>
        <a:effectLst/>
      </p:bgPr>
    </p:bg>
    <p:spTree>
      <p:nvGrpSpPr>
        <p:cNvPr id="1" name=""/>
        <p:cNvGrpSpPr/>
        <p:nvPr/>
      </p:nvGrpSpPr>
      <p:grpSpPr>
        <a:xfrm>
          <a:off x="0" y="0"/>
          <a:ext cx="0" cy="0"/>
          <a:chOff x="0" y="0"/>
          <a:chExt cx="0" cy="0"/>
        </a:xfrm>
      </p:grpSpPr>
      <p:sp>
        <p:nvSpPr>
          <p:cNvPr id="2" name="Rectangle 1"/>
          <p:cNvSpPr/>
          <p:nvPr/>
        </p:nvSpPr>
        <p:spPr>
          <a:xfrm>
            <a:off x="0" y="228600"/>
            <a:ext cx="9906000" cy="5170646"/>
          </a:xfrm>
          <a:prstGeom prst="rect">
            <a:avLst/>
          </a:prstGeom>
        </p:spPr>
        <p:txBody>
          <a:bodyPr wrap="square">
            <a:spAutoFit/>
          </a:bodyPr>
          <a:lstStyle/>
          <a:p>
            <a:r>
              <a:rPr lang="en-US" sz="3200" b="1" dirty="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Prepared for: class nine</a:t>
            </a:r>
          </a:p>
          <a:p>
            <a:r>
              <a:rPr lang="en-US" sz="3200" b="1" dirty="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Book used : Geography</a:t>
            </a:r>
          </a:p>
          <a:p>
            <a:endParaRPr lang="en-US" sz="2800" dirty="0"/>
          </a:p>
          <a:p>
            <a:pPr algn="just"/>
            <a:r>
              <a:rPr lang="en-US" sz="3600" b="1" dirty="0">
                <a:ln w="12700">
                  <a:solidFill>
                    <a:schemeClr val="tx2">
                      <a:satMod val="155000"/>
                    </a:schemeClr>
                  </a:solidFill>
                  <a:prstDash val="solid"/>
                </a:ln>
                <a:solidFill>
                  <a:schemeClr val="tx1">
                    <a:lumMod val="65000"/>
                    <a:lumOff val="35000"/>
                  </a:schemeClr>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What is Geography: </a:t>
            </a:r>
            <a:r>
              <a:rPr lang="en-US" sz="2800" b="1" dirty="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Geography is the scientific study of man’s geographical distribution and his relationship with his environment.</a:t>
            </a:r>
            <a:endParaRPr lang="en-US" sz="2800" dirty="0">
              <a:solidFill>
                <a:schemeClr val="accent2">
                  <a:lumMod val="75000"/>
                </a:schemeClr>
              </a:solidFill>
              <a:latin typeface="Times New Roman" panose="02020603050405020304" pitchFamily="18" charset="0"/>
              <a:cs typeface="Times New Roman" panose="02020603050405020304" pitchFamily="18" charset="0"/>
            </a:endParaRPr>
          </a:p>
          <a:p>
            <a:pPr algn="just"/>
            <a:endParaRPr lang="en-US" sz="2800" dirty="0"/>
          </a:p>
          <a:p>
            <a:r>
              <a:rPr lang="en-US" sz="2800" b="1" dirty="0">
                <a:ln w="18000">
                  <a:solidFill>
                    <a:schemeClr val="accent2">
                      <a:satMod val="140000"/>
                    </a:schemeClr>
                  </a:solidFill>
                  <a:prstDash val="solid"/>
                  <a:miter lim="800000"/>
                </a:ln>
                <a:solidFill>
                  <a:schemeClr val="tx1">
                    <a:lumMod val="95000"/>
                    <a:lumOff val="5000"/>
                  </a:schemeClr>
                </a:solidFill>
                <a:effectLst>
                  <a:outerShdw blurRad="25500" dist="23000" dir="7020000" algn="tl">
                    <a:srgbClr val="000000">
                      <a:alpha val="50000"/>
                    </a:srgbClr>
                  </a:outerShdw>
                </a:effectLst>
              </a:rPr>
              <a:t>Bangladesh Geography:</a:t>
            </a:r>
          </a:p>
          <a:p>
            <a:pPr algn="just"/>
            <a:r>
              <a:rPr lang="en-US" sz="2400" b="1" i="1" dirty="0">
                <a:ln w="12700">
                  <a:solidFill>
                    <a:schemeClr val="tx2">
                      <a:satMod val="155000"/>
                    </a:schemeClr>
                  </a:solidFill>
                  <a:prstDash val="solid"/>
                </a:ln>
                <a:solidFill>
                  <a:schemeClr val="tx1">
                    <a:lumMod val="65000"/>
                    <a:lumOff val="35000"/>
                  </a:schemeClr>
                </a:solidFill>
                <a:effectLst>
                  <a:outerShdw blurRad="41275" dist="20320" dir="1800000" algn="tl" rotWithShape="0">
                    <a:srgbClr val="000000">
                      <a:alpha val="40000"/>
                    </a:srgbClr>
                  </a:outerShdw>
                </a:effectLst>
              </a:rPr>
              <a:t>Bangladesh Geography</a:t>
            </a:r>
            <a:r>
              <a:rPr lang="en-US" sz="2400" b="1" dirty="0">
                <a:ln w="12700">
                  <a:solidFill>
                    <a:schemeClr val="tx2">
                      <a:satMod val="155000"/>
                    </a:schemeClr>
                  </a:solidFill>
                  <a:prstDash val="solid"/>
                </a:ln>
                <a:solidFill>
                  <a:schemeClr val="tx1">
                    <a:lumMod val="65000"/>
                    <a:lumOff val="35000"/>
                  </a:schemeClr>
                </a:solidFill>
                <a:effectLst>
                  <a:outerShdw blurRad="41275" dist="20320" dir="1800000" algn="tl" rotWithShape="0">
                    <a:srgbClr val="000000">
                      <a:alpha val="40000"/>
                    </a:srgbClr>
                  </a:outerShdw>
                </a:effectLst>
              </a:rPr>
              <a:t> - Location: Southern Asia, bordering the Bay of Bengal, Land Water </a:t>
            </a:r>
            <a:r>
              <a:rPr lang="en-US" sz="2400" b="1" i="1" dirty="0">
                <a:ln w="12700">
                  <a:solidFill>
                    <a:schemeClr val="tx2">
                      <a:satMod val="155000"/>
                    </a:schemeClr>
                  </a:solidFill>
                  <a:prstDash val="solid"/>
                </a:ln>
                <a:solidFill>
                  <a:schemeClr val="tx1">
                    <a:lumMod val="65000"/>
                    <a:lumOff val="35000"/>
                  </a:schemeClr>
                </a:solidFill>
                <a:effectLst>
                  <a:outerShdw blurRad="41275" dist="20320" dir="1800000" algn="tl" rotWithShape="0">
                    <a:srgbClr val="000000">
                      <a:alpha val="40000"/>
                    </a:srgbClr>
                  </a:outerShdw>
                </a:effectLst>
              </a:rPr>
              <a:t>Bangladesh</a:t>
            </a:r>
            <a:r>
              <a:rPr lang="en-US" sz="2400" b="1" dirty="0">
                <a:ln w="12700">
                  <a:solidFill>
                    <a:schemeClr val="tx2">
                      <a:satMod val="155000"/>
                    </a:schemeClr>
                  </a:solidFill>
                  <a:prstDash val="solid"/>
                </a:ln>
                <a:solidFill>
                  <a:schemeClr val="tx1">
                    <a:lumMod val="65000"/>
                    <a:lumOff val="35000"/>
                  </a:schemeClr>
                </a:solidFill>
                <a:effectLst>
                  <a:outerShdw blurRad="41275" dist="20320" dir="1800000" algn="tl" rotWithShape="0">
                    <a:srgbClr val="000000">
                      <a:alpha val="40000"/>
                    </a:srgbClr>
                  </a:outerShdw>
                </a:effectLst>
              </a:rPr>
              <a:t>, natural gas, arable land, climate land &amp; water etc.</a:t>
            </a:r>
            <a:endParaRPr lang="en-US" sz="2400" b="1" dirty="0">
              <a:solidFill>
                <a:schemeClr val="tx1">
                  <a:lumMod val="65000"/>
                  <a:lumOff val="35000"/>
                </a:schemeClr>
              </a:solidFill>
            </a:endParaRPr>
          </a:p>
          <a:p>
            <a:endParaRPr lang="en-US" dirty="0"/>
          </a:p>
        </p:txBody>
      </p:sp>
      <p:sp>
        <p:nvSpPr>
          <p:cNvPr id="3" name="Vertical Scroll 2"/>
          <p:cNvSpPr/>
          <p:nvPr/>
        </p:nvSpPr>
        <p:spPr>
          <a:xfrm>
            <a:off x="9677399" y="4191000"/>
            <a:ext cx="2543175" cy="26670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   </a:t>
            </a:r>
            <a:r>
              <a:rPr lang="en-US" dirty="0">
                <a:hlinkClick r:id="rId2" action="ppaction://hlinksldjump"/>
              </a:rPr>
              <a:t>subject</a:t>
            </a:r>
            <a:endParaRPr lang="en-US" dirty="0"/>
          </a:p>
          <a:p>
            <a:pPr algn="ctr"/>
            <a:r>
              <a:rPr lang="en-US" dirty="0">
                <a:hlinkClick r:id="rId3" action="ppaction://hlinksldjump"/>
              </a:rPr>
              <a:t>Geography</a:t>
            </a:r>
            <a:endParaRPr lang="en-US" dirty="0"/>
          </a:p>
          <a:p>
            <a:pPr algn="ctr"/>
            <a:r>
              <a:rPr lang="en-US" dirty="0">
                <a:hlinkClick r:id="rId4" action="ppaction://hlinksldjump"/>
              </a:rPr>
              <a:t>Map</a:t>
            </a:r>
            <a:endParaRPr lang="en-US" dirty="0"/>
          </a:p>
          <a:p>
            <a:pPr algn="ctr"/>
            <a:r>
              <a:rPr lang="en-US" dirty="0">
                <a:hlinkClick r:id="rId5" action="ppaction://hlinksldjump"/>
              </a:rPr>
              <a:t>picture</a:t>
            </a:r>
            <a:endParaRPr lang="en-US" dirty="0"/>
          </a:p>
          <a:p>
            <a:pPr algn="ctr"/>
            <a:r>
              <a:rPr lang="en-US" dirty="0">
                <a:hlinkClick r:id="rId6" action="ppaction://hlinksldjump"/>
              </a:rPr>
              <a:t>industry</a:t>
            </a:r>
            <a:endParaRPr lang="en-US" dirty="0"/>
          </a:p>
          <a:p>
            <a:pPr algn="ctr"/>
            <a:r>
              <a:rPr lang="en-US" dirty="0">
                <a:hlinkClick r:id="rId7" action="ppaction://hlinksldjump"/>
              </a:rPr>
              <a:t>River of Bangladesh</a:t>
            </a:r>
            <a:endParaRPr lang="en-US" dirty="0"/>
          </a:p>
          <a:p>
            <a:pPr algn="ctr"/>
            <a:r>
              <a:rPr lang="en-US" dirty="0">
                <a:hlinkClick r:id="rId8" action="ppaction://hlinksldjump"/>
              </a:rPr>
              <a:t>The ends</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7030A0">
            <a:alpha val="1800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1"/>
            <a:ext cx="7772400" cy="838199"/>
          </a:xfrm>
        </p:spPr>
        <p:txBody>
          <a:bodyPr>
            <a:noAutofit/>
          </a:bodyPr>
          <a:lstStyle/>
          <a:p>
            <a:pPr algn="ctr"/>
            <a:r>
              <a:rPr lang="en-US" sz="8000" b="1" dirty="0">
                <a:ln w="18000">
                  <a:solidFill>
                    <a:schemeClr val="accent2">
                      <a:satMod val="140000"/>
                    </a:schemeClr>
                  </a:solidFill>
                  <a:prstDash val="solid"/>
                  <a:miter lim="800000"/>
                </a:ln>
                <a:solidFill>
                  <a:schemeClr val="tx2">
                    <a:lumMod val="40000"/>
                    <a:lumOff val="60000"/>
                  </a:schemeClr>
                </a:solidFill>
                <a:effectLst>
                  <a:outerShdw blurRad="25500" dist="23000" dir="7020000" algn="tl">
                    <a:srgbClr val="000000">
                      <a:alpha val="50000"/>
                    </a:srgbClr>
                  </a:outerShdw>
                </a:effectLst>
              </a:rPr>
              <a:t>Bangladesh Map</a:t>
            </a:r>
          </a:p>
        </p:txBody>
      </p:sp>
      <p:pic>
        <p:nvPicPr>
          <p:cNvPr id="1028" name="Picture 4" descr="http://www.kurdcc.com/Image/map/bangladesh.jpg"/>
          <p:cNvPicPr>
            <a:picLocks noChangeAspect="1" noChangeArrowheads="1"/>
          </p:cNvPicPr>
          <p:nvPr/>
        </p:nvPicPr>
        <p:blipFill>
          <a:blip r:embed="rId3" cstate="print"/>
          <a:srcRect/>
          <a:stretch>
            <a:fillRect/>
          </a:stretch>
        </p:blipFill>
        <p:spPr bwMode="auto">
          <a:xfrm>
            <a:off x="228600" y="990599"/>
            <a:ext cx="8686800" cy="5791201"/>
          </a:xfrm>
          <a:prstGeom prst="rect">
            <a:avLst/>
          </a:prstGeom>
          <a:ln>
            <a:noFill/>
          </a:ln>
          <a:effectLst>
            <a:softEdge rad="112500"/>
          </a:effectLst>
        </p:spPr>
      </p:pic>
      <p:sp>
        <p:nvSpPr>
          <p:cNvPr id="7" name="Vertical Scroll 6"/>
          <p:cNvSpPr/>
          <p:nvPr/>
        </p:nvSpPr>
        <p:spPr>
          <a:xfrm>
            <a:off x="9601200" y="4267200"/>
            <a:ext cx="2590800" cy="2576512"/>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   </a:t>
            </a:r>
            <a:r>
              <a:rPr lang="en-US" dirty="0">
                <a:hlinkClick r:id="rId4" action="ppaction://hlinksldjump"/>
              </a:rPr>
              <a:t>subject</a:t>
            </a:r>
            <a:endParaRPr lang="en-US" dirty="0"/>
          </a:p>
          <a:p>
            <a:pPr algn="ctr"/>
            <a:r>
              <a:rPr lang="en-US" dirty="0">
                <a:hlinkClick r:id="rId5" action="ppaction://hlinksldjump"/>
              </a:rPr>
              <a:t>Geography</a:t>
            </a:r>
            <a:endParaRPr lang="en-US" dirty="0"/>
          </a:p>
          <a:p>
            <a:pPr algn="ctr"/>
            <a:r>
              <a:rPr lang="en-US" dirty="0">
                <a:hlinkClick r:id="rId6" action="ppaction://hlinksldjump"/>
              </a:rPr>
              <a:t>Map</a:t>
            </a:r>
            <a:endParaRPr lang="en-US" dirty="0"/>
          </a:p>
          <a:p>
            <a:pPr algn="ctr"/>
            <a:r>
              <a:rPr lang="en-US" dirty="0">
                <a:hlinkClick r:id="rId7" action="ppaction://hlinksldjump"/>
              </a:rPr>
              <a:t>picture</a:t>
            </a:r>
            <a:endParaRPr lang="en-US" dirty="0"/>
          </a:p>
          <a:p>
            <a:pPr algn="ctr"/>
            <a:r>
              <a:rPr lang="en-US" dirty="0">
                <a:hlinkClick r:id="rId8" action="ppaction://hlinksldjump"/>
              </a:rPr>
              <a:t>industry</a:t>
            </a:r>
            <a:endParaRPr lang="en-US" dirty="0"/>
          </a:p>
          <a:p>
            <a:pPr algn="ctr"/>
            <a:r>
              <a:rPr lang="en-US" dirty="0">
                <a:hlinkClick r:id="rId9" action="ppaction://hlinksldjump"/>
              </a:rPr>
              <a:t>River of Bangladesh</a:t>
            </a:r>
            <a:endParaRPr lang="en-US" dirty="0"/>
          </a:p>
          <a:p>
            <a:pPr algn="ctr"/>
            <a:r>
              <a:rPr lang="en-US" dirty="0">
                <a:hlinkClick r:id="rId10" action="ppaction://hlinksldjump"/>
              </a:rPr>
              <a:t>The ends</a:t>
            </a:r>
            <a:endParaRPr lang="en-US"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1028"/>
                                        </p:tgtEl>
                                        <p:attrNameLst>
                                          <p:attrName>style.visibility</p:attrName>
                                        </p:attrNameLst>
                                      </p:cBhvr>
                                      <p:to>
                                        <p:strVal val="visible"/>
                                      </p:to>
                                    </p:set>
                                    <p:animEffect transition="in" filter="circle(in)">
                                      <p:cBhvr>
                                        <p:cTn id="13" dur="2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0000">
            <a:alpha val="500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247775"/>
            <a:ext cx="12192000" cy="4495800"/>
          </a:xfrm>
        </p:spPr>
        <p:txBody>
          <a:bodyPr>
            <a:noAutofit/>
          </a:bodyPr>
          <a:lstStyle/>
          <a:p>
            <a:pPr algn="just"/>
            <a:r>
              <a:rPr lang="en-US" b="1" dirty="0">
                <a:ln w="10541" cmpd="sng">
                  <a:solidFill>
                    <a:schemeClr val="accent1">
                      <a:shade val="88000"/>
                      <a:satMod val="110000"/>
                    </a:schemeClr>
                  </a:solidFill>
                  <a:prstDash val="solid"/>
                </a:ln>
                <a:solidFill>
                  <a:schemeClr val="accent1">
                    <a:lumMod val="75000"/>
                  </a:schemeClr>
                </a:solidFill>
              </a:rPr>
              <a:t>There are some pictures of mangrove Forest. It is the largest forest of south Asia. It is the source of many kinds of wealth. Such as wood , </a:t>
            </a:r>
            <a:r>
              <a:rPr lang="en-US" b="1" dirty="0" err="1">
                <a:ln w="10541" cmpd="sng">
                  <a:solidFill>
                    <a:schemeClr val="accent1">
                      <a:shade val="88000"/>
                      <a:satMod val="110000"/>
                    </a:schemeClr>
                  </a:solidFill>
                  <a:prstDash val="solid"/>
                </a:ln>
                <a:solidFill>
                  <a:schemeClr val="accent1">
                    <a:lumMod val="75000"/>
                  </a:schemeClr>
                </a:solidFill>
              </a:rPr>
              <a:t>Honny</a:t>
            </a:r>
            <a:r>
              <a:rPr lang="en-US" b="1" dirty="0">
                <a:ln w="10541" cmpd="sng">
                  <a:solidFill>
                    <a:schemeClr val="accent1">
                      <a:shade val="88000"/>
                      <a:satMod val="110000"/>
                    </a:schemeClr>
                  </a:solidFill>
                  <a:prstDash val="solid"/>
                </a:ln>
                <a:solidFill>
                  <a:schemeClr val="accent1">
                    <a:lumMod val="75000"/>
                  </a:schemeClr>
                </a:solidFill>
              </a:rPr>
              <a:t> , animal etc. </a:t>
            </a:r>
          </a:p>
        </p:txBody>
      </p:sp>
      <p:sp>
        <p:nvSpPr>
          <p:cNvPr id="3" name="Rectangle 2"/>
          <p:cNvSpPr/>
          <p:nvPr/>
        </p:nvSpPr>
        <p:spPr>
          <a:xfrm>
            <a:off x="3124200" y="1676400"/>
            <a:ext cx="3855202" cy="584775"/>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3200" b="1" dirty="0">
                <a:ln/>
                <a:solidFill>
                  <a:srgbClr val="7030A0"/>
                </a:solidFill>
                <a:latin typeface="Times New Roman" panose="02020603050405020304" pitchFamily="18" charset="0"/>
                <a:cs typeface="Times New Roman" panose="02020603050405020304" pitchFamily="18" charset="0"/>
              </a:rPr>
              <a:t>Mangrove forest</a:t>
            </a:r>
          </a:p>
        </p:txBody>
      </p:sp>
      <p:graphicFrame>
        <p:nvGraphicFramePr>
          <p:cNvPr id="4" name="Object 3">
            <a:hlinkClick r:id="" action="ppaction://ole?verb=0"/>
          </p:cNvPr>
          <p:cNvGraphicFramePr>
            <a:graphicFrameLocks noChangeAspect="1"/>
          </p:cNvGraphicFramePr>
          <p:nvPr>
            <p:extLst>
              <p:ext uri="{D42A27DB-BD31-4B8C-83A1-F6EECF244321}">
                <p14:modId xmlns:p14="http://schemas.microsoft.com/office/powerpoint/2010/main" val="3723233892"/>
              </p:ext>
            </p:extLst>
          </p:nvPr>
        </p:nvGraphicFramePr>
        <p:xfrm>
          <a:off x="5029200" y="533400"/>
          <a:ext cx="1402644" cy="1066800"/>
        </p:xfrm>
        <a:graphic>
          <a:graphicData uri="http://schemas.openxmlformats.org/presentationml/2006/ole">
            <mc:AlternateContent xmlns:mc="http://schemas.openxmlformats.org/markup-compatibility/2006">
              <mc:Choice xmlns:v="urn:schemas-microsoft-com:vml" Requires="v">
                <p:oleObj spid="_x0000_s2056" name="Presentation" showAsIcon="1" r:id="rId3" imgW="914400" imgH="771480" progId="PowerPoint.Show.12">
                  <p:embed/>
                </p:oleObj>
              </mc:Choice>
              <mc:Fallback>
                <p:oleObj name="Presentation" showAsIcon="1" r:id="rId3" imgW="914400" imgH="771480" progId="PowerPoint.Show.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533400"/>
                        <a:ext cx="1402644" cy="1066800"/>
                      </a:xfrm>
                      <a:prstGeom prst="rect">
                        <a:avLst/>
                      </a:prstGeom>
                      <a:noFill/>
                    </p:spPr>
                  </p:pic>
                </p:oleObj>
              </mc:Fallback>
            </mc:AlternateContent>
          </a:graphicData>
        </a:graphic>
      </p:graphicFrame>
      <p:sp>
        <p:nvSpPr>
          <p:cNvPr id="5" name="Vertical Scroll 4"/>
          <p:cNvSpPr/>
          <p:nvPr/>
        </p:nvSpPr>
        <p:spPr>
          <a:xfrm>
            <a:off x="10134600" y="4572000"/>
            <a:ext cx="2057400" cy="22860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   </a:t>
            </a:r>
            <a:r>
              <a:rPr lang="en-US" dirty="0">
                <a:hlinkClick r:id="rId5" action="ppaction://hlinksldjump"/>
              </a:rPr>
              <a:t>subject</a:t>
            </a:r>
            <a:endParaRPr lang="en-US" dirty="0"/>
          </a:p>
          <a:p>
            <a:pPr algn="ctr"/>
            <a:r>
              <a:rPr lang="en-US" dirty="0">
                <a:hlinkClick r:id="rId6" action="ppaction://hlinksldjump"/>
              </a:rPr>
              <a:t>Geography</a:t>
            </a:r>
            <a:endParaRPr lang="en-US" dirty="0"/>
          </a:p>
          <a:p>
            <a:pPr algn="ctr"/>
            <a:r>
              <a:rPr lang="en-US" dirty="0">
                <a:hlinkClick r:id="rId7" action="ppaction://hlinksldjump"/>
              </a:rPr>
              <a:t>Map</a:t>
            </a:r>
            <a:endParaRPr lang="en-US" dirty="0"/>
          </a:p>
          <a:p>
            <a:pPr algn="ctr"/>
            <a:r>
              <a:rPr lang="en-US" dirty="0">
                <a:hlinkClick r:id="rId8" action="ppaction://hlinksldjump"/>
              </a:rPr>
              <a:t>picture</a:t>
            </a:r>
            <a:endParaRPr lang="en-US" dirty="0"/>
          </a:p>
          <a:p>
            <a:pPr algn="ctr"/>
            <a:r>
              <a:rPr lang="en-US" dirty="0">
                <a:hlinkClick r:id="rId9" action="ppaction://hlinksldjump"/>
              </a:rPr>
              <a:t>industry</a:t>
            </a:r>
            <a:endParaRPr lang="en-US" dirty="0"/>
          </a:p>
          <a:p>
            <a:pPr algn="ctr"/>
            <a:r>
              <a:rPr lang="en-US" dirty="0">
                <a:hlinkClick r:id="rId10" action="ppaction://hlinksldjump"/>
              </a:rPr>
              <a:t>River of Bangladesh</a:t>
            </a:r>
            <a:endParaRPr lang="en-US" dirty="0"/>
          </a:p>
          <a:p>
            <a:pPr algn="ctr"/>
            <a:r>
              <a:rPr lang="en-US" dirty="0">
                <a:hlinkClick r:id="rId11" action="ppaction://hlinksldjump"/>
              </a:rPr>
              <a:t>The ends</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533401"/>
            <a:ext cx="7772400" cy="1470025"/>
          </a:xfrm>
        </p:spPr>
        <p:txBody>
          <a:bodyPr/>
          <a:lstStyle/>
          <a:p>
            <a:endParaRPr lang="en-US" dirty="0"/>
          </a:p>
        </p:txBody>
      </p:sp>
      <p:pic>
        <p:nvPicPr>
          <p:cNvPr id="34818" name="Picture 2" descr="http://www.topnews.in/files/textile-industry.jpg"/>
          <p:cNvPicPr>
            <a:picLocks noChangeAspect="1" noChangeArrowheads="1"/>
          </p:cNvPicPr>
          <p:nvPr/>
        </p:nvPicPr>
        <p:blipFill>
          <a:blip r:embed="rId3" cstate="print"/>
          <a:srcRect/>
          <a:stretch>
            <a:fillRect/>
          </a:stretch>
        </p:blipFill>
        <p:spPr bwMode="auto">
          <a:xfrm>
            <a:off x="0" y="76200"/>
            <a:ext cx="5410200" cy="3276600"/>
          </a:xfrm>
          <a:prstGeom prst="rect">
            <a:avLst/>
          </a:prstGeom>
          <a:noFill/>
        </p:spPr>
      </p:pic>
      <p:sp>
        <p:nvSpPr>
          <p:cNvPr id="5" name="TextBox 4"/>
          <p:cNvSpPr txBox="1"/>
          <p:nvPr/>
        </p:nvSpPr>
        <p:spPr>
          <a:xfrm>
            <a:off x="0" y="5842338"/>
            <a:ext cx="11430000" cy="1015663"/>
          </a:xfrm>
          <a:prstGeom prst="rect">
            <a:avLst/>
          </a:prstGeom>
          <a:noFill/>
        </p:spPr>
        <p:txBody>
          <a:bodyPr wrap="square" rtlCol="0">
            <a:spAutoFit/>
          </a:bodyPr>
          <a:lstStyle/>
          <a:p>
            <a:pPr algn="ctr"/>
            <a:r>
              <a:rPr lang="en-US" sz="6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75000"/>
                  </a:schemeClr>
                </a:solidFill>
                <a:effectLst>
                  <a:outerShdw blurRad="41275" dist="12700" dir="12000000" algn="tl" rotWithShape="0">
                    <a:srgbClr val="000000">
                      <a:alpha val="40000"/>
                    </a:srgbClr>
                  </a:outerShdw>
                </a:effectLst>
              </a:rPr>
              <a:t>Some industry</a:t>
            </a:r>
          </a:p>
        </p:txBody>
      </p:sp>
      <p:pic>
        <p:nvPicPr>
          <p:cNvPr id="34820" name="Picture 4" descr="http://1.bp.blogspot.com/_FyOSTeek1H0/RgiHv8mzzvI/AAAAAAAAAAM/3NsXbBuwagU/s400/IT_inn_poster.gif"/>
          <p:cNvPicPr>
            <a:picLocks noChangeAspect="1" noChangeArrowheads="1"/>
          </p:cNvPicPr>
          <p:nvPr/>
        </p:nvPicPr>
        <p:blipFill>
          <a:blip r:embed="rId4" cstate="print"/>
          <a:srcRect/>
          <a:stretch>
            <a:fillRect/>
          </a:stretch>
        </p:blipFill>
        <p:spPr bwMode="auto">
          <a:xfrm>
            <a:off x="5638800" y="0"/>
            <a:ext cx="6477000" cy="3429000"/>
          </a:xfrm>
          <a:prstGeom prst="rect">
            <a:avLst/>
          </a:prstGeom>
          <a:noFill/>
        </p:spPr>
      </p:pic>
      <p:pic>
        <p:nvPicPr>
          <p:cNvPr id="34822" name="Picture 6" descr="http://www.thedailystar.net/photo/2009/12/07/2009-12-07__bus01.jpg"/>
          <p:cNvPicPr>
            <a:picLocks noChangeAspect="1" noChangeArrowheads="1"/>
          </p:cNvPicPr>
          <p:nvPr/>
        </p:nvPicPr>
        <p:blipFill>
          <a:blip r:embed="rId5" cstate="print"/>
          <a:srcRect/>
          <a:stretch>
            <a:fillRect/>
          </a:stretch>
        </p:blipFill>
        <p:spPr bwMode="auto">
          <a:xfrm>
            <a:off x="0" y="3352801"/>
            <a:ext cx="5334000" cy="2657476"/>
          </a:xfrm>
          <a:prstGeom prst="rect">
            <a:avLst/>
          </a:prstGeom>
          <a:noFill/>
        </p:spPr>
      </p:pic>
      <p:pic>
        <p:nvPicPr>
          <p:cNvPr id="34824" name="Picture 8" descr="http://www.thedailystar.net/photo/2009/01/30/2009-01-30__tech01.jpg"/>
          <p:cNvPicPr>
            <a:picLocks noChangeAspect="1" noChangeArrowheads="1"/>
          </p:cNvPicPr>
          <p:nvPr/>
        </p:nvPicPr>
        <p:blipFill>
          <a:blip r:embed="rId6" cstate="print"/>
          <a:srcRect/>
          <a:stretch>
            <a:fillRect/>
          </a:stretch>
        </p:blipFill>
        <p:spPr bwMode="auto">
          <a:xfrm>
            <a:off x="5715000" y="3505200"/>
            <a:ext cx="4038600" cy="2514600"/>
          </a:xfrm>
          <a:prstGeom prst="rect">
            <a:avLst/>
          </a:prstGeom>
          <a:noFill/>
        </p:spPr>
      </p:pic>
      <p:sp>
        <p:nvSpPr>
          <p:cNvPr id="9" name="Vertical Scroll 8"/>
          <p:cNvSpPr/>
          <p:nvPr/>
        </p:nvSpPr>
        <p:spPr>
          <a:xfrm>
            <a:off x="9601200" y="3429000"/>
            <a:ext cx="2667000" cy="3252956"/>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   </a:t>
            </a:r>
            <a:r>
              <a:rPr lang="en-US" dirty="0">
                <a:hlinkClick r:id="rId7" action="ppaction://hlinksldjump"/>
              </a:rPr>
              <a:t>subject</a:t>
            </a:r>
            <a:endParaRPr lang="en-US" dirty="0"/>
          </a:p>
          <a:p>
            <a:pPr algn="ctr"/>
            <a:r>
              <a:rPr lang="en-US" dirty="0">
                <a:hlinkClick r:id="rId8" action="ppaction://hlinksldjump"/>
              </a:rPr>
              <a:t>Geography</a:t>
            </a:r>
            <a:endParaRPr lang="en-US" dirty="0"/>
          </a:p>
          <a:p>
            <a:pPr algn="ctr"/>
            <a:r>
              <a:rPr lang="en-US" dirty="0">
                <a:hlinkClick r:id="rId9" action="ppaction://hlinksldjump"/>
              </a:rPr>
              <a:t>Map</a:t>
            </a:r>
            <a:endParaRPr lang="en-US" dirty="0"/>
          </a:p>
          <a:p>
            <a:pPr algn="ctr"/>
            <a:r>
              <a:rPr lang="en-US" dirty="0">
                <a:hlinkClick r:id="rId10" action="ppaction://hlinksldjump"/>
              </a:rPr>
              <a:t>picture</a:t>
            </a:r>
            <a:endParaRPr lang="en-US" dirty="0"/>
          </a:p>
          <a:p>
            <a:pPr algn="ctr"/>
            <a:r>
              <a:rPr lang="en-US" dirty="0">
                <a:hlinkClick r:id="rId11" action="ppaction://hlinksldjump"/>
              </a:rPr>
              <a:t>industry</a:t>
            </a:r>
            <a:endParaRPr lang="en-US" dirty="0"/>
          </a:p>
          <a:p>
            <a:pPr algn="ctr"/>
            <a:r>
              <a:rPr lang="en-US" dirty="0">
                <a:hlinkClick r:id="rId12" action="ppaction://hlinksldjump"/>
              </a:rPr>
              <a:t>River of Bangladesh</a:t>
            </a:r>
            <a:endParaRPr lang="en-US" dirty="0"/>
          </a:p>
          <a:p>
            <a:pPr algn="ctr"/>
            <a:r>
              <a:rPr lang="en-US" dirty="0">
                <a:hlinkClick r:id="rId13" action="ppaction://hlinksldjump"/>
              </a:rPr>
              <a:t>The ends</a:t>
            </a:r>
            <a:endParaRPr lang="en-US"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p:cTn id="7" dur="500" fill="hold"/>
                                        <p:tgtEl>
                                          <p:spTgt spid="34818"/>
                                        </p:tgtEl>
                                        <p:attrNameLst>
                                          <p:attrName>ppt_w</p:attrName>
                                        </p:attrNameLst>
                                      </p:cBhvr>
                                      <p:tavLst>
                                        <p:tav tm="0">
                                          <p:val>
                                            <p:fltVal val="0"/>
                                          </p:val>
                                        </p:tav>
                                        <p:tav tm="100000">
                                          <p:val>
                                            <p:strVal val="#ppt_w"/>
                                          </p:val>
                                        </p:tav>
                                      </p:tavLst>
                                    </p:anim>
                                    <p:anim calcmode="lin" valueType="num">
                                      <p:cBhvr>
                                        <p:cTn id="8" dur="500" fill="hold"/>
                                        <p:tgtEl>
                                          <p:spTgt spid="34818"/>
                                        </p:tgtEl>
                                        <p:attrNameLst>
                                          <p:attrName>ppt_h</p:attrName>
                                        </p:attrNameLst>
                                      </p:cBhvr>
                                      <p:tavLst>
                                        <p:tav tm="0">
                                          <p:val>
                                            <p:fltVal val="0"/>
                                          </p:val>
                                        </p:tav>
                                        <p:tav tm="100000">
                                          <p:val>
                                            <p:strVal val="#ppt_h"/>
                                          </p:val>
                                        </p:tav>
                                      </p:tavLst>
                                    </p:anim>
                                    <p:animEffect transition="in" filter="fade">
                                      <p:cBhvr>
                                        <p:cTn id="9" dur="500"/>
                                        <p:tgtEl>
                                          <p:spTgt spid="34818"/>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4820"/>
                                        </p:tgtEl>
                                        <p:attrNameLst>
                                          <p:attrName>style.visibility</p:attrName>
                                        </p:attrNameLst>
                                      </p:cBhvr>
                                      <p:to>
                                        <p:strVal val="visible"/>
                                      </p:to>
                                    </p:set>
                                    <p:animEffect transition="in" filter="wipe(down)">
                                      <p:cBhvr>
                                        <p:cTn id="14" dur="500"/>
                                        <p:tgtEl>
                                          <p:spTgt spid="34820"/>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34822"/>
                                        </p:tgtEl>
                                        <p:attrNameLst>
                                          <p:attrName>style.visibility</p:attrName>
                                        </p:attrNameLst>
                                      </p:cBhvr>
                                      <p:to>
                                        <p:strVal val="visible"/>
                                      </p:to>
                                    </p:set>
                                    <p:anim calcmode="lin" valueType="num">
                                      <p:cBhvr>
                                        <p:cTn id="19" dur="1000" fill="hold"/>
                                        <p:tgtEl>
                                          <p:spTgt spid="34822"/>
                                        </p:tgtEl>
                                        <p:attrNameLst>
                                          <p:attrName>ppt_w</p:attrName>
                                        </p:attrNameLst>
                                      </p:cBhvr>
                                      <p:tavLst>
                                        <p:tav tm="0">
                                          <p:val>
                                            <p:fltVal val="0"/>
                                          </p:val>
                                        </p:tav>
                                        <p:tav tm="100000">
                                          <p:val>
                                            <p:strVal val="#ppt_w"/>
                                          </p:val>
                                        </p:tav>
                                      </p:tavLst>
                                    </p:anim>
                                    <p:anim calcmode="lin" valueType="num">
                                      <p:cBhvr>
                                        <p:cTn id="20" dur="1000" fill="hold"/>
                                        <p:tgtEl>
                                          <p:spTgt spid="34822"/>
                                        </p:tgtEl>
                                        <p:attrNameLst>
                                          <p:attrName>ppt_h</p:attrName>
                                        </p:attrNameLst>
                                      </p:cBhvr>
                                      <p:tavLst>
                                        <p:tav tm="0">
                                          <p:val>
                                            <p:fltVal val="0"/>
                                          </p:val>
                                        </p:tav>
                                        <p:tav tm="100000">
                                          <p:val>
                                            <p:strVal val="#ppt_h"/>
                                          </p:val>
                                        </p:tav>
                                      </p:tavLst>
                                    </p:anim>
                                    <p:anim calcmode="lin" valueType="num">
                                      <p:cBhvr>
                                        <p:cTn id="21" dur="1000" fill="hold"/>
                                        <p:tgtEl>
                                          <p:spTgt spid="34822"/>
                                        </p:tgtEl>
                                        <p:attrNameLst>
                                          <p:attrName>style.rotation</p:attrName>
                                        </p:attrNameLst>
                                      </p:cBhvr>
                                      <p:tavLst>
                                        <p:tav tm="0">
                                          <p:val>
                                            <p:fltVal val="90"/>
                                          </p:val>
                                        </p:tav>
                                        <p:tav tm="100000">
                                          <p:val>
                                            <p:fltVal val="0"/>
                                          </p:val>
                                        </p:tav>
                                      </p:tavLst>
                                    </p:anim>
                                    <p:animEffect transition="in" filter="fade">
                                      <p:cBhvr>
                                        <p:cTn id="22" dur="1000"/>
                                        <p:tgtEl>
                                          <p:spTgt spid="34822"/>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childTnLst>
                                    <p:set>
                                      <p:cBhvr>
                                        <p:cTn id="26" dur="1" fill="hold">
                                          <p:stCondLst>
                                            <p:cond delay="0"/>
                                          </p:stCondLst>
                                        </p:cTn>
                                        <p:tgtEl>
                                          <p:spTgt spid="34824"/>
                                        </p:tgtEl>
                                        <p:attrNameLst>
                                          <p:attrName>style.visibility</p:attrName>
                                        </p:attrNameLst>
                                      </p:cBhvr>
                                      <p:to>
                                        <p:strVal val="visible"/>
                                      </p:to>
                                    </p:set>
                                    <p:anim calcmode="lin" valueType="num">
                                      <p:cBhvr>
                                        <p:cTn id="27" dur="1000" fill="hold"/>
                                        <p:tgtEl>
                                          <p:spTgt spid="34824"/>
                                        </p:tgtEl>
                                        <p:attrNameLst>
                                          <p:attrName>ppt_w</p:attrName>
                                        </p:attrNameLst>
                                      </p:cBhvr>
                                      <p:tavLst>
                                        <p:tav tm="0">
                                          <p:val>
                                            <p:fltVal val="0"/>
                                          </p:val>
                                        </p:tav>
                                        <p:tav tm="100000">
                                          <p:val>
                                            <p:strVal val="#ppt_w"/>
                                          </p:val>
                                        </p:tav>
                                      </p:tavLst>
                                    </p:anim>
                                    <p:anim calcmode="lin" valueType="num">
                                      <p:cBhvr>
                                        <p:cTn id="28" dur="1000" fill="hold"/>
                                        <p:tgtEl>
                                          <p:spTgt spid="34824"/>
                                        </p:tgtEl>
                                        <p:attrNameLst>
                                          <p:attrName>ppt_h</p:attrName>
                                        </p:attrNameLst>
                                      </p:cBhvr>
                                      <p:tavLst>
                                        <p:tav tm="0">
                                          <p:val>
                                            <p:fltVal val="0"/>
                                          </p:val>
                                        </p:tav>
                                        <p:tav tm="100000">
                                          <p:val>
                                            <p:strVal val="#ppt_h"/>
                                          </p:val>
                                        </p:tav>
                                      </p:tavLst>
                                    </p:anim>
                                    <p:anim calcmode="lin" valueType="num">
                                      <p:cBhvr>
                                        <p:cTn id="29" dur="1000" fill="hold"/>
                                        <p:tgtEl>
                                          <p:spTgt spid="34824"/>
                                        </p:tgtEl>
                                        <p:attrNameLst>
                                          <p:attrName>style.rotation</p:attrName>
                                        </p:attrNameLst>
                                      </p:cBhvr>
                                      <p:tavLst>
                                        <p:tav tm="0">
                                          <p:val>
                                            <p:fltVal val="90"/>
                                          </p:val>
                                        </p:tav>
                                        <p:tav tm="100000">
                                          <p:val>
                                            <p:fltVal val="0"/>
                                          </p:val>
                                        </p:tav>
                                      </p:tavLst>
                                    </p:anim>
                                    <p:animEffect transition="in" filter="fade">
                                      <p:cBhvr>
                                        <p:cTn id="30" dur="1000"/>
                                        <p:tgtEl>
                                          <p:spTgt spid="34824"/>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6" fill="hold" nodeType="clickEffect">
                                  <p:stCondLst>
                                    <p:cond delay="0"/>
                                  </p:stCondLst>
                                  <p:iterate type="lt">
                                    <p:tmPct val="10000"/>
                                  </p:iterate>
                                  <p:childTnLst>
                                    <p:set>
                                      <p:cBhvr>
                                        <p:cTn id="34" dur="1" fill="hold">
                                          <p:stCondLst>
                                            <p:cond delay="0"/>
                                          </p:stCondLst>
                                        </p:cTn>
                                        <p:tgtEl>
                                          <p:spTgt spid="5">
                                            <p:txEl>
                                              <p:pRg st="0" end="0"/>
                                            </p:txEl>
                                          </p:spTgt>
                                        </p:tgtEl>
                                        <p:attrNameLst>
                                          <p:attrName>style.visibility</p:attrName>
                                        </p:attrNameLst>
                                      </p:cBhvr>
                                      <p:to>
                                        <p:strVal val="visible"/>
                                      </p:to>
                                    </p:set>
                                    <p:anim calcmode="lin" valueType="num">
                                      <p:cBhvr additive="base">
                                        <p:cTn id="35"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228600"/>
            <a:ext cx="12192000" cy="3477875"/>
          </a:xfrm>
          <a:prstGeom prst="rect">
            <a:avLst/>
          </a:prstGeom>
          <a:noFill/>
        </p:spPr>
        <p:txBody>
          <a:bodyPr wrap="square" rtlCol="0">
            <a:spAutoFit/>
          </a:bodyPr>
          <a:lstStyle/>
          <a:p>
            <a:pPr algn="just"/>
            <a:r>
              <a:rPr lang="en-US" sz="4400" b="1" spc="50" dirty="0">
                <a:ln w="13500">
                  <a:solidFill>
                    <a:schemeClr val="accent1">
                      <a:shade val="2500"/>
                      <a:alpha val="6500"/>
                    </a:schemeClr>
                  </a:solidFill>
                  <a:prstDash val="solid"/>
                </a:ln>
                <a:effectLst>
                  <a:innerShdw blurRad="50900" dist="38500" dir="13500000">
                    <a:srgbClr val="000000">
                      <a:alpha val="60000"/>
                    </a:srgbClr>
                  </a:innerShdw>
                </a:effectLst>
                <a:latin typeface="Times New Roman" panose="02020603050405020304" pitchFamily="18" charset="0"/>
                <a:cs typeface="Times New Roman" panose="02020603050405020304" pitchFamily="18" charset="0"/>
              </a:rPr>
              <a:t>There are some picture of Bangladeshi Industry. Those are the source of wealth of Bangladesh.  Many people works in this factory and earns their livelihood. This factory produce many kinds of things.</a:t>
            </a:r>
          </a:p>
        </p:txBody>
      </p:sp>
      <p:sp>
        <p:nvSpPr>
          <p:cNvPr id="4" name="Vertical Scroll 3"/>
          <p:cNvSpPr/>
          <p:nvPr/>
        </p:nvSpPr>
        <p:spPr>
          <a:xfrm>
            <a:off x="10134600" y="3810000"/>
            <a:ext cx="2057400" cy="30480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   </a:t>
            </a:r>
            <a:r>
              <a:rPr lang="en-US" dirty="0">
                <a:hlinkClick r:id="rId2" action="ppaction://hlinksldjump"/>
              </a:rPr>
              <a:t>subject</a:t>
            </a:r>
            <a:endParaRPr lang="en-US" dirty="0"/>
          </a:p>
          <a:p>
            <a:pPr algn="ctr"/>
            <a:r>
              <a:rPr lang="en-US" dirty="0">
                <a:hlinkClick r:id="rId3" action="ppaction://hlinksldjump"/>
              </a:rPr>
              <a:t>Geography</a:t>
            </a:r>
            <a:endParaRPr lang="en-US" dirty="0"/>
          </a:p>
          <a:p>
            <a:pPr algn="ctr"/>
            <a:r>
              <a:rPr lang="en-US" dirty="0">
                <a:hlinkClick r:id="rId4" action="ppaction://hlinksldjump"/>
              </a:rPr>
              <a:t>Map</a:t>
            </a:r>
            <a:endParaRPr lang="en-US" dirty="0"/>
          </a:p>
          <a:p>
            <a:pPr algn="ctr"/>
            <a:r>
              <a:rPr lang="en-US" dirty="0">
                <a:hlinkClick r:id="rId5" action="ppaction://hlinksldjump"/>
              </a:rPr>
              <a:t>picture</a:t>
            </a:r>
            <a:endParaRPr lang="en-US" dirty="0"/>
          </a:p>
          <a:p>
            <a:pPr algn="ctr"/>
            <a:r>
              <a:rPr lang="en-US" dirty="0">
                <a:hlinkClick r:id="rId6" action="ppaction://hlinksldjump"/>
              </a:rPr>
              <a:t>industry</a:t>
            </a:r>
            <a:endParaRPr lang="en-US" dirty="0"/>
          </a:p>
          <a:p>
            <a:pPr algn="ctr"/>
            <a:r>
              <a:rPr lang="en-US" dirty="0">
                <a:hlinkClick r:id="rId7" action="ppaction://hlinksldjump"/>
              </a:rPr>
              <a:t>River of Bangladesh</a:t>
            </a:r>
            <a:endParaRPr lang="en-US" dirty="0"/>
          </a:p>
          <a:p>
            <a:pPr algn="ctr"/>
            <a:r>
              <a:rPr lang="en-US" dirty="0">
                <a:hlinkClick r:id="rId8" action="ppaction://hlinksldjump"/>
              </a:rPr>
              <a:t>The ends</a:t>
            </a:r>
            <a:endParaRPr lang="en-US"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28601"/>
            <a:ext cx="7772400" cy="1470025"/>
          </a:xfrm>
        </p:spPr>
        <p:txBody>
          <a:bodyPr/>
          <a:lstStyle/>
          <a:p>
            <a:endParaRPr lang="en-US" dirty="0"/>
          </a:p>
        </p:txBody>
      </p:sp>
      <p:sp>
        <p:nvSpPr>
          <p:cNvPr id="3" name="Subtitle 2"/>
          <p:cNvSpPr>
            <a:spLocks noGrp="1"/>
          </p:cNvSpPr>
          <p:nvPr>
            <p:ph type="subTitle" idx="1"/>
          </p:nvPr>
        </p:nvSpPr>
        <p:spPr>
          <a:xfrm>
            <a:off x="2895600" y="3886200"/>
            <a:ext cx="6400800" cy="685800"/>
          </a:xfrm>
        </p:spPr>
        <p:txBody>
          <a:bodyPr/>
          <a:lstStyle/>
          <a:p>
            <a:endParaRPr lang="en-US" dirty="0"/>
          </a:p>
        </p:txBody>
      </p:sp>
      <p:pic>
        <p:nvPicPr>
          <p:cNvPr id="36866" name="Picture 2" descr="http://www.adb.org/Media/Articles/2004/5541_bangladesh_flood_protection_saving_lives/bangladesh_flood_fin.jpg"/>
          <p:cNvPicPr>
            <a:picLocks noChangeAspect="1" noChangeArrowheads="1"/>
          </p:cNvPicPr>
          <p:nvPr/>
        </p:nvPicPr>
        <p:blipFill>
          <a:blip r:embed="rId2" cstate="print"/>
          <a:srcRect/>
          <a:stretch>
            <a:fillRect/>
          </a:stretch>
        </p:blipFill>
        <p:spPr bwMode="auto">
          <a:xfrm>
            <a:off x="0" y="0"/>
            <a:ext cx="12192000" cy="3048000"/>
          </a:xfrm>
          <a:prstGeom prst="rect">
            <a:avLst/>
          </a:prstGeom>
          <a:noFill/>
        </p:spPr>
      </p:pic>
      <p:sp>
        <p:nvSpPr>
          <p:cNvPr id="5" name="TextBox 4"/>
          <p:cNvSpPr txBox="1"/>
          <p:nvPr/>
        </p:nvSpPr>
        <p:spPr>
          <a:xfrm>
            <a:off x="2819400" y="5834390"/>
            <a:ext cx="5943600" cy="523220"/>
          </a:xfrm>
          <a:prstGeom prst="rect">
            <a:avLst/>
          </a:prstGeom>
          <a:noFill/>
        </p:spPr>
        <p:txBody>
          <a:bodyPr wrap="square" rtlCol="0">
            <a:spAutoFit/>
          </a:bodyPr>
          <a:lstStyle/>
          <a:p>
            <a:pPr algn="ctr"/>
            <a:r>
              <a:rPr lang="en-US" sz="2800" b="1" dirty="0">
                <a:ln w="12700">
                  <a:solidFill>
                    <a:schemeClr val="tx2">
                      <a:satMod val="155000"/>
                    </a:schemeClr>
                  </a:solidFill>
                  <a:prstDash val="solid"/>
                </a:ln>
                <a:solidFill>
                  <a:schemeClr val="accent3">
                    <a:lumMod val="75000"/>
                  </a:schemeClr>
                </a:solidFill>
                <a:effectLst>
                  <a:outerShdw blurRad="41275" dist="20320" dir="1800000" algn="tl" rotWithShape="0">
                    <a:srgbClr val="000000">
                      <a:alpha val="40000"/>
                    </a:srgbClr>
                  </a:outerShdw>
                </a:effectLst>
              </a:rPr>
              <a:t>River of Bangladesh</a:t>
            </a:r>
          </a:p>
        </p:txBody>
      </p:sp>
      <p:pic>
        <p:nvPicPr>
          <p:cNvPr id="36868" name="Picture 4" descr="http://www.southasiabiz.com/uploads/Bangladeshi%20river%20dolphin.jpg"/>
          <p:cNvPicPr>
            <a:picLocks noChangeAspect="1" noChangeArrowheads="1"/>
          </p:cNvPicPr>
          <p:nvPr/>
        </p:nvPicPr>
        <p:blipFill>
          <a:blip r:embed="rId3" cstate="print"/>
          <a:srcRect/>
          <a:stretch>
            <a:fillRect/>
          </a:stretch>
        </p:blipFill>
        <p:spPr bwMode="auto">
          <a:xfrm>
            <a:off x="0" y="3048000"/>
            <a:ext cx="12192000" cy="2742872"/>
          </a:xfrm>
          <a:prstGeom prst="rect">
            <a:avLst/>
          </a:prstGeom>
          <a:noFill/>
        </p:spPr>
      </p:pic>
      <p:sp>
        <p:nvSpPr>
          <p:cNvPr id="7" name="Vertical Scroll 6"/>
          <p:cNvSpPr/>
          <p:nvPr/>
        </p:nvSpPr>
        <p:spPr>
          <a:xfrm>
            <a:off x="9982200" y="4076700"/>
            <a:ext cx="2209800" cy="26670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   </a:t>
            </a:r>
            <a:r>
              <a:rPr lang="en-US" dirty="0">
                <a:hlinkClick r:id="rId4" action="ppaction://hlinksldjump"/>
              </a:rPr>
              <a:t>subject</a:t>
            </a:r>
            <a:endParaRPr lang="en-US" dirty="0"/>
          </a:p>
          <a:p>
            <a:pPr algn="ctr"/>
            <a:r>
              <a:rPr lang="en-US" dirty="0">
                <a:hlinkClick r:id="rId5" action="ppaction://hlinksldjump"/>
              </a:rPr>
              <a:t>Geography</a:t>
            </a:r>
            <a:endParaRPr lang="en-US" dirty="0"/>
          </a:p>
          <a:p>
            <a:pPr algn="ctr"/>
            <a:r>
              <a:rPr lang="en-US" dirty="0">
                <a:hlinkClick r:id="rId6" action="ppaction://hlinksldjump"/>
              </a:rPr>
              <a:t>Map</a:t>
            </a:r>
            <a:endParaRPr lang="en-US" dirty="0"/>
          </a:p>
          <a:p>
            <a:pPr algn="ctr"/>
            <a:r>
              <a:rPr lang="en-US" dirty="0">
                <a:hlinkClick r:id="rId7" action="ppaction://hlinksldjump"/>
              </a:rPr>
              <a:t>picture</a:t>
            </a:r>
            <a:endParaRPr lang="en-US" dirty="0"/>
          </a:p>
          <a:p>
            <a:pPr algn="ctr"/>
            <a:r>
              <a:rPr lang="en-US" dirty="0">
                <a:hlinkClick r:id="rId8" action="ppaction://hlinksldjump"/>
              </a:rPr>
              <a:t>industry</a:t>
            </a:r>
            <a:endParaRPr lang="en-US" dirty="0"/>
          </a:p>
          <a:p>
            <a:pPr algn="ctr"/>
            <a:r>
              <a:rPr lang="en-US" dirty="0">
                <a:hlinkClick r:id="rId9" action="ppaction://hlinksldjump"/>
              </a:rPr>
              <a:t>River of Bangladesh</a:t>
            </a:r>
            <a:endParaRPr lang="en-US" dirty="0"/>
          </a:p>
          <a:p>
            <a:pPr algn="ctr"/>
            <a:r>
              <a:rPr lang="en-US" dirty="0">
                <a:hlinkClick r:id="rId10" action="ppaction://hlinksldjump"/>
              </a:rPr>
              <a:t>The ends</a:t>
            </a:r>
            <a:endParaRPr lang="en-US"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p:cTn id="7" dur="1000" fill="hold"/>
                                        <p:tgtEl>
                                          <p:spTgt spid="36866"/>
                                        </p:tgtEl>
                                        <p:attrNameLst>
                                          <p:attrName>ppt_w</p:attrName>
                                        </p:attrNameLst>
                                      </p:cBhvr>
                                      <p:tavLst>
                                        <p:tav tm="0">
                                          <p:val>
                                            <p:fltVal val="0"/>
                                          </p:val>
                                        </p:tav>
                                        <p:tav tm="100000">
                                          <p:val>
                                            <p:strVal val="#ppt_w"/>
                                          </p:val>
                                        </p:tav>
                                      </p:tavLst>
                                    </p:anim>
                                    <p:anim calcmode="lin" valueType="num">
                                      <p:cBhvr>
                                        <p:cTn id="8" dur="1000" fill="hold"/>
                                        <p:tgtEl>
                                          <p:spTgt spid="36866"/>
                                        </p:tgtEl>
                                        <p:attrNameLst>
                                          <p:attrName>ppt_h</p:attrName>
                                        </p:attrNameLst>
                                      </p:cBhvr>
                                      <p:tavLst>
                                        <p:tav tm="0">
                                          <p:val>
                                            <p:fltVal val="0"/>
                                          </p:val>
                                        </p:tav>
                                        <p:tav tm="100000">
                                          <p:val>
                                            <p:strVal val="#ppt_h"/>
                                          </p:val>
                                        </p:tav>
                                      </p:tavLst>
                                    </p:anim>
                                    <p:anim calcmode="lin" valueType="num">
                                      <p:cBhvr>
                                        <p:cTn id="9" dur="1000" fill="hold"/>
                                        <p:tgtEl>
                                          <p:spTgt spid="36866"/>
                                        </p:tgtEl>
                                        <p:attrNameLst>
                                          <p:attrName>style.rotation</p:attrName>
                                        </p:attrNameLst>
                                      </p:cBhvr>
                                      <p:tavLst>
                                        <p:tav tm="0">
                                          <p:val>
                                            <p:fltVal val="90"/>
                                          </p:val>
                                        </p:tav>
                                        <p:tav tm="100000">
                                          <p:val>
                                            <p:fltVal val="0"/>
                                          </p:val>
                                        </p:tav>
                                      </p:tavLst>
                                    </p:anim>
                                    <p:animEffect transition="in" filter="fade">
                                      <p:cBhvr>
                                        <p:cTn id="10" dur="1000"/>
                                        <p:tgtEl>
                                          <p:spTgt spid="3686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6868"/>
                                        </p:tgtEl>
                                        <p:attrNameLst>
                                          <p:attrName>style.visibility</p:attrName>
                                        </p:attrNameLst>
                                      </p:cBhvr>
                                      <p:to>
                                        <p:strVal val="visible"/>
                                      </p:to>
                                    </p:set>
                                    <p:anim calcmode="lin" valueType="num">
                                      <p:cBhvr>
                                        <p:cTn id="15" dur="1000" fill="hold"/>
                                        <p:tgtEl>
                                          <p:spTgt spid="36868"/>
                                        </p:tgtEl>
                                        <p:attrNameLst>
                                          <p:attrName>ppt_w</p:attrName>
                                        </p:attrNameLst>
                                      </p:cBhvr>
                                      <p:tavLst>
                                        <p:tav tm="0">
                                          <p:val>
                                            <p:fltVal val="0"/>
                                          </p:val>
                                        </p:tav>
                                        <p:tav tm="100000">
                                          <p:val>
                                            <p:strVal val="#ppt_w"/>
                                          </p:val>
                                        </p:tav>
                                      </p:tavLst>
                                    </p:anim>
                                    <p:anim calcmode="lin" valueType="num">
                                      <p:cBhvr>
                                        <p:cTn id="16" dur="1000" fill="hold"/>
                                        <p:tgtEl>
                                          <p:spTgt spid="36868"/>
                                        </p:tgtEl>
                                        <p:attrNameLst>
                                          <p:attrName>ppt_h</p:attrName>
                                        </p:attrNameLst>
                                      </p:cBhvr>
                                      <p:tavLst>
                                        <p:tav tm="0">
                                          <p:val>
                                            <p:fltVal val="0"/>
                                          </p:val>
                                        </p:tav>
                                        <p:tav tm="100000">
                                          <p:val>
                                            <p:strVal val="#ppt_h"/>
                                          </p:val>
                                        </p:tav>
                                      </p:tavLst>
                                    </p:anim>
                                    <p:anim calcmode="lin" valueType="num">
                                      <p:cBhvr>
                                        <p:cTn id="17" dur="1000" fill="hold"/>
                                        <p:tgtEl>
                                          <p:spTgt spid="36868"/>
                                        </p:tgtEl>
                                        <p:attrNameLst>
                                          <p:attrName>style.rotation</p:attrName>
                                        </p:attrNameLst>
                                      </p:cBhvr>
                                      <p:tavLst>
                                        <p:tav tm="0">
                                          <p:val>
                                            <p:fltVal val="90"/>
                                          </p:val>
                                        </p:tav>
                                        <p:tav tm="100000">
                                          <p:val>
                                            <p:fltVal val="0"/>
                                          </p:val>
                                        </p:tav>
                                      </p:tavLst>
                                    </p:anim>
                                    <p:animEffect transition="in" filter="fade">
                                      <p:cBhvr>
                                        <p:cTn id="18" dur="1000"/>
                                        <p:tgtEl>
                                          <p:spTgt spid="36868"/>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iterate type="lt">
                                    <p:tmPct val="10000"/>
                                  </p:iterate>
                                  <p:childTnLst>
                                    <p:set>
                                      <p:cBhvr>
                                        <p:cTn id="22" dur="1" fill="hold">
                                          <p:stCondLst>
                                            <p:cond delay="0"/>
                                          </p:stCondLst>
                                        </p:cTn>
                                        <p:tgtEl>
                                          <p:spTgt spid="5">
                                            <p:txEl>
                                              <p:pRg st="0" end="0"/>
                                            </p:txEl>
                                          </p:spTgt>
                                        </p:tgtEl>
                                        <p:attrNameLst>
                                          <p:attrName>style.visibility</p:attrName>
                                        </p:attrNameLst>
                                      </p:cBhvr>
                                      <p:to>
                                        <p:strVal val="visible"/>
                                      </p:to>
                                    </p:set>
                                    <p:animEffect transition="in" filter="barn(inVertical)">
                                      <p:cBhvr>
                                        <p:cTn id="23"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00">
            <a:alpha val="2000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11887200" cy="2895600"/>
          </a:xfrm>
        </p:spPr>
        <p:txBody>
          <a:bodyPr>
            <a:normAutofit/>
          </a:bodyPr>
          <a:lstStyle/>
          <a:p>
            <a:pPr algn="just"/>
            <a:r>
              <a:rPr lang="en-US" sz="4000" b="1"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Bangladesh is a land of River . There are many kinds of river in Bangladesh . </a:t>
            </a:r>
            <a:r>
              <a:rPr lang="en-US" sz="4000" b="1" dirty="0" err="1">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Padma</a:t>
            </a:r>
            <a:r>
              <a:rPr lang="en-US" sz="4000" b="1"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sz="4000" b="1" dirty="0" err="1">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Meghna,Jamuna,Burigunga</a:t>
            </a:r>
            <a:r>
              <a:rPr lang="en-US" sz="4000" b="1"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 are the big river of Bangladesh</a:t>
            </a:r>
            <a:r>
              <a:rPr lang="en-US" sz="4000" dirty="0">
                <a:latin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685800" y="4038600"/>
            <a:ext cx="8534400" cy="1752600"/>
          </a:xfrm>
        </p:spPr>
        <p:txBody>
          <a:bodyPr>
            <a:noAutofit/>
          </a:bodyPr>
          <a:lstStyle/>
          <a:p>
            <a:r>
              <a:rPr lang="en-US" sz="11500" b="1" spc="50" dirty="0">
                <a:ln w="12700" cmpd="sng">
                  <a:solidFill>
                    <a:schemeClr val="accent6">
                      <a:satMod val="120000"/>
                      <a:shade val="80000"/>
                    </a:schemeClr>
                  </a:solidFill>
                  <a:prstDash val="solid"/>
                </a:ln>
                <a:solidFill>
                  <a:schemeClr val="accent3">
                    <a:lumMod val="75000"/>
                  </a:schemeClr>
                </a:solidFill>
                <a:effectLst>
                  <a:glow rad="53100">
                    <a:schemeClr val="accent6">
                      <a:satMod val="180000"/>
                      <a:alpha val="30000"/>
                    </a:schemeClr>
                  </a:glow>
                </a:effectLst>
              </a:rPr>
              <a:t>The ends</a:t>
            </a:r>
          </a:p>
        </p:txBody>
      </p:sp>
      <p:sp>
        <p:nvSpPr>
          <p:cNvPr id="4" name="Vertical Scroll 3"/>
          <p:cNvSpPr/>
          <p:nvPr/>
        </p:nvSpPr>
        <p:spPr>
          <a:xfrm>
            <a:off x="9772650" y="4343400"/>
            <a:ext cx="2476500" cy="25146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   </a:t>
            </a:r>
            <a:r>
              <a:rPr lang="en-US" dirty="0">
                <a:hlinkClick r:id="rId3" action="ppaction://hlinksldjump"/>
              </a:rPr>
              <a:t>subject</a:t>
            </a:r>
            <a:endParaRPr lang="en-US" dirty="0"/>
          </a:p>
          <a:p>
            <a:pPr algn="ctr"/>
            <a:r>
              <a:rPr lang="en-US" dirty="0">
                <a:hlinkClick r:id="rId4" action="ppaction://hlinksldjump"/>
              </a:rPr>
              <a:t>Geography</a:t>
            </a:r>
            <a:endParaRPr lang="en-US" dirty="0"/>
          </a:p>
          <a:p>
            <a:pPr algn="ctr"/>
            <a:r>
              <a:rPr lang="en-US" dirty="0">
                <a:hlinkClick r:id="rId5" action="ppaction://hlinksldjump"/>
              </a:rPr>
              <a:t>Map</a:t>
            </a:r>
            <a:endParaRPr lang="en-US" dirty="0"/>
          </a:p>
          <a:p>
            <a:pPr algn="ctr"/>
            <a:r>
              <a:rPr lang="en-US" dirty="0">
                <a:hlinkClick r:id="rId6" action="ppaction://hlinksldjump"/>
              </a:rPr>
              <a:t>picture</a:t>
            </a:r>
            <a:endParaRPr lang="en-US" dirty="0"/>
          </a:p>
          <a:p>
            <a:pPr algn="ctr"/>
            <a:r>
              <a:rPr lang="en-US" dirty="0">
                <a:hlinkClick r:id="rId7" action="ppaction://hlinksldjump"/>
              </a:rPr>
              <a:t>industry</a:t>
            </a:r>
            <a:endParaRPr lang="en-US" dirty="0"/>
          </a:p>
          <a:p>
            <a:pPr algn="ctr"/>
            <a:r>
              <a:rPr lang="en-US" dirty="0">
                <a:hlinkClick r:id="rId8" action="ppaction://hlinksldjump"/>
              </a:rPr>
              <a:t>River of Bangladesh</a:t>
            </a:r>
            <a:endParaRPr lang="en-US" dirty="0"/>
          </a:p>
          <a:p>
            <a:pPr algn="ctr"/>
            <a:r>
              <a:rPr lang="en-US" dirty="0">
                <a:hlinkClick r:id="rId9" action="ppaction://hlinksldjump"/>
              </a:rPr>
              <a:t>The ends</a:t>
            </a:r>
            <a:endParaRPr lang="en-US" dirty="0"/>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advTm="2000">
        <p159:morph option="byObject"/>
      </p:transition>
    </mc:Choice>
    <mc:Fallback>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380</TotalTime>
  <Words>289</Words>
  <Application>Microsoft Office PowerPoint</Application>
  <PresentationFormat>Widescreen</PresentationFormat>
  <Paragraphs>79</Paragraphs>
  <Slides>8</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vt:lpstr>
      <vt:lpstr>Calibri</vt:lpstr>
      <vt:lpstr>Calibri Light</vt:lpstr>
      <vt:lpstr>Times New Roman</vt:lpstr>
      <vt:lpstr>Office Theme</vt:lpstr>
      <vt:lpstr>Presentation</vt:lpstr>
      <vt:lpstr>PowerPoint Presentation</vt:lpstr>
      <vt:lpstr>PowerPoint Presentation</vt:lpstr>
      <vt:lpstr>Bangladesh Map</vt:lpstr>
      <vt:lpstr>There are some pictures of mangrove Forest. It is the largest forest of south Asia. It is the source of many kinds of wealth. Such as wood , Honny , animal etc. </vt:lpstr>
      <vt:lpstr>PowerPoint Presentation</vt:lpstr>
      <vt:lpstr>PowerPoint Presentation</vt:lpstr>
      <vt:lpstr>PowerPoint Presentation</vt:lpstr>
      <vt:lpstr>Bangladesh is a land of River . There are many kinds of river in Bangladesh . Padma, Meghna,Jamuna,Burigunga are the big river of Bangladesh.</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Geography</dc:title>
  <dc:creator>microsoft</dc:creator>
  <cp:lastModifiedBy>MD. AMINUL ISLAM</cp:lastModifiedBy>
  <cp:revision>58</cp:revision>
  <dcterms:created xsi:type="dcterms:W3CDTF">2010-03-17T10:22:11Z</dcterms:created>
  <dcterms:modified xsi:type="dcterms:W3CDTF">2022-06-29T10:00:12Z</dcterms:modified>
</cp:coreProperties>
</file>