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76" r:id="rId4"/>
    <p:sldId id="273" r:id="rId5"/>
    <p:sldId id="258" r:id="rId6"/>
    <p:sldId id="256" r:id="rId7"/>
    <p:sldId id="269" r:id="rId8"/>
    <p:sldId id="270" r:id="rId9"/>
    <p:sldId id="272" r:id="rId10"/>
    <p:sldId id="274" r:id="rId11"/>
    <p:sldId id="275" r:id="rId12"/>
    <p:sldId id="271" r:id="rId13"/>
    <p:sldId id="267" r:id="rId14"/>
    <p:sldId id="268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50AD0-DA7E-4180-87ED-F73016C6C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2E086-7C69-4EE6-89D2-94D3F14B3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D6229-5C69-4222-80E8-3A97B6BF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0B92-D1E2-44D5-A122-5CE95F01823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38181-8AF3-4D0F-A5FB-4B1ED0E8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973A7-F082-40BE-B24A-2E7DD49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0664-1A6C-4643-99C9-8FAB12DF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6F0B-59F4-426C-BEC4-195C3B2E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51C75-84B7-4686-BBDF-BECA48BCE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AC23A-0F8F-45BF-9977-8369C634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0B92-D1E2-44D5-A122-5CE95F01823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148B6-4350-40C1-88F6-F3C1E3BA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0532D-72B5-419F-8EDB-36DC004B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0664-1A6C-4643-99C9-8FAB12DF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7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0F0337-2023-4625-B41C-A7BC0831B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964AA-2C48-479C-85DF-5E90FE4BD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8CB37-27BF-40B7-BC5A-F7C7CC50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0B92-D1E2-44D5-A122-5CE95F01823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6E27A-0088-4307-BF53-9D3FE607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AB9E9-4761-4A70-B47A-1FC9E40F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0664-1A6C-4643-99C9-8FAB12DF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8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A21CC-0E24-4611-8842-CCB1905A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4D145-6894-4C57-9028-40A062AE2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9F062-D03C-43B4-B9D7-9CADE378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0B92-D1E2-44D5-A122-5CE95F01823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CAC17-851F-4F64-B581-3DB24702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EBAB0-C959-4AA6-BCCB-2E060B59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0664-1A6C-4643-99C9-8FAB12DF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5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9409-D3E7-4981-8856-E69C0CB21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93D86-C591-4ADA-8E03-4507114AE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6DA23-DE40-46B0-8471-0D7108DB2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0B92-D1E2-44D5-A122-5CE95F01823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95458-F4EA-4A68-88DE-F125D981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103DD-D7EA-489D-BB7D-DE5D9477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0664-1A6C-4643-99C9-8FAB12DF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3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5EF4-EC14-4B1F-8EF5-999C89474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7C4E7-67DF-4912-BA5F-A7DD2F95D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9AA6C-9924-442B-A044-FA35A1013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C93D1-3E36-4CF5-AA20-494C09D7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0B92-D1E2-44D5-A122-5CE95F01823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C33F5-EDE0-441A-9404-DF156FA0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C54FC-F27D-4A5E-8798-154B9986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0664-1A6C-4643-99C9-8FAB12DF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9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3A3B-3FA1-4028-8496-56C68847F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EDAF3-4CF9-4E3C-86B1-483521414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F103B-1A81-4A99-8A28-F32AC1EAE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420D1-4A8E-4B63-8048-C4098CCF7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29FB93-B862-404A-A86E-4F0FF4B00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1E38DF-84DC-4400-88FB-D72158C4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0B92-D1E2-44D5-A122-5CE95F01823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AAC458-3D64-4FBF-8C06-39C36CF2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916B94-017C-4FE4-8C29-BD903FD1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0664-1A6C-4643-99C9-8FAB12DF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7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A473-5166-4023-963F-FB752C55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5FD6A-6FC6-4129-BB6D-F2C712A2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0B92-D1E2-44D5-A122-5CE95F01823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43074-CB5C-47F2-AB3C-4CE276BC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7B95B-8A3B-42BE-9C66-DCD54730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0664-1A6C-4643-99C9-8FAB12DF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3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14EB7-A05D-4B09-A096-26DE3598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0B92-D1E2-44D5-A122-5CE95F01823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FE4E71-1DD1-4945-86CB-C892BAB6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4450E-D3D1-4D01-BD22-8DD97125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0664-1A6C-4643-99C9-8FAB12DF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2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54C02-32C1-4CE9-8047-B27ECC10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BE986-FFC1-46FB-B192-348446117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D302F-414B-43FD-BEB5-296DBF14B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9F89C-4DFC-4EF6-8DC0-DDB1BABC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0B92-D1E2-44D5-A122-5CE95F01823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88D49-F087-4117-A79E-4A142E5E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02345-2DC3-443C-AECD-CE6052260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0664-1A6C-4643-99C9-8FAB12DF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4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039A-1471-4FB4-8102-C46A3BFC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56BAF-EBAD-4C30-8554-505DD0B6B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AE9FC-E1F0-413B-9DDD-FACBEEE52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496FA-4633-4AE1-AA63-91B8155E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0B92-D1E2-44D5-A122-5CE95F01823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270AC-B3F2-4851-9186-8C48FCC92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C2931-D1FF-4868-8A9A-34BA290D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0664-1A6C-4643-99C9-8FAB12DF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0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927D6D-34BC-4B9B-8BFB-5ACB86F2F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A5605-DB11-41FE-AF15-6FBCBA0B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D2ED8-6E38-4110-927E-1C8014F56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0B92-D1E2-44D5-A122-5CE95F01823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324FC-2E85-4711-BF79-1EC1B45DC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BC90C-39D3-401C-A9E4-2F8C39A9F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40664-1A6C-4643-99C9-8FAB12DF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B3D923-6D55-440B-9EAF-A79DAC4FE2D0}"/>
              </a:ext>
            </a:extLst>
          </p:cNvPr>
          <p:cNvSpPr txBox="1"/>
          <p:nvPr/>
        </p:nvSpPr>
        <p:spPr>
          <a:xfrm>
            <a:off x="5609492" y="2505670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 close-up of a plant&#10;&#10;Description automatically generated with medium confidence">
            <a:extLst>
              <a:ext uri="{FF2B5EF4-FFF2-40B4-BE49-F238E27FC236}">
                <a16:creationId xmlns:a16="http://schemas.microsoft.com/office/drawing/2014/main" id="{1C9CFC3D-39A9-1DD6-717B-351C63A18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9" y="569626"/>
            <a:ext cx="7175005" cy="533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87098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38D5B35-006F-4C1F-8E5D-B53D2DC48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5" y="801858"/>
            <a:ext cx="9087729" cy="5486399"/>
          </a:xfrm>
        </p:spPr>
      </p:pic>
    </p:spTree>
    <p:extLst>
      <p:ext uri="{BB962C8B-B14F-4D97-AF65-F5344CB8AC3E}">
        <p14:creationId xmlns:p14="http://schemas.microsoft.com/office/powerpoint/2010/main" val="13492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B97C-8654-4C16-B90E-431CB8D9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ক্ষার নীল লিটমাসকে লাল করে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B27716DB-017A-4BBE-AF8B-09EBC5C6F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3" y="1825625"/>
            <a:ext cx="9298745" cy="4667250"/>
          </a:xfrm>
        </p:spPr>
      </p:pic>
    </p:spTree>
    <p:extLst>
      <p:ext uri="{BB962C8B-B14F-4D97-AF65-F5344CB8AC3E}">
        <p14:creationId xmlns:p14="http://schemas.microsoft.com/office/powerpoint/2010/main" val="278489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721E-BE15-4FCB-ADDE-C3353D2A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ক্ষারকের বৈশিষ্ট্যঃ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DEBE-17A4-4D4E-8A53-2F5B57CF7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1।ক্ষারক হলো ইষৎ স্বাদযুক্ত।</a:t>
            </a: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২।ক্ষারক লাল লিটমাসকে নীল করে।</a:t>
            </a: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৩।ক্ষারকের উপস্থিতিতে এসিড প্রশমিত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5462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865E-37A4-43D0-8806-1A0A4E25E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ক্ষারকের দুইটি বৈশিষ্ট্য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7F67D1-1F71-4A2B-8A22-1670D56F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3083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CDDF8-CF0E-4C1A-BC79-13ACDB2C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dirty="0"/>
              <a:t> </a:t>
            </a: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অনুযায়ী তোমার দেখা ৫টি ক্ষারকের নাম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BC9E0A-13C2-4AF5-962E-6AD575BE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2899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EC577E-54F9-445F-B11E-2640AED78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962" y="3309835"/>
            <a:ext cx="5236918" cy="177409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6670E5-7C39-42A6-9165-6FFA83A12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046" y="1672903"/>
            <a:ext cx="5017443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9028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17E62B-CB9A-4498-9874-D0616AC18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ঃ  রাজীব সারওয়ার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IN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পদবীঃ  সহকারি শিক্ষক(বিজ্ঞান)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প্রতিষ্টানের নাম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ঃ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হিঙ্গাজিয়া উচ্চ  বিদ্যালয়,কুলাউড়া।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মোবাইলঃ  ০১৭১৭৫৩২০৫৯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ই-মেইলঃ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razibsarwar@ymail.com</a:t>
            </a:r>
            <a:endParaRPr lang="en-US" sz="3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94AC20-1B33-49BA-AE08-B818F5A7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718"/>
            <a:ext cx="10515600" cy="1325563"/>
          </a:xfrm>
        </p:spPr>
        <p:txBody>
          <a:bodyPr/>
          <a:lstStyle/>
          <a:p>
            <a:r>
              <a:rPr kumimoji="0" lang="as-I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শিক্ষক পরিচিতি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3149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BF7E3A-3C57-4980-B196-61C36668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bn-IN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304278-5EBF-4BD3-9FB4-A6E56E7B2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rgbClr val="00B05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>
                <a:latin typeface="NikoshBAN" panose="02000000000000000000" pitchFamily="2" charset="0"/>
                <a:cs typeface="NikoshBAN" pitchFamily="2" charset="0"/>
              </a:rPr>
              <a:t>শ্রেণিঃ  অষ্টম</a:t>
            </a:r>
          </a:p>
          <a:p>
            <a:pPr>
              <a:buNone/>
            </a:pPr>
            <a:r>
              <a:rPr lang="bn-IN" sz="36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 বিজ্ঞান</a:t>
            </a:r>
          </a:p>
          <a:p>
            <a:pPr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অম্ল,ক্ষারক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৩০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-১২ -২০২১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8DE5FC-5691-4998-B1C1-842A8449E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777" y="2167011"/>
            <a:ext cx="2759661" cy="342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8565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1837E00-17B7-4044-AFF9-92B395389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90" y="1095375"/>
            <a:ext cx="6569611" cy="4667250"/>
          </a:xfrm>
        </p:spPr>
      </p:pic>
    </p:spTree>
    <p:extLst>
      <p:ext uri="{BB962C8B-B14F-4D97-AF65-F5344CB8AC3E}">
        <p14:creationId xmlns:p14="http://schemas.microsoft.com/office/powerpoint/2010/main" val="29376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A5C2E0-2710-4CC2-9EEA-003748849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অম্ল,ক্ষারক ও নির্দেশক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E47EACC-512F-48EF-8957-A1A951C3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68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F16C7-52A4-4912-A20F-85668AD5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EE5EB-53DC-4A35-94B1-CE1E18BE6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১।ক্ষারকের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২।ক্ষারকের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445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EA1DB-B114-4E39-BB6A-AB6837E1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742E8-CC23-4098-8C0C-BBBF2EABE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ক্ষারক হলো মূলত ধাতব অক্সাইড বা হাইড্রোক্সাইড।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10018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F37C-93E0-4B13-8240-B34BEB96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F569-78A5-40B5-A82A-23AE2D543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ক্ষারক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2659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0DCD-9EF8-4F9B-93B5-F1A08155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 descr="A picture containing vessel&#10;&#10;Description automatically generated">
            <a:extLst>
              <a:ext uri="{FF2B5EF4-FFF2-40B4-BE49-F238E27FC236}">
                <a16:creationId xmlns:a16="http://schemas.microsoft.com/office/drawing/2014/main" id="{38D1565A-7A9F-44FC-BBA6-D5AAE976E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07" y="1825625"/>
            <a:ext cx="7207185" cy="4351338"/>
          </a:xfrm>
        </p:spPr>
      </p:pic>
    </p:spTree>
    <p:extLst>
      <p:ext uri="{BB962C8B-B14F-4D97-AF65-F5344CB8AC3E}">
        <p14:creationId xmlns:p14="http://schemas.microsoft.com/office/powerpoint/2010/main" val="207415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154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শিক্ষক পরিচিতি</vt:lpstr>
      <vt:lpstr>পাঠ পরিচিতি</vt:lpstr>
      <vt:lpstr>PowerPoint Presentation</vt:lpstr>
      <vt:lpstr>আজকের পাঠ</vt:lpstr>
      <vt:lpstr>শিখনফল</vt:lpstr>
      <vt:lpstr>ক্ষারকের সংজ্ঞাঃ</vt:lpstr>
      <vt:lpstr>একক কাজঃ</vt:lpstr>
      <vt:lpstr>একটি ক্ষারক জাতীয় পদার্থ</vt:lpstr>
      <vt:lpstr>PowerPoint Presentation</vt:lpstr>
      <vt:lpstr>ক্ষার নীল লিটমাসকে লাল করে</vt:lpstr>
      <vt:lpstr>ক্ষারকের বৈশিষ্ট্যঃ</vt:lpstr>
      <vt:lpstr>জোড়ায় কাজঃ</vt:lpstr>
      <vt:lpstr>বাড়ির কাজঃ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শিখনফল</dc:title>
  <dc:creator>RAZIB SARWAR</dc:creator>
  <cp:lastModifiedBy>RAZIB SARWAR</cp:lastModifiedBy>
  <cp:revision>46</cp:revision>
  <dcterms:created xsi:type="dcterms:W3CDTF">2021-12-03T10:28:23Z</dcterms:created>
  <dcterms:modified xsi:type="dcterms:W3CDTF">2022-06-29T11:19:06Z</dcterms:modified>
</cp:coreProperties>
</file>