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9F7B-8F5A-4D21-9501-9E3A13657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AD5F7-45D2-4D7E-8EE4-F38C83014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F3BD9-7AE1-4D0C-A6DC-0CF8E6E2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C212-2AEB-4A1B-A263-75FC739D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16E75-4977-4323-B9F0-EA42B471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2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57F7-C2E2-46C0-9BF8-9F640EAA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BC02C-59AD-47CD-B155-F42A983C9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953C-174C-4D06-9E3A-55DF8418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0DB54-C994-42AB-86C8-F65B38F2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C9845-E20F-476C-BEB0-7F809800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97203-63DE-49D6-A659-1EBF3DC02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6E039-EBE7-4A64-A63A-47F82E35D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031F-C079-45BF-BAA4-26CACBF9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759A-3529-48A8-A3AE-40D65D0E7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F8E6B-EF57-4FF4-831F-F0BAC77A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4C4E-880F-4772-937C-727926DB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B8F2-FD94-451A-B483-DF15705D9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A0F6-DCA3-4A5B-8025-DFD5EEB9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E4A3E-9BE0-451A-91D1-E06E736D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04A66-933E-47FE-AC85-234080E0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C066-DF3C-4F50-95A0-24357F00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74235-FC52-4FCA-9C8E-AF029196F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DFBFF-F0ED-4016-9502-54C1C6A9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1966-AB1A-4B89-91F9-77DC543D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1CDF4-4327-426C-AF91-4DE10A2A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3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E3CF-BDEC-463C-B7FF-A763058C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C06A-DF4C-4A46-8663-C2B8986AA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570B6-9395-4013-AE58-5680AA280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CC172-3A03-4DE2-ACD0-816B6DFE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2E783-1B14-45C9-889F-798A3E6E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46E69-E412-4A9A-9C57-E400CA0D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7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0B20-AA83-48B1-8675-6F976F1B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511F3-D2F7-4E7D-A33E-62319643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CE71C-81A2-46C6-8F70-15C1D7E78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7FC15-6A81-4D66-B36F-314ACF0AA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9CEB4-27FB-415B-A0F0-1711AEECE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2C69C-9E70-4C94-BF73-47BC2679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6D306-41A9-414F-AFFE-4B608B6A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672CB-6DD5-4559-AA2D-4B2ACD0F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7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EA38-D35D-4703-B116-B860B983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96FCD-F220-4251-A859-17A63EA7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3A0A8-1D84-4168-B39E-DACBA6F2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739AD-F5BB-4084-AEFC-74FA2041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2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059BA-73CE-47BE-AB17-3F42CB95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0F642-F476-447E-86F1-134FA2C3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47F83-61A1-4291-BFD5-882FD256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8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3EB5-16EE-4EFB-B46F-AFB04529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B2C9E-807B-4E93-AC97-EBEE45C5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40134-66C4-4361-8C3D-BF6691F02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7F98B-6914-414A-AFBE-35D588B0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7A4B-E92B-429E-BCE2-7C42D3B5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A36FB-188C-4EB8-85A7-03E2D798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62F3-C087-43DA-BADB-938FD2ED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CFB9B-3D07-46BC-9F56-D1FA2A77B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5EF8-A81A-4975-BB76-7D4B80581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8415C-8F2C-4838-8E2F-46220B9F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06C14-0835-482E-B167-811BC4B3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1FE4F-F23A-4CAC-A99B-6FD51387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1A9EF-CFD0-4C2B-B73D-F21CE988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D952E-FEA7-444D-8B4D-0F3F382AC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7B6D-4BAA-4963-8E11-5C763E45F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0BAD-A003-4F47-8687-D22FAC3C8351}" type="datetimeFigureOut">
              <a:rPr lang="en-US" smtClean="0"/>
              <a:t>26-Jun-22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95E90-84F8-46E6-96D0-9874F6BC7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17A0D-7B8B-464A-8A84-C8B8FD774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89CE-3905-4D82-B534-06BBC1C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3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BC2483-9D3B-4FA5-8866-C2346EBFB5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1702191" y="601786"/>
            <a:ext cx="878761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B1A4C0-453F-415E-9D33-75742D8093E8}"/>
              </a:ext>
            </a:extLst>
          </p:cNvPr>
          <p:cNvGrpSpPr/>
          <p:nvPr/>
        </p:nvGrpSpPr>
        <p:grpSpPr>
          <a:xfrm>
            <a:off x="1303903" y="2121228"/>
            <a:ext cx="9584195" cy="2615545"/>
            <a:chOff x="1582305" y="2007969"/>
            <a:chExt cx="9584195" cy="26155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148150-7604-41AE-872C-D95C8AB51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57" y="2007970"/>
              <a:ext cx="6462943" cy="252539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8BE849-3783-4694-BE77-736CB1043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305" y="2007969"/>
              <a:ext cx="3298789" cy="2615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47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সরেজমিনবার্তা | দমকা-বাতাস-ও-বৃষ্টি-শুরু-:-'ইয়াস'-আতঙ্কে-উপকূলের-মানুষ">
            <a:extLst>
              <a:ext uri="{FF2B5EF4-FFF2-40B4-BE49-F238E27FC236}">
                <a16:creationId xmlns:a16="http://schemas.microsoft.com/office/drawing/2014/main" id="{8A9BD143-FEC2-4788-8015-80EF0521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30" y="494427"/>
            <a:ext cx="4860576" cy="29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 turbine - Energy Education">
            <a:extLst>
              <a:ext uri="{FF2B5EF4-FFF2-40B4-BE49-F238E27FC236}">
                <a16:creationId xmlns:a16="http://schemas.microsoft.com/office/drawing/2014/main" id="{5DFD9791-A248-4BBE-9982-CC661676D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45" y="494427"/>
            <a:ext cx="2202288" cy="29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1FA9EAB-A7EE-4592-A41E-A9C07F82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3281" y="3544911"/>
            <a:ext cx="2934573" cy="29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বর্ষায় কাপড়ে স্যাঁতস্যাঁতে গন্ধ ও ছত্রাক দূর করার কার্যকরী উপায়!">
            <a:extLst>
              <a:ext uri="{FF2B5EF4-FFF2-40B4-BE49-F238E27FC236}">
                <a16:creationId xmlns:a16="http://schemas.microsoft.com/office/drawing/2014/main" id="{11BE54DB-BB28-491F-94F6-3D3B001E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46" y="3544911"/>
            <a:ext cx="4573361" cy="29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4284372" y="419725"/>
            <a:ext cx="362325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2AB19-8299-4957-95FB-ED6FF261919C}"/>
              </a:ext>
            </a:extLst>
          </p:cNvPr>
          <p:cNvSpPr/>
          <p:nvPr/>
        </p:nvSpPr>
        <p:spPr>
          <a:xfrm>
            <a:off x="4284372" y="2271472"/>
            <a:ext cx="6010140" cy="212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8BDF9-C147-49CA-92A9-F0224D5EC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78873" r="76379" b="14830"/>
          <a:stretch/>
        </p:blipFill>
        <p:spPr>
          <a:xfrm>
            <a:off x="1695718" y="2440217"/>
            <a:ext cx="2588654" cy="17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4284372" y="0"/>
            <a:ext cx="362325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2AB19-8299-4957-95FB-ED6FF261919C}"/>
              </a:ext>
            </a:extLst>
          </p:cNvPr>
          <p:cNvSpPr/>
          <p:nvPr/>
        </p:nvSpPr>
        <p:spPr>
          <a:xfrm>
            <a:off x="1131194" y="6040730"/>
            <a:ext cx="992961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ৃষ্ঠা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17429B-5074-434A-868B-A243275A8715}"/>
              </a:ext>
            </a:extLst>
          </p:cNvPr>
          <p:cNvGrpSpPr/>
          <p:nvPr/>
        </p:nvGrpSpPr>
        <p:grpSpPr>
          <a:xfrm>
            <a:off x="2223621" y="814617"/>
            <a:ext cx="7744759" cy="5071027"/>
            <a:chOff x="889932" y="295483"/>
            <a:chExt cx="10480824" cy="68625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33AEF8D-2852-44A4-8A82-FEA52C1A3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32" y="300000"/>
              <a:ext cx="5240412" cy="68580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E0F71E-C82A-4DD4-A281-1420D3CB8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344" y="295483"/>
              <a:ext cx="5240412" cy="68580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748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4284372" y="0"/>
            <a:ext cx="362325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2AB19-8299-4957-95FB-ED6FF261919C}"/>
              </a:ext>
            </a:extLst>
          </p:cNvPr>
          <p:cNvSpPr/>
          <p:nvPr/>
        </p:nvSpPr>
        <p:spPr>
          <a:xfrm>
            <a:off x="1131194" y="924468"/>
            <a:ext cx="9929612" cy="5009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 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5BE1BA-4D05-4A80-BC8F-B2E7A7A1A029}"/>
              </a:ext>
            </a:extLst>
          </p:cNvPr>
          <p:cNvSpPr/>
          <p:nvPr/>
        </p:nvSpPr>
        <p:spPr>
          <a:xfrm>
            <a:off x="4443211" y="1800204"/>
            <a:ext cx="26831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49A16F-F662-4B3E-86AC-F1F5ACEA8CB5}"/>
              </a:ext>
            </a:extLst>
          </p:cNvPr>
          <p:cNvSpPr/>
          <p:nvPr/>
        </p:nvSpPr>
        <p:spPr>
          <a:xfrm>
            <a:off x="5782614" y="2611573"/>
            <a:ext cx="26831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s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56EFC-56ED-406A-B13D-3E6E447F5002}"/>
              </a:ext>
            </a:extLst>
          </p:cNvPr>
          <p:cNvSpPr/>
          <p:nvPr/>
        </p:nvSpPr>
        <p:spPr>
          <a:xfrm>
            <a:off x="2942822" y="3429000"/>
            <a:ext cx="26831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s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9C51C2-8757-47AF-8527-E41C0636BD5F}"/>
              </a:ext>
            </a:extLst>
          </p:cNvPr>
          <p:cNvSpPr/>
          <p:nvPr/>
        </p:nvSpPr>
        <p:spPr>
          <a:xfrm>
            <a:off x="5892084" y="4272552"/>
            <a:ext cx="26831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s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79432D-95D2-47B7-A43C-8953C8051D65}"/>
              </a:ext>
            </a:extLst>
          </p:cNvPr>
          <p:cNvSpPr/>
          <p:nvPr/>
        </p:nvSpPr>
        <p:spPr>
          <a:xfrm>
            <a:off x="3960253" y="5116105"/>
            <a:ext cx="26831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s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4284372" y="412124"/>
            <a:ext cx="362325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2AB19-8299-4957-95FB-ED6FF261919C}"/>
              </a:ext>
            </a:extLst>
          </p:cNvPr>
          <p:cNvSpPr/>
          <p:nvPr/>
        </p:nvSpPr>
        <p:spPr>
          <a:xfrm>
            <a:off x="4902558" y="2913440"/>
            <a:ext cx="601014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এ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1CF8C-BFD8-4117-971D-78D861C76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0" y="1181565"/>
            <a:ext cx="4217831" cy="421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2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C3AAC5-3FE3-42ED-83EE-9D587A85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186" y="475232"/>
            <a:ext cx="6797629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7AEBF3-B8F9-4B1D-9C0B-05C933921CB4}"/>
              </a:ext>
            </a:extLst>
          </p:cNvPr>
          <p:cNvSpPr/>
          <p:nvPr/>
        </p:nvSpPr>
        <p:spPr>
          <a:xfrm>
            <a:off x="4979961" y="1714500"/>
            <a:ext cx="277133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4979961" y="2422386"/>
            <a:ext cx="6485207" cy="2769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as-IN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োহাম্মদ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সিংগাইর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FD438-224B-4E9E-8C10-CFC748F2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28" y="1714500"/>
            <a:ext cx="3429000" cy="3429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ADFA95-DBE8-4439-BFBC-06F51E5A68EF}"/>
              </a:ext>
            </a:extLst>
          </p:cNvPr>
          <p:cNvCxnSpPr/>
          <p:nvPr/>
        </p:nvCxnSpPr>
        <p:spPr>
          <a:xfrm>
            <a:off x="5134708" y="2422386"/>
            <a:ext cx="633046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4403186" y="1664568"/>
            <a:ext cx="6485207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ায়ু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৩০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৩৬ ও ৩৭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FD438-224B-4E9E-8C10-CFC748F2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80" y="1658228"/>
            <a:ext cx="2596896" cy="3429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ADFA95-DBE8-4439-BFBC-06F51E5A68EF}"/>
              </a:ext>
            </a:extLst>
          </p:cNvPr>
          <p:cNvCxnSpPr/>
          <p:nvPr/>
        </p:nvCxnSpPr>
        <p:spPr>
          <a:xfrm>
            <a:off x="4403186" y="2242794"/>
            <a:ext cx="633046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8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2220350" y="2828836"/>
            <a:ext cx="775130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া-----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C2BFA1-4CEA-409E-83DA-86DF73F922CD}"/>
              </a:ext>
            </a:extLst>
          </p:cNvPr>
          <p:cNvSpPr>
            <a:spLocks/>
          </p:cNvSpPr>
          <p:nvPr/>
        </p:nvSpPr>
        <p:spPr>
          <a:xfrm>
            <a:off x="4724400" y="407966"/>
            <a:ext cx="2743200" cy="64008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3432517" y="475177"/>
            <a:ext cx="532696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বেলুন পিএনজি বিনামূল্যে ডাউনলোডের জন্য ছবি - Crazy Png- PNG চিত্র  বিনামূল্যে ডাউনলোড করুন-Crazy Png-- PNG চিত্র বিনামূল্যে ডাউনলোড করুন">
            <a:extLst>
              <a:ext uri="{FF2B5EF4-FFF2-40B4-BE49-F238E27FC236}">
                <a16:creationId xmlns:a16="http://schemas.microsoft.com/office/drawing/2014/main" id="{40D76C61-1699-4682-B340-9AB4AAE6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91" y="1494580"/>
            <a:ext cx="3203437" cy="38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পৃথিবীতে বেড়ে যাচ্ছে বাতাস, বিপদের হাতছানি | বিজ্ঞান পরিবেশ | DW |  03.04.2011">
            <a:extLst>
              <a:ext uri="{FF2B5EF4-FFF2-40B4-BE49-F238E27FC236}">
                <a16:creationId xmlns:a16="http://schemas.microsoft.com/office/drawing/2014/main" id="{F04A9ADC-6CF9-4D9D-A27C-C0AFAD28E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09" y="1494579"/>
            <a:ext cx="5232450" cy="38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3657600" y="1178561"/>
            <a:ext cx="48768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0577D-8C2D-4EB0-87CF-13951E5701C6}"/>
              </a:ext>
            </a:extLst>
          </p:cNvPr>
          <p:cNvSpPr/>
          <p:nvPr/>
        </p:nvSpPr>
        <p:spPr>
          <a:xfrm>
            <a:off x="2220350" y="2828836"/>
            <a:ext cx="775130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0" y="601786"/>
            <a:ext cx="121920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উ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্ভিদ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আমরা বাতাস কেনো দেখতে পাই না | বর্তমান">
            <a:extLst>
              <a:ext uri="{FF2B5EF4-FFF2-40B4-BE49-F238E27FC236}">
                <a16:creationId xmlns:a16="http://schemas.microsoft.com/office/drawing/2014/main" id="{AD04302A-DF45-4400-AFAC-2B7D8511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" y="1725892"/>
            <a:ext cx="4811956" cy="34062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ঝড় কাকে বলে? - Quora">
            <a:extLst>
              <a:ext uri="{FF2B5EF4-FFF2-40B4-BE49-F238E27FC236}">
                <a16:creationId xmlns:a16="http://schemas.microsoft.com/office/drawing/2014/main" id="{970BB234-BD94-4772-9994-5F95487E6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57" y="1710702"/>
            <a:ext cx="6538687" cy="342140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1702191" y="601786"/>
            <a:ext cx="878761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AC29E-F870-48E4-9A5E-17541DF4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3946" r="26661" b="39536"/>
          <a:stretch/>
        </p:blipFill>
        <p:spPr>
          <a:xfrm>
            <a:off x="1209821" y="1714985"/>
            <a:ext cx="5491090" cy="3731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F545FE-8B95-4192-B1B9-4F6E59BE7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80" y="1643695"/>
            <a:ext cx="3640507" cy="387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1144-45C4-456A-9063-3396BC2829FD}"/>
              </a:ext>
            </a:extLst>
          </p:cNvPr>
          <p:cNvSpPr/>
          <p:nvPr/>
        </p:nvSpPr>
        <p:spPr>
          <a:xfrm>
            <a:off x="1702191" y="601786"/>
            <a:ext cx="878761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7150B-0EE3-45B8-BE81-1F6EBC2E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25" y="1972098"/>
            <a:ext cx="5230995" cy="3418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16FAAB-0C77-4FD2-8FA7-29EA21638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60603" r="38067" b="6389"/>
          <a:stretch/>
        </p:blipFill>
        <p:spPr>
          <a:xfrm>
            <a:off x="759655" y="2353262"/>
            <a:ext cx="5599231" cy="26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440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Farid Hossan</dc:creator>
  <cp:lastModifiedBy>Mohammad Farid Hossan</cp:lastModifiedBy>
  <cp:revision>14</cp:revision>
  <dcterms:created xsi:type="dcterms:W3CDTF">2022-06-25T23:35:16Z</dcterms:created>
  <dcterms:modified xsi:type="dcterms:W3CDTF">2022-06-26T01:11:06Z</dcterms:modified>
</cp:coreProperties>
</file>