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88" r:id="rId3"/>
    <p:sldId id="257" r:id="rId4"/>
    <p:sldId id="263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9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F71"/>
    <a:srgbClr val="FFCF00"/>
    <a:srgbClr val="77D2D5"/>
    <a:srgbClr val="DEEBF7"/>
    <a:srgbClr val="50E3EA"/>
    <a:srgbClr val="92EDF2"/>
    <a:srgbClr val="039CD5"/>
    <a:srgbClr val="FFFF00"/>
    <a:srgbClr val="FF9900"/>
    <a:srgbClr val="88A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68" d="100"/>
          <a:sy n="68" d="100"/>
        </p:scale>
        <p:origin x="-82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7EBA-A9E4-413C-BB50-CA104C9E8BD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FFAE-0135-46B2-8222-E67F30D2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4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D633-01BA-40BC-8891-2D15F183F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BD65-C00C-4306-ADD6-F71B8BA002D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D742-0F2D-448F-8A24-BADB70B3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seable bensound-sunn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1692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275" y="873457"/>
            <a:ext cx="4962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dirty="0" smtClean="0"/>
              <a:t>-For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dirty="0" smtClean="0"/>
              <a:t>oll.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275" y="4083713"/>
            <a:ext cx="504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E</a:t>
            </a:r>
            <a:r>
              <a:rPr lang="en-US" sz="8800" dirty="0" smtClean="0"/>
              <a:t>- For </a:t>
            </a:r>
            <a:r>
              <a:rPr lang="en-US" sz="8800" dirty="0" smtClean="0">
                <a:solidFill>
                  <a:srgbClr val="FF0000"/>
                </a:solidFill>
              </a:rPr>
              <a:t>e</a:t>
            </a:r>
            <a:r>
              <a:rPr lang="en-US" sz="8800" dirty="0" smtClean="0"/>
              <a:t>gg.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88544" y="3802743"/>
            <a:ext cx="3280018" cy="22230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98447" y="632850"/>
            <a:ext cx="1603342" cy="2755742"/>
            <a:chOff x="6998447" y="632850"/>
            <a:chExt cx="1603342" cy="2755742"/>
          </a:xfrm>
        </p:grpSpPr>
        <p:sp>
          <p:nvSpPr>
            <p:cNvPr id="8" name="L-Shape 7"/>
            <p:cNvSpPr/>
            <p:nvPr/>
          </p:nvSpPr>
          <p:spPr>
            <a:xfrm>
              <a:off x="8136952" y="2963675"/>
              <a:ext cx="376133" cy="371068"/>
            </a:xfrm>
            <a:prstGeom prst="corner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/>
            <p:cNvSpPr/>
            <p:nvPr/>
          </p:nvSpPr>
          <p:spPr>
            <a:xfrm>
              <a:off x="7685570" y="2963675"/>
              <a:ext cx="384560" cy="424917"/>
            </a:xfrm>
            <a:prstGeom prst="corner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 rot="18781406">
              <a:off x="7286718" y="1716911"/>
              <a:ext cx="1283670" cy="1346472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998447" y="632850"/>
              <a:ext cx="1521382" cy="952410"/>
            </a:xfrm>
            <a:prstGeom prst="smileyFace">
              <a:avLst/>
            </a:prstGeom>
            <a:solidFill>
              <a:srgbClr val="002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450" y="204716"/>
            <a:ext cx="6168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What is this?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6987" y="4850156"/>
            <a:ext cx="7096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This is an </a:t>
            </a:r>
            <a:r>
              <a:rPr lang="en-US" sz="6600" dirty="0" smtClean="0">
                <a:solidFill>
                  <a:srgbClr val="FF0000"/>
                </a:solidFill>
              </a:rPr>
              <a:t>a</a:t>
            </a:r>
            <a:r>
              <a:rPr lang="en-US" sz="6600" dirty="0" smtClean="0"/>
              <a:t>nt.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43317" y="2291245"/>
            <a:ext cx="5193408" cy="1893634"/>
            <a:chOff x="2043317" y="2291245"/>
            <a:chExt cx="5193408" cy="1893634"/>
          </a:xfrm>
        </p:grpSpPr>
        <p:sp>
          <p:nvSpPr>
            <p:cNvPr id="7" name="Isosceles Triangle 6"/>
            <p:cNvSpPr/>
            <p:nvPr/>
          </p:nvSpPr>
          <p:spPr>
            <a:xfrm>
              <a:off x="2043317" y="3065762"/>
              <a:ext cx="464023" cy="382137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96234" y="2291245"/>
              <a:ext cx="4940491" cy="1893634"/>
              <a:chOff x="2210936" y="2500945"/>
              <a:chExt cx="4940491" cy="189363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261815" y="2565779"/>
                <a:ext cx="3398292" cy="141936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421875" y="2500945"/>
                <a:ext cx="2729552" cy="131018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10936" y="2712490"/>
                <a:ext cx="1050878" cy="107134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2504363" y="3084391"/>
                <a:ext cx="464024" cy="327546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hevron 8"/>
              <p:cNvSpPr/>
              <p:nvPr/>
            </p:nvSpPr>
            <p:spPr>
              <a:xfrm>
                <a:off x="4572000" y="3985146"/>
                <a:ext cx="388961" cy="40943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>
                <a:off x="5044553" y="3985146"/>
                <a:ext cx="365078" cy="40943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97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832" y="382137"/>
            <a:ext cx="6810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What is this?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0495" y="5622877"/>
            <a:ext cx="6127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	This is a bat.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65486" y="1896115"/>
            <a:ext cx="1948682" cy="3331555"/>
            <a:chOff x="4872251" y="1565753"/>
            <a:chExt cx="2373079" cy="4057124"/>
          </a:xfrm>
        </p:grpSpPr>
        <p:sp>
          <p:nvSpPr>
            <p:cNvPr id="4" name="Rectangle 3"/>
            <p:cNvSpPr/>
            <p:nvPr/>
          </p:nvSpPr>
          <p:spPr>
            <a:xfrm rot="2461412">
              <a:off x="4872251" y="2579427"/>
              <a:ext cx="1378424" cy="30434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2530996">
              <a:off x="6783005" y="1565753"/>
              <a:ext cx="462325" cy="1589564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7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235" y="191070"/>
            <a:ext cx="1027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is this?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06221" y="5842337"/>
            <a:ext cx="760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This is a cup.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66030" y="2088107"/>
            <a:ext cx="5547815" cy="3603009"/>
            <a:chOff x="2866030" y="2088107"/>
            <a:chExt cx="5547815" cy="3603009"/>
          </a:xfrm>
        </p:grpSpPr>
        <p:sp>
          <p:nvSpPr>
            <p:cNvPr id="5" name="Can 4"/>
            <p:cNvSpPr/>
            <p:nvPr/>
          </p:nvSpPr>
          <p:spPr>
            <a:xfrm>
              <a:off x="2866030" y="2088107"/>
              <a:ext cx="3643952" cy="3603009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ck Arc 5"/>
            <p:cNvSpPr/>
            <p:nvPr/>
          </p:nvSpPr>
          <p:spPr>
            <a:xfrm rot="5400000">
              <a:off x="5154537" y="1954137"/>
              <a:ext cx="2710890" cy="3807726"/>
            </a:xfrm>
            <a:prstGeom prst="blockArc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5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630" y="5636526"/>
            <a:ext cx="615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This is a doll.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1630" y="71102"/>
            <a:ext cx="7124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What is this?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90313" y="1305129"/>
            <a:ext cx="1919470" cy="4113030"/>
            <a:chOff x="3390313" y="1305129"/>
            <a:chExt cx="1919470" cy="4113030"/>
          </a:xfrm>
        </p:grpSpPr>
        <p:sp>
          <p:nvSpPr>
            <p:cNvPr id="5" name="Smiley Face 4"/>
            <p:cNvSpPr/>
            <p:nvPr/>
          </p:nvSpPr>
          <p:spPr>
            <a:xfrm>
              <a:off x="3617461" y="1305129"/>
              <a:ext cx="1692322" cy="152816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ardrop 5"/>
            <p:cNvSpPr/>
            <p:nvPr/>
          </p:nvSpPr>
          <p:spPr>
            <a:xfrm rot="19093182">
              <a:off x="3390313" y="3217046"/>
              <a:ext cx="1845562" cy="1817359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/>
            <p:cNvSpPr/>
            <p:nvPr/>
          </p:nvSpPr>
          <p:spPr>
            <a:xfrm>
              <a:off x="4463622" y="4954137"/>
              <a:ext cx="313094" cy="382137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/>
            <p:cNvSpPr/>
            <p:nvPr/>
          </p:nvSpPr>
          <p:spPr>
            <a:xfrm>
              <a:off x="4162567" y="5036022"/>
              <a:ext cx="301055" cy="382137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8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0" y="5650173"/>
            <a:ext cx="6987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This is an egg.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4460" y="259307"/>
            <a:ext cx="664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this?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92824" y="1621724"/>
            <a:ext cx="5841242" cy="35893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464024"/>
            <a:ext cx="1157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Read and say . Trace and write.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94579" y="2415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8083" y="2415653"/>
            <a:ext cx="16513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48418" y="3269677"/>
            <a:ext cx="3002508" cy="14466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803" y="2210937"/>
            <a:ext cx="1201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26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599543" y="2079071"/>
            <a:ext cx="2896791" cy="139207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3063" y="889975"/>
            <a:ext cx="237471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/>
              <a:t>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1445" y="889976"/>
            <a:ext cx="237471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955343"/>
            <a:ext cx="30434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75212" y="2000435"/>
            <a:ext cx="3016156" cy="138421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7529" y="717546"/>
            <a:ext cx="1405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/>
              <a:t>c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10820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480" y="1869743"/>
            <a:ext cx="1392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02759" y="2483891"/>
            <a:ext cx="3248167" cy="141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5325" y="1869742"/>
            <a:ext cx="14057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d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40655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2438" y="2847345"/>
            <a:ext cx="503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odoni MT Black" pitchFamily="18" charset="0"/>
              </a:rPr>
              <a:t>Welcome</a:t>
            </a:r>
            <a:endParaRPr lang="en-US" sz="72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2524836"/>
            <a:ext cx="152854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11439" y="3201439"/>
            <a:ext cx="3643952" cy="17117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9541" y="1909283"/>
            <a:ext cx="21972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e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34449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88092" y="3207656"/>
            <a:ext cx="4123140" cy="126274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317500" dist="330200" dir="2520000" sx="103000" sy="103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2137" y="300251"/>
            <a:ext cx="1072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Say the missing letters.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8608" y="2349100"/>
            <a:ext cx="6114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		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86449" y="3054256"/>
            <a:ext cx="1241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6090" y="3047363"/>
            <a:ext cx="1419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649534" y="3070087"/>
            <a:ext cx="1433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98286" y="3349084"/>
            <a:ext cx="4266151" cy="11213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317500" dist="330200" dir="2520000" sx="103000" sy="103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3931" y="3041697"/>
            <a:ext cx="1453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8286" y="3106058"/>
            <a:ext cx="1310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728" y="3105419"/>
            <a:ext cx="101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806" y="144060"/>
            <a:ext cx="764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Look and say.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6414" y="4719079"/>
            <a:ext cx="118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9598" y="5104351"/>
            <a:ext cx="129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9021" y="5482337"/>
            <a:ext cx="135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0460" y="5228251"/>
            <a:ext cx="124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Doll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8779" y="5003821"/>
            <a:ext cx="115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Egg</a:t>
            </a:r>
            <a:endParaRPr lang="en-US" dirty="0"/>
          </a:p>
        </p:txBody>
      </p:sp>
      <p:grpSp>
        <p:nvGrpSpPr>
          <p:cNvPr id="14" name="ant pic"/>
          <p:cNvGrpSpPr/>
          <p:nvPr/>
        </p:nvGrpSpPr>
        <p:grpSpPr>
          <a:xfrm>
            <a:off x="1721463" y="2436560"/>
            <a:ext cx="5478441" cy="1998734"/>
            <a:chOff x="2043317" y="2291245"/>
            <a:chExt cx="5193408" cy="1893634"/>
          </a:xfrm>
        </p:grpSpPr>
        <p:sp>
          <p:nvSpPr>
            <p:cNvPr id="15" name="Isosceles Triangle 14"/>
            <p:cNvSpPr/>
            <p:nvPr/>
          </p:nvSpPr>
          <p:spPr>
            <a:xfrm>
              <a:off x="2043317" y="3065762"/>
              <a:ext cx="464023" cy="382137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96234" y="2291245"/>
              <a:ext cx="4940491" cy="1893634"/>
              <a:chOff x="2210936" y="2500945"/>
              <a:chExt cx="4940491" cy="189363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61815" y="2565779"/>
                <a:ext cx="3398292" cy="141936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21875" y="2500945"/>
                <a:ext cx="2729552" cy="131018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10936" y="2712490"/>
                <a:ext cx="1050878" cy="107134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2504363" y="3084391"/>
                <a:ext cx="464024" cy="327546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4572000" y="3985146"/>
                <a:ext cx="388961" cy="40943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5044553" y="3985146"/>
                <a:ext cx="365078" cy="40943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bad pic"/>
          <p:cNvGrpSpPr/>
          <p:nvPr/>
        </p:nvGrpSpPr>
        <p:grpSpPr>
          <a:xfrm>
            <a:off x="3864711" y="631397"/>
            <a:ext cx="2506112" cy="4298033"/>
            <a:chOff x="4445823" y="1381302"/>
            <a:chExt cx="2506112" cy="4298033"/>
          </a:xfrm>
        </p:grpSpPr>
        <p:sp>
          <p:nvSpPr>
            <p:cNvPr id="24" name="Rectangle 23"/>
            <p:cNvSpPr/>
            <p:nvPr/>
          </p:nvSpPr>
          <p:spPr>
            <a:xfrm rot="2461412">
              <a:off x="4445823" y="2393757"/>
              <a:ext cx="1270733" cy="32855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 rot="2530996">
              <a:off x="6456988" y="1381302"/>
              <a:ext cx="494947" cy="1716025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cup pic"/>
          <p:cNvGrpSpPr/>
          <p:nvPr/>
        </p:nvGrpSpPr>
        <p:grpSpPr>
          <a:xfrm>
            <a:off x="2866331" y="1630220"/>
            <a:ext cx="5421626" cy="3457982"/>
            <a:chOff x="2866031" y="2088107"/>
            <a:chExt cx="5547814" cy="3603009"/>
          </a:xfrm>
        </p:grpSpPr>
        <p:sp>
          <p:nvSpPr>
            <p:cNvPr id="27" name="Can 26"/>
            <p:cNvSpPr/>
            <p:nvPr/>
          </p:nvSpPr>
          <p:spPr>
            <a:xfrm>
              <a:off x="2866031" y="2088107"/>
              <a:ext cx="3643952" cy="3603009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lock Arc 27"/>
            <p:cNvSpPr/>
            <p:nvPr/>
          </p:nvSpPr>
          <p:spPr>
            <a:xfrm rot="5400000">
              <a:off x="5154537" y="1954137"/>
              <a:ext cx="2710890" cy="3807726"/>
            </a:xfrm>
            <a:prstGeom prst="blockArc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doll pic"/>
          <p:cNvGrpSpPr/>
          <p:nvPr/>
        </p:nvGrpSpPr>
        <p:grpSpPr>
          <a:xfrm>
            <a:off x="3360809" y="1912857"/>
            <a:ext cx="1919470" cy="4113030"/>
            <a:chOff x="3390313" y="1305129"/>
            <a:chExt cx="1919470" cy="4113030"/>
          </a:xfrm>
        </p:grpSpPr>
        <p:sp>
          <p:nvSpPr>
            <p:cNvPr id="30" name="Smiley Face 29"/>
            <p:cNvSpPr/>
            <p:nvPr/>
          </p:nvSpPr>
          <p:spPr>
            <a:xfrm>
              <a:off x="3617461" y="1305129"/>
              <a:ext cx="1692322" cy="152816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30"/>
            <p:cNvSpPr/>
            <p:nvPr/>
          </p:nvSpPr>
          <p:spPr>
            <a:xfrm rot="19093182">
              <a:off x="3390313" y="3217046"/>
              <a:ext cx="1845562" cy="1817359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-Shape 31"/>
            <p:cNvSpPr/>
            <p:nvPr/>
          </p:nvSpPr>
          <p:spPr>
            <a:xfrm>
              <a:off x="4463622" y="4954137"/>
              <a:ext cx="313094" cy="382137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-Shape 32"/>
            <p:cNvSpPr/>
            <p:nvPr/>
          </p:nvSpPr>
          <p:spPr>
            <a:xfrm>
              <a:off x="4162567" y="5036022"/>
              <a:ext cx="301055" cy="382137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egg pic"/>
          <p:cNvSpPr/>
          <p:nvPr/>
        </p:nvSpPr>
        <p:spPr>
          <a:xfrm>
            <a:off x="3073667" y="1982751"/>
            <a:ext cx="4855783" cy="27668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675" y="616463"/>
            <a:ext cx="859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Open Your English Book and watch sometime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79" y="1509444"/>
            <a:ext cx="4038526" cy="51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5" y="614149"/>
            <a:ext cx="988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		GROUP WORK: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3" y="2306472"/>
            <a:ext cx="10699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Group </a:t>
            </a:r>
            <a:r>
              <a:rPr lang="en-US" sz="6000" dirty="0">
                <a:solidFill>
                  <a:srgbClr val="C00000"/>
                </a:solidFill>
              </a:rPr>
              <a:t>-</a:t>
            </a:r>
            <a:r>
              <a:rPr lang="en-US" sz="6000" dirty="0" smtClean="0">
                <a:solidFill>
                  <a:srgbClr val="C00000"/>
                </a:solidFill>
              </a:rPr>
              <a:t>A: </a:t>
            </a:r>
            <a:r>
              <a:rPr lang="en-US" sz="6000" dirty="0" smtClean="0"/>
              <a:t>Write the capital letter-A-E.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513" y="4367284"/>
            <a:ext cx="111092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Group-B: </a:t>
            </a:r>
            <a:r>
              <a:rPr lang="en-US" sz="6600" dirty="0" smtClean="0"/>
              <a:t>Write the small letter- a-e.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72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00643"/>
          </a:xfrm>
          <a:prstGeom prst="rect">
            <a:avLst/>
          </a:prstGeom>
          <a:solidFill>
            <a:srgbClr val="C1B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728662"/>
            <a:ext cx="5900737" cy="6157913"/>
          </a:xfrm>
          <a:custGeom>
            <a:avLst/>
            <a:gdLst>
              <a:gd name="connsiteX0" fmla="*/ 0 w 4057650"/>
              <a:gd name="connsiteY0" fmla="*/ 0 h 6115050"/>
              <a:gd name="connsiteX1" fmla="*/ 4057650 w 4057650"/>
              <a:gd name="connsiteY1" fmla="*/ 0 h 6115050"/>
              <a:gd name="connsiteX2" fmla="*/ 4057650 w 4057650"/>
              <a:gd name="connsiteY2" fmla="*/ 6115050 h 6115050"/>
              <a:gd name="connsiteX3" fmla="*/ 0 w 4057650"/>
              <a:gd name="connsiteY3" fmla="*/ 6115050 h 6115050"/>
              <a:gd name="connsiteX4" fmla="*/ 0 w 4057650"/>
              <a:gd name="connsiteY4" fmla="*/ 0 h 6115050"/>
              <a:gd name="connsiteX0" fmla="*/ 0 w 4057650"/>
              <a:gd name="connsiteY0" fmla="*/ 14288 h 6129338"/>
              <a:gd name="connsiteX1" fmla="*/ 3186113 w 4057650"/>
              <a:gd name="connsiteY1" fmla="*/ 0 h 6129338"/>
              <a:gd name="connsiteX2" fmla="*/ 4057650 w 4057650"/>
              <a:gd name="connsiteY2" fmla="*/ 6129338 h 6129338"/>
              <a:gd name="connsiteX3" fmla="*/ 0 w 4057650"/>
              <a:gd name="connsiteY3" fmla="*/ 6129338 h 6129338"/>
              <a:gd name="connsiteX4" fmla="*/ 0 w 4057650"/>
              <a:gd name="connsiteY4" fmla="*/ 14288 h 6129338"/>
              <a:gd name="connsiteX0" fmla="*/ 0 w 6686550"/>
              <a:gd name="connsiteY0" fmla="*/ 14288 h 6172201"/>
              <a:gd name="connsiteX1" fmla="*/ 3186113 w 6686550"/>
              <a:gd name="connsiteY1" fmla="*/ 0 h 6172201"/>
              <a:gd name="connsiteX2" fmla="*/ 6686550 w 6686550"/>
              <a:gd name="connsiteY2" fmla="*/ 6172201 h 6172201"/>
              <a:gd name="connsiteX3" fmla="*/ 0 w 6686550"/>
              <a:gd name="connsiteY3" fmla="*/ 6129338 h 6172201"/>
              <a:gd name="connsiteX4" fmla="*/ 0 w 6686550"/>
              <a:gd name="connsiteY4" fmla="*/ 14288 h 6172201"/>
              <a:gd name="connsiteX0" fmla="*/ 0 w 5900737"/>
              <a:gd name="connsiteY0" fmla="*/ 14288 h 6157913"/>
              <a:gd name="connsiteX1" fmla="*/ 3186113 w 5900737"/>
              <a:gd name="connsiteY1" fmla="*/ 0 h 6157913"/>
              <a:gd name="connsiteX2" fmla="*/ 5900737 w 5900737"/>
              <a:gd name="connsiteY2" fmla="*/ 6157913 h 6157913"/>
              <a:gd name="connsiteX3" fmla="*/ 0 w 5900737"/>
              <a:gd name="connsiteY3" fmla="*/ 6129338 h 6157913"/>
              <a:gd name="connsiteX4" fmla="*/ 0 w 5900737"/>
              <a:gd name="connsiteY4" fmla="*/ 14288 h 6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0737" h="6157913">
                <a:moveTo>
                  <a:pt x="0" y="14288"/>
                </a:moveTo>
                <a:lnTo>
                  <a:pt x="3186113" y="0"/>
                </a:lnTo>
                <a:lnTo>
                  <a:pt x="5900737" y="6157913"/>
                </a:lnTo>
                <a:lnTo>
                  <a:pt x="0" y="6129338"/>
                </a:lnTo>
                <a:lnTo>
                  <a:pt x="0" y="14288"/>
                </a:lnTo>
                <a:close/>
              </a:path>
            </a:pathLst>
          </a:custGeom>
          <a:solidFill>
            <a:srgbClr val="66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0229" y="933593"/>
            <a:ext cx="3497943" cy="5967050"/>
          </a:xfrm>
          <a:custGeom>
            <a:avLst/>
            <a:gdLst>
              <a:gd name="connsiteX0" fmla="*/ 0 w 3991429"/>
              <a:gd name="connsiteY0" fmla="*/ 0 h 5813736"/>
              <a:gd name="connsiteX1" fmla="*/ 3991429 w 3991429"/>
              <a:gd name="connsiteY1" fmla="*/ 0 h 5813736"/>
              <a:gd name="connsiteX2" fmla="*/ 3991429 w 3991429"/>
              <a:gd name="connsiteY2" fmla="*/ 5813736 h 5813736"/>
              <a:gd name="connsiteX3" fmla="*/ 0 w 3991429"/>
              <a:gd name="connsiteY3" fmla="*/ 5813736 h 5813736"/>
              <a:gd name="connsiteX4" fmla="*/ 0 w 3991429"/>
              <a:gd name="connsiteY4" fmla="*/ 0 h 5813736"/>
              <a:gd name="connsiteX0" fmla="*/ 0 w 3991429"/>
              <a:gd name="connsiteY0" fmla="*/ 0 h 5813736"/>
              <a:gd name="connsiteX1" fmla="*/ 3991429 w 3991429"/>
              <a:gd name="connsiteY1" fmla="*/ 0 h 5813736"/>
              <a:gd name="connsiteX2" fmla="*/ 3991429 w 3991429"/>
              <a:gd name="connsiteY2" fmla="*/ 5813736 h 5813736"/>
              <a:gd name="connsiteX3" fmla="*/ 2685143 w 3991429"/>
              <a:gd name="connsiteY3" fmla="*/ 5726650 h 5813736"/>
              <a:gd name="connsiteX4" fmla="*/ 0 w 3991429"/>
              <a:gd name="connsiteY4" fmla="*/ 0 h 5813736"/>
              <a:gd name="connsiteX0" fmla="*/ 0 w 3991429"/>
              <a:gd name="connsiteY0" fmla="*/ 0 h 5886307"/>
              <a:gd name="connsiteX1" fmla="*/ 3991429 w 3991429"/>
              <a:gd name="connsiteY1" fmla="*/ 0 h 5886307"/>
              <a:gd name="connsiteX2" fmla="*/ 3991429 w 3991429"/>
              <a:gd name="connsiteY2" fmla="*/ 5813736 h 5886307"/>
              <a:gd name="connsiteX3" fmla="*/ 2569029 w 3991429"/>
              <a:gd name="connsiteY3" fmla="*/ 5886307 h 5886307"/>
              <a:gd name="connsiteX4" fmla="*/ 0 w 3991429"/>
              <a:gd name="connsiteY4" fmla="*/ 0 h 5886307"/>
              <a:gd name="connsiteX0" fmla="*/ 0 w 3991429"/>
              <a:gd name="connsiteY0" fmla="*/ 0 h 5842764"/>
              <a:gd name="connsiteX1" fmla="*/ 3991429 w 3991429"/>
              <a:gd name="connsiteY1" fmla="*/ 0 h 5842764"/>
              <a:gd name="connsiteX2" fmla="*/ 3991429 w 3991429"/>
              <a:gd name="connsiteY2" fmla="*/ 5813736 h 5842764"/>
              <a:gd name="connsiteX3" fmla="*/ 2540001 w 3991429"/>
              <a:gd name="connsiteY3" fmla="*/ 5842764 h 5842764"/>
              <a:gd name="connsiteX4" fmla="*/ 0 w 3991429"/>
              <a:gd name="connsiteY4" fmla="*/ 0 h 5842764"/>
              <a:gd name="connsiteX0" fmla="*/ 0 w 3991429"/>
              <a:gd name="connsiteY0" fmla="*/ 14514 h 5857278"/>
              <a:gd name="connsiteX1" fmla="*/ 812800 w 3991429"/>
              <a:gd name="connsiteY1" fmla="*/ 0 h 5857278"/>
              <a:gd name="connsiteX2" fmla="*/ 3991429 w 3991429"/>
              <a:gd name="connsiteY2" fmla="*/ 5828250 h 5857278"/>
              <a:gd name="connsiteX3" fmla="*/ 2540001 w 3991429"/>
              <a:gd name="connsiteY3" fmla="*/ 5857278 h 5857278"/>
              <a:gd name="connsiteX4" fmla="*/ 0 w 3991429"/>
              <a:gd name="connsiteY4" fmla="*/ 14514 h 5857278"/>
              <a:gd name="connsiteX0" fmla="*/ 0 w 3585029"/>
              <a:gd name="connsiteY0" fmla="*/ 14514 h 5857278"/>
              <a:gd name="connsiteX1" fmla="*/ 812800 w 3585029"/>
              <a:gd name="connsiteY1" fmla="*/ 0 h 5857278"/>
              <a:gd name="connsiteX2" fmla="*/ 3585029 w 3585029"/>
              <a:gd name="connsiteY2" fmla="*/ 5813736 h 5857278"/>
              <a:gd name="connsiteX3" fmla="*/ 2540001 w 3585029"/>
              <a:gd name="connsiteY3" fmla="*/ 5857278 h 5857278"/>
              <a:gd name="connsiteX4" fmla="*/ 0 w 3585029"/>
              <a:gd name="connsiteY4" fmla="*/ 14514 h 5857278"/>
              <a:gd name="connsiteX0" fmla="*/ 0 w 3454401"/>
              <a:gd name="connsiteY0" fmla="*/ 14514 h 5857278"/>
              <a:gd name="connsiteX1" fmla="*/ 812800 w 3454401"/>
              <a:gd name="connsiteY1" fmla="*/ 0 h 5857278"/>
              <a:gd name="connsiteX2" fmla="*/ 3454401 w 3454401"/>
              <a:gd name="connsiteY2" fmla="*/ 5799222 h 5857278"/>
              <a:gd name="connsiteX3" fmla="*/ 2540001 w 3454401"/>
              <a:gd name="connsiteY3" fmla="*/ 5857278 h 5857278"/>
              <a:gd name="connsiteX4" fmla="*/ 0 w 3454401"/>
              <a:gd name="connsiteY4" fmla="*/ 14514 h 5857278"/>
              <a:gd name="connsiteX0" fmla="*/ 0 w 3483429"/>
              <a:gd name="connsiteY0" fmla="*/ 0 h 5944364"/>
              <a:gd name="connsiteX1" fmla="*/ 841828 w 3483429"/>
              <a:gd name="connsiteY1" fmla="*/ 87086 h 5944364"/>
              <a:gd name="connsiteX2" fmla="*/ 3483429 w 3483429"/>
              <a:gd name="connsiteY2" fmla="*/ 5886308 h 5944364"/>
              <a:gd name="connsiteX3" fmla="*/ 2569029 w 3483429"/>
              <a:gd name="connsiteY3" fmla="*/ 5944364 h 5944364"/>
              <a:gd name="connsiteX4" fmla="*/ 0 w 3483429"/>
              <a:gd name="connsiteY4" fmla="*/ 0 h 5944364"/>
              <a:gd name="connsiteX0" fmla="*/ 0 w 3483429"/>
              <a:gd name="connsiteY0" fmla="*/ 101599 h 6045963"/>
              <a:gd name="connsiteX1" fmla="*/ 769256 w 3483429"/>
              <a:gd name="connsiteY1" fmla="*/ 0 h 6045963"/>
              <a:gd name="connsiteX2" fmla="*/ 3483429 w 3483429"/>
              <a:gd name="connsiteY2" fmla="*/ 5987907 h 6045963"/>
              <a:gd name="connsiteX3" fmla="*/ 2569029 w 3483429"/>
              <a:gd name="connsiteY3" fmla="*/ 6045963 h 6045963"/>
              <a:gd name="connsiteX4" fmla="*/ 0 w 3483429"/>
              <a:gd name="connsiteY4" fmla="*/ 101599 h 6045963"/>
              <a:gd name="connsiteX0" fmla="*/ 0 w 3483429"/>
              <a:gd name="connsiteY0" fmla="*/ 0 h 5944364"/>
              <a:gd name="connsiteX1" fmla="*/ 769256 w 3483429"/>
              <a:gd name="connsiteY1" fmla="*/ 29029 h 5944364"/>
              <a:gd name="connsiteX2" fmla="*/ 3483429 w 3483429"/>
              <a:gd name="connsiteY2" fmla="*/ 5886308 h 5944364"/>
              <a:gd name="connsiteX3" fmla="*/ 2569029 w 3483429"/>
              <a:gd name="connsiteY3" fmla="*/ 5944364 h 5944364"/>
              <a:gd name="connsiteX4" fmla="*/ 0 w 3483429"/>
              <a:gd name="connsiteY4" fmla="*/ 0 h 5944364"/>
              <a:gd name="connsiteX0" fmla="*/ 0 w 3454401"/>
              <a:gd name="connsiteY0" fmla="*/ 0 h 5944364"/>
              <a:gd name="connsiteX1" fmla="*/ 769256 w 3454401"/>
              <a:gd name="connsiteY1" fmla="*/ 29029 h 5944364"/>
              <a:gd name="connsiteX2" fmla="*/ 3454401 w 3454401"/>
              <a:gd name="connsiteY2" fmla="*/ 5900822 h 5944364"/>
              <a:gd name="connsiteX3" fmla="*/ 2569029 w 3454401"/>
              <a:gd name="connsiteY3" fmla="*/ 5944364 h 5944364"/>
              <a:gd name="connsiteX4" fmla="*/ 0 w 3454401"/>
              <a:gd name="connsiteY4" fmla="*/ 0 h 5944364"/>
              <a:gd name="connsiteX0" fmla="*/ 0 w 3367315"/>
              <a:gd name="connsiteY0" fmla="*/ 0 h 5944364"/>
              <a:gd name="connsiteX1" fmla="*/ 769256 w 3367315"/>
              <a:gd name="connsiteY1" fmla="*/ 29029 h 5944364"/>
              <a:gd name="connsiteX2" fmla="*/ 3367315 w 3367315"/>
              <a:gd name="connsiteY2" fmla="*/ 5900822 h 5944364"/>
              <a:gd name="connsiteX3" fmla="*/ 2569029 w 3367315"/>
              <a:gd name="connsiteY3" fmla="*/ 5944364 h 5944364"/>
              <a:gd name="connsiteX4" fmla="*/ 0 w 3367315"/>
              <a:gd name="connsiteY4" fmla="*/ 0 h 5944364"/>
              <a:gd name="connsiteX0" fmla="*/ 0 w 3497943"/>
              <a:gd name="connsiteY0" fmla="*/ 0 h 5944364"/>
              <a:gd name="connsiteX1" fmla="*/ 769256 w 3497943"/>
              <a:gd name="connsiteY1" fmla="*/ 29029 h 5944364"/>
              <a:gd name="connsiteX2" fmla="*/ 3497943 w 3497943"/>
              <a:gd name="connsiteY2" fmla="*/ 5900822 h 5944364"/>
              <a:gd name="connsiteX3" fmla="*/ 2569029 w 3497943"/>
              <a:gd name="connsiteY3" fmla="*/ 5944364 h 5944364"/>
              <a:gd name="connsiteX4" fmla="*/ 0 w 3497943"/>
              <a:gd name="connsiteY4" fmla="*/ 0 h 5944364"/>
              <a:gd name="connsiteX0" fmla="*/ 0 w 3497943"/>
              <a:gd name="connsiteY0" fmla="*/ 0 h 5944364"/>
              <a:gd name="connsiteX1" fmla="*/ 769256 w 3497943"/>
              <a:gd name="connsiteY1" fmla="*/ 29029 h 5944364"/>
              <a:gd name="connsiteX2" fmla="*/ 3497943 w 3497943"/>
              <a:gd name="connsiteY2" fmla="*/ 5900822 h 5944364"/>
              <a:gd name="connsiteX3" fmla="*/ 2569029 w 3497943"/>
              <a:gd name="connsiteY3" fmla="*/ 5944364 h 5944364"/>
              <a:gd name="connsiteX4" fmla="*/ 0 w 3497943"/>
              <a:gd name="connsiteY4" fmla="*/ 0 h 5944364"/>
              <a:gd name="connsiteX0" fmla="*/ 0 w 3497943"/>
              <a:gd name="connsiteY0" fmla="*/ 9071 h 5953435"/>
              <a:gd name="connsiteX1" fmla="*/ 788306 w 3497943"/>
              <a:gd name="connsiteY1" fmla="*/ 0 h 5953435"/>
              <a:gd name="connsiteX2" fmla="*/ 3497943 w 3497943"/>
              <a:gd name="connsiteY2" fmla="*/ 5909893 h 5953435"/>
              <a:gd name="connsiteX3" fmla="*/ 2569029 w 3497943"/>
              <a:gd name="connsiteY3" fmla="*/ 5953435 h 5953435"/>
              <a:gd name="connsiteX4" fmla="*/ 0 w 3497943"/>
              <a:gd name="connsiteY4" fmla="*/ 9071 h 5953435"/>
              <a:gd name="connsiteX0" fmla="*/ 0 w 3497943"/>
              <a:gd name="connsiteY0" fmla="*/ 9071 h 5953435"/>
              <a:gd name="connsiteX1" fmla="*/ 788306 w 3497943"/>
              <a:gd name="connsiteY1" fmla="*/ 0 h 5953435"/>
              <a:gd name="connsiteX2" fmla="*/ 3497943 w 3497943"/>
              <a:gd name="connsiteY2" fmla="*/ 5938032 h 5953435"/>
              <a:gd name="connsiteX3" fmla="*/ 2569029 w 3497943"/>
              <a:gd name="connsiteY3" fmla="*/ 5953435 h 5953435"/>
              <a:gd name="connsiteX4" fmla="*/ 0 w 3497943"/>
              <a:gd name="connsiteY4" fmla="*/ 9071 h 5953435"/>
              <a:gd name="connsiteX0" fmla="*/ 0 w 3497943"/>
              <a:gd name="connsiteY0" fmla="*/ 9071 h 5967503"/>
              <a:gd name="connsiteX1" fmla="*/ 788306 w 3497943"/>
              <a:gd name="connsiteY1" fmla="*/ 0 h 5967503"/>
              <a:gd name="connsiteX2" fmla="*/ 3497943 w 3497943"/>
              <a:gd name="connsiteY2" fmla="*/ 5938032 h 5967503"/>
              <a:gd name="connsiteX3" fmla="*/ 2554961 w 3497943"/>
              <a:gd name="connsiteY3" fmla="*/ 5967503 h 5967503"/>
              <a:gd name="connsiteX4" fmla="*/ 0 w 3497943"/>
              <a:gd name="connsiteY4" fmla="*/ 9071 h 596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943" h="5967503">
                <a:moveTo>
                  <a:pt x="0" y="9071"/>
                </a:moveTo>
                <a:lnTo>
                  <a:pt x="788306" y="0"/>
                </a:lnTo>
                <a:lnTo>
                  <a:pt x="3497943" y="5938032"/>
                </a:lnTo>
                <a:lnTo>
                  <a:pt x="2554961" y="5967503"/>
                </a:lnTo>
                <a:lnTo>
                  <a:pt x="0" y="9071"/>
                </a:lnTo>
                <a:close/>
              </a:path>
            </a:pathLst>
          </a:custGeom>
          <a:solidFill>
            <a:srgbClr val="E1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60123"/>
            <a:ext cx="12192000" cy="626451"/>
          </a:xfrm>
          <a:prstGeom prst="rect">
            <a:avLst/>
          </a:prstGeom>
          <a:solidFill>
            <a:srgbClr val="E10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269" y="6231987"/>
            <a:ext cx="6629731" cy="478740"/>
          </a:xfrm>
          <a:custGeom>
            <a:avLst/>
            <a:gdLst>
              <a:gd name="connsiteX0" fmla="*/ 0 w 6770407"/>
              <a:gd name="connsiteY0" fmla="*/ 0 h 450605"/>
              <a:gd name="connsiteX1" fmla="*/ 6770407 w 6770407"/>
              <a:gd name="connsiteY1" fmla="*/ 0 h 450605"/>
              <a:gd name="connsiteX2" fmla="*/ 6770407 w 6770407"/>
              <a:gd name="connsiteY2" fmla="*/ 450605 h 450605"/>
              <a:gd name="connsiteX3" fmla="*/ 0 w 6770407"/>
              <a:gd name="connsiteY3" fmla="*/ 450605 h 450605"/>
              <a:gd name="connsiteX4" fmla="*/ 0 w 6770407"/>
              <a:gd name="connsiteY4" fmla="*/ 0 h 450605"/>
              <a:gd name="connsiteX0" fmla="*/ 0 w 6770407"/>
              <a:gd name="connsiteY0" fmla="*/ 0 h 450605"/>
              <a:gd name="connsiteX1" fmla="*/ 6770407 w 6770407"/>
              <a:gd name="connsiteY1" fmla="*/ 0 h 450605"/>
              <a:gd name="connsiteX2" fmla="*/ 6770407 w 6770407"/>
              <a:gd name="connsiteY2" fmla="*/ 450605 h 450605"/>
              <a:gd name="connsiteX3" fmla="*/ 225083 w 6770407"/>
              <a:gd name="connsiteY3" fmla="*/ 436537 h 450605"/>
              <a:gd name="connsiteX4" fmla="*/ 0 w 6770407"/>
              <a:gd name="connsiteY4" fmla="*/ 0 h 450605"/>
              <a:gd name="connsiteX0" fmla="*/ 0 w 6629731"/>
              <a:gd name="connsiteY0" fmla="*/ 0 h 478740"/>
              <a:gd name="connsiteX1" fmla="*/ 6629731 w 6629731"/>
              <a:gd name="connsiteY1" fmla="*/ 28135 h 478740"/>
              <a:gd name="connsiteX2" fmla="*/ 6629731 w 6629731"/>
              <a:gd name="connsiteY2" fmla="*/ 478740 h 478740"/>
              <a:gd name="connsiteX3" fmla="*/ 84407 w 6629731"/>
              <a:gd name="connsiteY3" fmla="*/ 464672 h 478740"/>
              <a:gd name="connsiteX4" fmla="*/ 0 w 6629731"/>
              <a:gd name="connsiteY4" fmla="*/ 0 h 478740"/>
              <a:gd name="connsiteX0" fmla="*/ 0 w 6629731"/>
              <a:gd name="connsiteY0" fmla="*/ 0 h 478740"/>
              <a:gd name="connsiteX1" fmla="*/ 6629731 w 6629731"/>
              <a:gd name="connsiteY1" fmla="*/ 28135 h 478740"/>
              <a:gd name="connsiteX2" fmla="*/ 6629731 w 6629731"/>
              <a:gd name="connsiteY2" fmla="*/ 478740 h 478740"/>
              <a:gd name="connsiteX3" fmla="*/ 253219 w 6629731"/>
              <a:gd name="connsiteY3" fmla="*/ 478740 h 478740"/>
              <a:gd name="connsiteX4" fmla="*/ 0 w 6629731"/>
              <a:gd name="connsiteY4" fmla="*/ 0 h 4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731" h="478740">
                <a:moveTo>
                  <a:pt x="0" y="0"/>
                </a:moveTo>
                <a:lnTo>
                  <a:pt x="6629731" y="28135"/>
                </a:lnTo>
                <a:lnTo>
                  <a:pt x="6629731" y="478740"/>
                </a:lnTo>
                <a:lnTo>
                  <a:pt x="253219" y="478740"/>
                </a:lnTo>
                <a:lnTo>
                  <a:pt x="0" y="0"/>
                </a:lnTo>
                <a:close/>
              </a:path>
            </a:pathLst>
          </a:cu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460" b="25128"/>
          <a:stretch/>
        </p:blipFill>
        <p:spPr>
          <a:xfrm>
            <a:off x="158587" y="1140967"/>
            <a:ext cx="4257203" cy="513470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433309" y="5338689"/>
            <a:ext cx="5356046" cy="710416"/>
            <a:chOff x="6418534" y="5338689"/>
            <a:chExt cx="5356046" cy="710416"/>
          </a:xfrm>
        </p:grpSpPr>
        <p:sp>
          <p:nvSpPr>
            <p:cNvPr id="13" name="Rounded Rectangle 12"/>
            <p:cNvSpPr/>
            <p:nvPr/>
          </p:nvSpPr>
          <p:spPr>
            <a:xfrm>
              <a:off x="6418534" y="5352757"/>
              <a:ext cx="5356046" cy="69381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35478" y="5338690"/>
              <a:ext cx="2271673" cy="710415"/>
            </a:xfrm>
            <a:prstGeom prst="roundRect">
              <a:avLst>
                <a:gd name="adj" fmla="val 50000"/>
              </a:avLst>
            </a:prstGeom>
            <a:solidFill>
              <a:srgbClr val="F2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1984" y="5338689"/>
              <a:ext cx="166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দুর্গাপুর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39017" y="5339953"/>
              <a:ext cx="166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36357" y="4176595"/>
            <a:ext cx="5356046" cy="710416"/>
            <a:chOff x="6413294" y="4351023"/>
            <a:chExt cx="5356046" cy="710416"/>
          </a:xfrm>
        </p:grpSpPr>
        <p:sp>
          <p:nvSpPr>
            <p:cNvPr id="27" name="Rounded Rectangle 26"/>
            <p:cNvSpPr/>
            <p:nvPr/>
          </p:nvSpPr>
          <p:spPr>
            <a:xfrm>
              <a:off x="6413294" y="4365091"/>
              <a:ext cx="5356046" cy="69381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416170" y="4351024"/>
              <a:ext cx="2271673" cy="710415"/>
            </a:xfrm>
            <a:prstGeom prst="roundRect">
              <a:avLst>
                <a:gd name="adj" fmla="val 50000"/>
              </a:avLst>
            </a:prstGeom>
            <a:solidFill>
              <a:srgbClr val="3B3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46744" y="4351023"/>
              <a:ext cx="166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বর্দ্ধনপুর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10738" y="4352287"/>
              <a:ext cx="3024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3200" dirty="0" err="1" smtClean="0">
                  <a:latin typeface="Georgia" panose="02040502050405020303" pitchFamily="18" charset="0"/>
                  <a:cs typeface="NikoshBAN" panose="02000000000000000000" pitchFamily="2" charset="0"/>
                </a:rPr>
                <a:t>.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15841" y="3014503"/>
            <a:ext cx="5356046" cy="710416"/>
            <a:chOff x="6408054" y="3363357"/>
            <a:chExt cx="5356046" cy="710416"/>
          </a:xfrm>
        </p:grpSpPr>
        <p:sp>
          <p:nvSpPr>
            <p:cNvPr id="33" name="Rounded Rectangle 32"/>
            <p:cNvSpPr/>
            <p:nvPr/>
          </p:nvSpPr>
          <p:spPr>
            <a:xfrm>
              <a:off x="6408054" y="3377425"/>
              <a:ext cx="5356046" cy="69381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24998" y="3363358"/>
              <a:ext cx="2271673" cy="710415"/>
            </a:xfrm>
            <a:prstGeom prst="roundRect">
              <a:avLst>
                <a:gd name="adj" fmla="val 50000"/>
              </a:avLst>
            </a:prstGeom>
            <a:solidFill>
              <a:srgbClr val="F2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41504" y="3363357"/>
              <a:ext cx="166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28537" y="3364621"/>
              <a:ext cx="166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53146" y="1854941"/>
            <a:ext cx="5356046" cy="707886"/>
            <a:chOff x="6379368" y="2118551"/>
            <a:chExt cx="5356046" cy="707886"/>
          </a:xfrm>
        </p:grpSpPr>
        <p:sp>
          <p:nvSpPr>
            <p:cNvPr id="39" name="Rounded Rectangle 38"/>
            <p:cNvSpPr/>
            <p:nvPr/>
          </p:nvSpPr>
          <p:spPr>
            <a:xfrm>
              <a:off x="6379368" y="2131355"/>
              <a:ext cx="5356046" cy="693818"/>
            </a:xfrm>
            <a:prstGeom prst="roundRect">
              <a:avLst>
                <a:gd name="adj" fmla="val 50000"/>
              </a:avLst>
            </a:prstGeom>
            <a:solidFill>
              <a:srgbClr val="931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00675" y="2118551"/>
              <a:ext cx="3313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নাসির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46463" y="530068"/>
            <a:ext cx="5170031" cy="1118721"/>
            <a:chOff x="6379368" y="2131355"/>
            <a:chExt cx="5356046" cy="850766"/>
          </a:xfrm>
          <a:effectLst>
            <a:outerShdw blurRad="63500" dist="2286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46" name="Rounded Rectangle 45"/>
            <p:cNvSpPr/>
            <p:nvPr/>
          </p:nvSpPr>
          <p:spPr>
            <a:xfrm>
              <a:off x="6379368" y="2131355"/>
              <a:ext cx="5356046" cy="693818"/>
            </a:xfrm>
            <a:prstGeom prst="roundRect">
              <a:avLst>
                <a:gd name="adj" fmla="val 50000"/>
              </a:avLst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99919" y="2274235"/>
              <a:ext cx="3313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আমার</a:t>
              </a:r>
              <a:r>
                <a:rPr lang="en-US" sz="4000" dirty="0" smtClean="0">
                  <a:solidFill>
                    <a:schemeClr val="bg1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পরিচয়</a:t>
              </a:r>
              <a:r>
                <a:rPr lang="en-US" sz="4000" dirty="0" smtClean="0">
                  <a:solidFill>
                    <a:schemeClr val="bg1"/>
                  </a:solidFill>
                  <a:latin typeface="Li Mahfuj AK Unicode" panose="02000600000000000000" pitchFamily="2" charset="0"/>
                  <a:cs typeface="Li Mahfuj AK Unicode" panose="02000600000000000000" pitchFamily="2" charset="0"/>
                </a:rPr>
                <a:t>  </a:t>
              </a:r>
              <a:endParaRPr lang="en-US" sz="4000" dirty="0">
                <a:solidFill>
                  <a:schemeClr val="bg1"/>
                </a:solidFill>
                <a:latin typeface="Li Mahfuj AK Unicode" panose="02000600000000000000" pitchFamily="2" charset="0"/>
                <a:cs typeface="Li Mahfuj AK Unicode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97927" y="563880"/>
            <a:ext cx="3435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Li Sirajee Sheikh Unicode" panose="02000600000000000000" pitchFamily="2" charset="0"/>
                <a:cs typeface="Li Sirajee Sheikh Unicode" panose="02000600000000000000" pitchFamily="2" charset="0"/>
              </a:rPr>
              <a:t>L</a:t>
            </a:r>
            <a:r>
              <a:rPr lang="en-US" sz="6600" dirty="0" smtClean="0">
                <a:latin typeface="Li Sirajee Sheikh Unicode" panose="02000600000000000000" pitchFamily="2" charset="0"/>
                <a:cs typeface="Li Sirajee Sheikh Unicode" panose="02000600000000000000" pitchFamily="2" charset="0"/>
              </a:rPr>
              <a:t>esson </a:t>
            </a:r>
            <a:endParaRPr lang="en-US" sz="6600" dirty="0">
              <a:latin typeface="Li Sirajee Sheikh Unicode" panose="02000600000000000000" pitchFamily="2" charset="0"/>
              <a:cs typeface="Li Sirajee Sheikh Unicode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6560" y="2100285"/>
            <a:ext cx="3185160" cy="4073434"/>
            <a:chOff x="296560" y="2100285"/>
            <a:chExt cx="3185160" cy="4073434"/>
          </a:xfrm>
        </p:grpSpPr>
        <p:grpSp>
          <p:nvGrpSpPr>
            <p:cNvPr id="7" name="Group 6"/>
            <p:cNvGrpSpPr/>
            <p:nvPr/>
          </p:nvGrpSpPr>
          <p:grpSpPr>
            <a:xfrm>
              <a:off x="296560" y="2100285"/>
              <a:ext cx="3185160" cy="4073434"/>
              <a:chOff x="296560" y="1917405"/>
              <a:chExt cx="3185160" cy="407343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96560" y="1917405"/>
                <a:ext cx="3185160" cy="3498112"/>
                <a:chOff x="296560" y="1917405"/>
                <a:chExt cx="3185160" cy="3498112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296560" y="1917405"/>
                  <a:ext cx="3185160" cy="349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96560" y="1917405"/>
                  <a:ext cx="1849770" cy="3498112"/>
                </a:xfrm>
                <a:custGeom>
                  <a:avLst/>
                  <a:gdLst>
                    <a:gd name="connsiteX0" fmla="*/ 1592580 w 1849770"/>
                    <a:gd name="connsiteY0" fmla="*/ 0 h 4389120"/>
                    <a:gd name="connsiteX1" fmla="*/ 1755412 w 1849770"/>
                    <a:gd name="connsiteY1" fmla="*/ 11330 h 4389120"/>
                    <a:gd name="connsiteX2" fmla="*/ 1849770 w 1849770"/>
                    <a:gd name="connsiteY2" fmla="*/ 31174 h 4389120"/>
                    <a:gd name="connsiteX3" fmla="*/ 1786000 w 1849770"/>
                    <a:gd name="connsiteY3" fmla="*/ 44586 h 4389120"/>
                    <a:gd name="connsiteX4" fmla="*/ 514380 w 1849770"/>
                    <a:gd name="connsiteY4" fmla="*/ 2194560 h 4389120"/>
                    <a:gd name="connsiteX5" fmla="*/ 1786000 w 1849770"/>
                    <a:gd name="connsiteY5" fmla="*/ 4344535 h 4389120"/>
                    <a:gd name="connsiteX6" fmla="*/ 1849770 w 1849770"/>
                    <a:gd name="connsiteY6" fmla="*/ 4357946 h 4389120"/>
                    <a:gd name="connsiteX7" fmla="*/ 1755412 w 1849770"/>
                    <a:gd name="connsiteY7" fmla="*/ 4377790 h 4389120"/>
                    <a:gd name="connsiteX8" fmla="*/ 1592580 w 1849770"/>
                    <a:gd name="connsiteY8" fmla="*/ 4389120 h 4389120"/>
                    <a:gd name="connsiteX9" fmla="*/ 0 w 1849770"/>
                    <a:gd name="connsiteY9" fmla="*/ 2194560 h 4389120"/>
                    <a:gd name="connsiteX10" fmla="*/ 1592580 w 1849770"/>
                    <a:gd name="connsiteY10" fmla="*/ 0 h 4389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9770" h="4389120">
                      <a:moveTo>
                        <a:pt x="1592580" y="0"/>
                      </a:moveTo>
                      <a:cubicBezTo>
                        <a:pt x="1647553" y="0"/>
                        <a:pt x="1701874" y="3838"/>
                        <a:pt x="1755412" y="11330"/>
                      </a:cubicBezTo>
                      <a:lnTo>
                        <a:pt x="1849770" y="31174"/>
                      </a:lnTo>
                      <a:lnTo>
                        <a:pt x="1786000" y="44586"/>
                      </a:lnTo>
                      <a:cubicBezTo>
                        <a:pt x="1060288" y="249220"/>
                        <a:pt x="514380" y="1134041"/>
                        <a:pt x="514380" y="2194560"/>
                      </a:cubicBezTo>
                      <a:cubicBezTo>
                        <a:pt x="514380" y="3255079"/>
                        <a:pt x="1060288" y="4139900"/>
                        <a:pt x="1786000" y="4344535"/>
                      </a:cubicBezTo>
                      <a:lnTo>
                        <a:pt x="1849770" y="4357946"/>
                      </a:lnTo>
                      <a:lnTo>
                        <a:pt x="1755412" y="4377790"/>
                      </a:lnTo>
                      <a:cubicBezTo>
                        <a:pt x="1701874" y="4385282"/>
                        <a:pt x="1647553" y="4389120"/>
                        <a:pt x="1592580" y="4389120"/>
                      </a:cubicBezTo>
                      <a:cubicBezTo>
                        <a:pt x="713022" y="4389120"/>
                        <a:pt x="0" y="3406582"/>
                        <a:pt x="0" y="2194560"/>
                      </a:cubicBezTo>
                      <a:cubicBezTo>
                        <a:pt x="0" y="982538"/>
                        <a:pt x="713022" y="0"/>
                        <a:pt x="1592580" y="0"/>
                      </a:cubicBezTo>
                      <a:close/>
                    </a:path>
                  </a:pathLst>
                </a:custGeom>
                <a:solidFill>
                  <a:srgbClr val="FFCF00">
                    <a:alpha val="70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783443" y="5259153"/>
                <a:ext cx="2244568" cy="731686"/>
                <a:chOff x="783443" y="5259153"/>
                <a:chExt cx="2244568" cy="73168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783443" y="5259153"/>
                  <a:ext cx="2244568" cy="73168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n>
                  <a:noFill/>
                </a:ln>
                <a:effectLst>
                  <a:outerShdw blurRad="241300" dist="50800" dir="5400000" sx="1000" sy="1000" algn="ctr" rotWithShape="0">
                    <a:srgbClr val="000000"/>
                  </a:outerShdw>
                  <a:softEdge rad="215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Oval 1"/>
                <p:cNvSpPr/>
                <p:nvPr/>
              </p:nvSpPr>
              <p:spPr>
                <a:xfrm>
                  <a:off x="1112553" y="5407056"/>
                  <a:ext cx="1521761" cy="40921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1112553" y="2922576"/>
              <a:ext cx="1775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Class: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2553" y="3941674"/>
              <a:ext cx="1597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Two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9683" y="2100285"/>
            <a:ext cx="3185160" cy="4073434"/>
            <a:chOff x="2969683" y="2100285"/>
            <a:chExt cx="3185160" cy="4073434"/>
          </a:xfrm>
        </p:grpSpPr>
        <p:grpSp>
          <p:nvGrpSpPr>
            <p:cNvPr id="6" name="Group 5"/>
            <p:cNvGrpSpPr/>
            <p:nvPr/>
          </p:nvGrpSpPr>
          <p:grpSpPr>
            <a:xfrm>
              <a:off x="2969683" y="2100285"/>
              <a:ext cx="3185160" cy="4073434"/>
              <a:chOff x="2969683" y="1917405"/>
              <a:chExt cx="3185160" cy="407343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69683" y="1917405"/>
                <a:ext cx="3185160" cy="3498112"/>
                <a:chOff x="2969683" y="1917405"/>
                <a:chExt cx="3185160" cy="3498112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69683" y="1917405"/>
                  <a:ext cx="3185160" cy="349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969683" y="1917405"/>
                  <a:ext cx="1849770" cy="3498112"/>
                </a:xfrm>
                <a:custGeom>
                  <a:avLst/>
                  <a:gdLst>
                    <a:gd name="connsiteX0" fmla="*/ 1592580 w 1849770"/>
                    <a:gd name="connsiteY0" fmla="*/ 0 h 4389120"/>
                    <a:gd name="connsiteX1" fmla="*/ 1755412 w 1849770"/>
                    <a:gd name="connsiteY1" fmla="*/ 11330 h 4389120"/>
                    <a:gd name="connsiteX2" fmla="*/ 1849770 w 1849770"/>
                    <a:gd name="connsiteY2" fmla="*/ 31174 h 4389120"/>
                    <a:gd name="connsiteX3" fmla="*/ 1786000 w 1849770"/>
                    <a:gd name="connsiteY3" fmla="*/ 44586 h 4389120"/>
                    <a:gd name="connsiteX4" fmla="*/ 514380 w 1849770"/>
                    <a:gd name="connsiteY4" fmla="*/ 2194560 h 4389120"/>
                    <a:gd name="connsiteX5" fmla="*/ 1786000 w 1849770"/>
                    <a:gd name="connsiteY5" fmla="*/ 4344535 h 4389120"/>
                    <a:gd name="connsiteX6" fmla="*/ 1849770 w 1849770"/>
                    <a:gd name="connsiteY6" fmla="*/ 4357946 h 4389120"/>
                    <a:gd name="connsiteX7" fmla="*/ 1755412 w 1849770"/>
                    <a:gd name="connsiteY7" fmla="*/ 4377790 h 4389120"/>
                    <a:gd name="connsiteX8" fmla="*/ 1592580 w 1849770"/>
                    <a:gd name="connsiteY8" fmla="*/ 4389120 h 4389120"/>
                    <a:gd name="connsiteX9" fmla="*/ 0 w 1849770"/>
                    <a:gd name="connsiteY9" fmla="*/ 2194560 h 4389120"/>
                    <a:gd name="connsiteX10" fmla="*/ 1592580 w 1849770"/>
                    <a:gd name="connsiteY10" fmla="*/ 0 h 4389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9770" h="4389120">
                      <a:moveTo>
                        <a:pt x="1592580" y="0"/>
                      </a:moveTo>
                      <a:cubicBezTo>
                        <a:pt x="1647553" y="0"/>
                        <a:pt x="1701874" y="3838"/>
                        <a:pt x="1755412" y="11330"/>
                      </a:cubicBezTo>
                      <a:lnTo>
                        <a:pt x="1849770" y="31174"/>
                      </a:lnTo>
                      <a:lnTo>
                        <a:pt x="1786000" y="44586"/>
                      </a:lnTo>
                      <a:cubicBezTo>
                        <a:pt x="1060288" y="249220"/>
                        <a:pt x="514380" y="1134041"/>
                        <a:pt x="514380" y="2194560"/>
                      </a:cubicBezTo>
                      <a:cubicBezTo>
                        <a:pt x="514380" y="3255079"/>
                        <a:pt x="1060288" y="4139900"/>
                        <a:pt x="1786000" y="4344535"/>
                      </a:cubicBezTo>
                      <a:lnTo>
                        <a:pt x="1849770" y="4357946"/>
                      </a:lnTo>
                      <a:lnTo>
                        <a:pt x="1755412" y="4377790"/>
                      </a:lnTo>
                      <a:cubicBezTo>
                        <a:pt x="1701874" y="4385282"/>
                        <a:pt x="1647553" y="4389120"/>
                        <a:pt x="1592580" y="4389120"/>
                      </a:cubicBezTo>
                      <a:cubicBezTo>
                        <a:pt x="713022" y="4389120"/>
                        <a:pt x="0" y="3406582"/>
                        <a:pt x="0" y="2194560"/>
                      </a:cubicBezTo>
                      <a:cubicBezTo>
                        <a:pt x="0" y="982538"/>
                        <a:pt x="713022" y="0"/>
                        <a:pt x="1592580" y="0"/>
                      </a:cubicBezTo>
                      <a:close/>
                    </a:path>
                  </a:pathLst>
                </a:custGeom>
                <a:solidFill>
                  <a:srgbClr val="FFFF00">
                    <a:alpha val="76863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532620" y="5259153"/>
                <a:ext cx="2244568" cy="731686"/>
                <a:chOff x="573583" y="5372987"/>
                <a:chExt cx="2631114" cy="85769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73583" y="5372987"/>
                  <a:ext cx="2631114" cy="85769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n>
                  <a:noFill/>
                </a:ln>
                <a:effectLst>
                  <a:outerShdw blurRad="241300" dist="50800" dir="5400000" sx="1000" sy="1000" algn="ctr" rotWithShape="0">
                    <a:srgbClr val="000000"/>
                  </a:outerShdw>
                  <a:softEdge rad="215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59370" y="5546361"/>
                  <a:ext cx="1783829" cy="479685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3861730" y="2658344"/>
              <a:ext cx="1915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Subject: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54582" y="3849341"/>
              <a:ext cx="1888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English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42806" y="2100285"/>
            <a:ext cx="3185160" cy="4073434"/>
            <a:chOff x="5642806" y="2100285"/>
            <a:chExt cx="3185160" cy="4073434"/>
          </a:xfrm>
        </p:grpSpPr>
        <p:grpSp>
          <p:nvGrpSpPr>
            <p:cNvPr id="8" name="Group 7"/>
            <p:cNvGrpSpPr/>
            <p:nvPr/>
          </p:nvGrpSpPr>
          <p:grpSpPr>
            <a:xfrm>
              <a:off x="5642806" y="2100285"/>
              <a:ext cx="3185160" cy="4073434"/>
              <a:chOff x="5642806" y="1917405"/>
              <a:chExt cx="3185160" cy="407343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642806" y="1917405"/>
                <a:ext cx="3185160" cy="3498112"/>
                <a:chOff x="5642806" y="1841205"/>
                <a:chExt cx="3185160" cy="3498112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5642806" y="1841205"/>
                  <a:ext cx="3185160" cy="349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642806" y="1841205"/>
                  <a:ext cx="1849770" cy="3498112"/>
                </a:xfrm>
                <a:custGeom>
                  <a:avLst/>
                  <a:gdLst>
                    <a:gd name="connsiteX0" fmla="*/ 1592580 w 1849770"/>
                    <a:gd name="connsiteY0" fmla="*/ 0 h 4389120"/>
                    <a:gd name="connsiteX1" fmla="*/ 1755412 w 1849770"/>
                    <a:gd name="connsiteY1" fmla="*/ 11330 h 4389120"/>
                    <a:gd name="connsiteX2" fmla="*/ 1849770 w 1849770"/>
                    <a:gd name="connsiteY2" fmla="*/ 31174 h 4389120"/>
                    <a:gd name="connsiteX3" fmla="*/ 1786000 w 1849770"/>
                    <a:gd name="connsiteY3" fmla="*/ 44586 h 4389120"/>
                    <a:gd name="connsiteX4" fmla="*/ 514380 w 1849770"/>
                    <a:gd name="connsiteY4" fmla="*/ 2194560 h 4389120"/>
                    <a:gd name="connsiteX5" fmla="*/ 1786000 w 1849770"/>
                    <a:gd name="connsiteY5" fmla="*/ 4344535 h 4389120"/>
                    <a:gd name="connsiteX6" fmla="*/ 1849770 w 1849770"/>
                    <a:gd name="connsiteY6" fmla="*/ 4357946 h 4389120"/>
                    <a:gd name="connsiteX7" fmla="*/ 1755412 w 1849770"/>
                    <a:gd name="connsiteY7" fmla="*/ 4377790 h 4389120"/>
                    <a:gd name="connsiteX8" fmla="*/ 1592580 w 1849770"/>
                    <a:gd name="connsiteY8" fmla="*/ 4389120 h 4389120"/>
                    <a:gd name="connsiteX9" fmla="*/ 0 w 1849770"/>
                    <a:gd name="connsiteY9" fmla="*/ 2194560 h 4389120"/>
                    <a:gd name="connsiteX10" fmla="*/ 1592580 w 1849770"/>
                    <a:gd name="connsiteY10" fmla="*/ 0 h 4389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9770" h="4389120">
                      <a:moveTo>
                        <a:pt x="1592580" y="0"/>
                      </a:moveTo>
                      <a:cubicBezTo>
                        <a:pt x="1647553" y="0"/>
                        <a:pt x="1701874" y="3838"/>
                        <a:pt x="1755412" y="11330"/>
                      </a:cubicBezTo>
                      <a:lnTo>
                        <a:pt x="1849770" y="31174"/>
                      </a:lnTo>
                      <a:lnTo>
                        <a:pt x="1786000" y="44586"/>
                      </a:lnTo>
                      <a:cubicBezTo>
                        <a:pt x="1060288" y="249220"/>
                        <a:pt x="514380" y="1134041"/>
                        <a:pt x="514380" y="2194560"/>
                      </a:cubicBezTo>
                      <a:cubicBezTo>
                        <a:pt x="514380" y="3255079"/>
                        <a:pt x="1060288" y="4139900"/>
                        <a:pt x="1786000" y="4344535"/>
                      </a:cubicBezTo>
                      <a:lnTo>
                        <a:pt x="1849770" y="4357946"/>
                      </a:lnTo>
                      <a:lnTo>
                        <a:pt x="1755412" y="4377790"/>
                      </a:lnTo>
                      <a:cubicBezTo>
                        <a:pt x="1701874" y="4385282"/>
                        <a:pt x="1647553" y="4389120"/>
                        <a:pt x="1592580" y="4389120"/>
                      </a:cubicBezTo>
                      <a:cubicBezTo>
                        <a:pt x="713022" y="4389120"/>
                        <a:pt x="0" y="3406582"/>
                        <a:pt x="0" y="2194560"/>
                      </a:cubicBezTo>
                      <a:cubicBezTo>
                        <a:pt x="0" y="982538"/>
                        <a:pt x="713022" y="0"/>
                        <a:pt x="159258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8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6281797" y="5259153"/>
                <a:ext cx="2244568" cy="731686"/>
                <a:chOff x="573583" y="5372987"/>
                <a:chExt cx="2631114" cy="85769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573583" y="5372987"/>
                  <a:ext cx="2631114" cy="85769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n>
                  <a:noFill/>
                </a:ln>
                <a:effectLst>
                  <a:outerShdw blurRad="241300" dist="50800" dir="5400000" sx="1000" sy="1000" algn="ctr" rotWithShape="0">
                    <a:srgbClr val="000000"/>
                  </a:outerShdw>
                  <a:softEdge rad="215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59370" y="5546361"/>
                  <a:ext cx="1783829" cy="479685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6481152" y="2889176"/>
              <a:ext cx="1845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Unite: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0430" y="3849341"/>
              <a:ext cx="1262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One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15930" y="2100285"/>
            <a:ext cx="3185160" cy="4073434"/>
            <a:chOff x="8315930" y="2100285"/>
            <a:chExt cx="3185160" cy="4073434"/>
          </a:xfrm>
        </p:grpSpPr>
        <p:grpSp>
          <p:nvGrpSpPr>
            <p:cNvPr id="9" name="Group 8"/>
            <p:cNvGrpSpPr/>
            <p:nvPr/>
          </p:nvGrpSpPr>
          <p:grpSpPr>
            <a:xfrm>
              <a:off x="8315930" y="2100285"/>
              <a:ext cx="3185160" cy="4073434"/>
              <a:chOff x="8315930" y="1917405"/>
              <a:chExt cx="3185160" cy="407343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8315930" y="1917405"/>
                <a:ext cx="3185160" cy="3498112"/>
                <a:chOff x="8315930" y="1534633"/>
                <a:chExt cx="3185160" cy="3498112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8315930" y="1534633"/>
                  <a:ext cx="3185160" cy="349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8315930" y="1534633"/>
                  <a:ext cx="1849770" cy="3498112"/>
                </a:xfrm>
                <a:custGeom>
                  <a:avLst/>
                  <a:gdLst>
                    <a:gd name="connsiteX0" fmla="*/ 1592580 w 1849770"/>
                    <a:gd name="connsiteY0" fmla="*/ 0 h 4389120"/>
                    <a:gd name="connsiteX1" fmla="*/ 1755412 w 1849770"/>
                    <a:gd name="connsiteY1" fmla="*/ 11330 h 4389120"/>
                    <a:gd name="connsiteX2" fmla="*/ 1849770 w 1849770"/>
                    <a:gd name="connsiteY2" fmla="*/ 31174 h 4389120"/>
                    <a:gd name="connsiteX3" fmla="*/ 1786000 w 1849770"/>
                    <a:gd name="connsiteY3" fmla="*/ 44586 h 4389120"/>
                    <a:gd name="connsiteX4" fmla="*/ 514380 w 1849770"/>
                    <a:gd name="connsiteY4" fmla="*/ 2194560 h 4389120"/>
                    <a:gd name="connsiteX5" fmla="*/ 1786000 w 1849770"/>
                    <a:gd name="connsiteY5" fmla="*/ 4344535 h 4389120"/>
                    <a:gd name="connsiteX6" fmla="*/ 1849770 w 1849770"/>
                    <a:gd name="connsiteY6" fmla="*/ 4357946 h 4389120"/>
                    <a:gd name="connsiteX7" fmla="*/ 1755412 w 1849770"/>
                    <a:gd name="connsiteY7" fmla="*/ 4377790 h 4389120"/>
                    <a:gd name="connsiteX8" fmla="*/ 1592580 w 1849770"/>
                    <a:gd name="connsiteY8" fmla="*/ 4389120 h 4389120"/>
                    <a:gd name="connsiteX9" fmla="*/ 0 w 1849770"/>
                    <a:gd name="connsiteY9" fmla="*/ 2194560 h 4389120"/>
                    <a:gd name="connsiteX10" fmla="*/ 1592580 w 1849770"/>
                    <a:gd name="connsiteY10" fmla="*/ 0 h 4389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9770" h="4389120">
                      <a:moveTo>
                        <a:pt x="1592580" y="0"/>
                      </a:moveTo>
                      <a:cubicBezTo>
                        <a:pt x="1647553" y="0"/>
                        <a:pt x="1701874" y="3838"/>
                        <a:pt x="1755412" y="11330"/>
                      </a:cubicBezTo>
                      <a:lnTo>
                        <a:pt x="1849770" y="31174"/>
                      </a:lnTo>
                      <a:lnTo>
                        <a:pt x="1786000" y="44586"/>
                      </a:lnTo>
                      <a:cubicBezTo>
                        <a:pt x="1060288" y="249220"/>
                        <a:pt x="514380" y="1134041"/>
                        <a:pt x="514380" y="2194560"/>
                      </a:cubicBezTo>
                      <a:cubicBezTo>
                        <a:pt x="514380" y="3255079"/>
                        <a:pt x="1060288" y="4139900"/>
                        <a:pt x="1786000" y="4344535"/>
                      </a:cubicBezTo>
                      <a:lnTo>
                        <a:pt x="1849770" y="4357946"/>
                      </a:lnTo>
                      <a:lnTo>
                        <a:pt x="1755412" y="4377790"/>
                      </a:lnTo>
                      <a:cubicBezTo>
                        <a:pt x="1701874" y="4385282"/>
                        <a:pt x="1647553" y="4389120"/>
                        <a:pt x="1592580" y="4389120"/>
                      </a:cubicBezTo>
                      <a:cubicBezTo>
                        <a:pt x="713022" y="4389120"/>
                        <a:pt x="0" y="3406582"/>
                        <a:pt x="0" y="2194560"/>
                      </a:cubicBezTo>
                      <a:cubicBezTo>
                        <a:pt x="0" y="982538"/>
                        <a:pt x="713022" y="0"/>
                        <a:pt x="1592580" y="0"/>
                      </a:cubicBezTo>
                      <a:close/>
                    </a:path>
                  </a:pathLst>
                </a:custGeom>
                <a:solidFill>
                  <a:srgbClr val="00B0F0">
                    <a:alpha val="73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9030974" y="5259153"/>
                <a:ext cx="2244568" cy="731686"/>
                <a:chOff x="573583" y="5372987"/>
                <a:chExt cx="2631114" cy="857692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73583" y="5372987"/>
                  <a:ext cx="2631114" cy="85769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n>
                  <a:noFill/>
                </a:ln>
                <a:effectLst>
                  <a:outerShdw blurRad="241300" dist="50800" dir="5400000" sx="1000" sy="1000" algn="ctr" rotWithShape="0">
                    <a:srgbClr val="000000"/>
                  </a:outerShdw>
                  <a:softEdge rad="215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959370" y="5546361"/>
                  <a:ext cx="1783829" cy="479685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9351844" y="2697981"/>
              <a:ext cx="1530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NikoshBAN" panose="02000000000000000000" pitchFamily="2" charset="0"/>
                  <a:cs typeface="NikoshBAN" panose="02000000000000000000" pitchFamily="2" charset="0"/>
                </a:rPr>
                <a:t>Lesson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570681" y="3976930"/>
              <a:ext cx="1262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Elephant" pitchFamily="18" charset="0"/>
                  <a:cs typeface="NikoshBAN" panose="02000000000000000000" pitchFamily="2" charset="0"/>
                </a:rPr>
                <a:t> 4-6</a:t>
              </a:r>
              <a:endParaRPr lang="en-US" sz="4000" dirty="0">
                <a:latin typeface="Elephant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6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14149"/>
            <a:ext cx="111775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LEARNING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OUTCOMES:</a:t>
            </a:r>
          </a:p>
          <a:p>
            <a:endParaRPr lang="en-US" sz="5400" dirty="0" smtClean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5400" dirty="0" smtClean="0"/>
              <a:t> </a:t>
            </a:r>
            <a:r>
              <a:rPr lang="en-US" sz="5400" dirty="0" smtClean="0"/>
              <a:t>Student will be able to say the name of the alphabet.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5400" dirty="0" smtClean="0"/>
              <a:t> </a:t>
            </a:r>
            <a:r>
              <a:rPr lang="en-US" sz="5400" dirty="0" smtClean="0"/>
              <a:t>Student will be able to write the alphabet.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641445"/>
            <a:ext cx="1075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CREATE EMOTION.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4585" y="4094328"/>
            <a:ext cx="560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Add Video: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2197" y="2579427"/>
            <a:ext cx="739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B C- Song: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287" y="2620370"/>
            <a:ext cx="908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A</a:t>
            </a:r>
            <a:r>
              <a:rPr lang="en-US" sz="7200" b="1" dirty="0" err="1" smtClean="0">
                <a:solidFill>
                  <a:srgbClr val="7030A0"/>
                </a:solidFill>
              </a:rPr>
              <a:t>l</a:t>
            </a:r>
            <a:r>
              <a:rPr lang="en-US" sz="7200" b="1" dirty="0" err="1" smtClean="0">
                <a:solidFill>
                  <a:srgbClr val="00B0F0"/>
                </a:solidFill>
              </a:rPr>
              <a:t>p</a:t>
            </a:r>
            <a:r>
              <a:rPr lang="en-US" sz="7200" b="1" dirty="0" err="1" smtClean="0">
                <a:solidFill>
                  <a:schemeClr val="accent2"/>
                </a:solidFill>
              </a:rPr>
              <a:t>h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</a:rPr>
              <a:t>e</a:t>
            </a:r>
            <a:r>
              <a:rPr lang="en-US" sz="7200" b="1" dirty="0" err="1" smtClean="0">
                <a:solidFill>
                  <a:srgbClr val="0070C0"/>
                </a:solidFill>
              </a:rPr>
              <a:t>t</a:t>
            </a:r>
            <a:r>
              <a:rPr lang="en-US" sz="7200" b="1" dirty="0" smtClean="0"/>
              <a:t>- </a:t>
            </a:r>
            <a:r>
              <a:rPr lang="en-US" sz="7200" b="1" dirty="0" smtClean="0">
                <a:solidFill>
                  <a:srgbClr val="C00000"/>
                </a:solidFill>
              </a:rPr>
              <a:t>A,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rgbClr val="002060"/>
                </a:solidFill>
              </a:rPr>
              <a:t>B,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C, </a:t>
            </a:r>
            <a:r>
              <a:rPr lang="en-US" sz="7200" b="1" dirty="0" smtClean="0">
                <a:solidFill>
                  <a:srgbClr val="7030A0"/>
                </a:solidFill>
              </a:rPr>
              <a:t>D,</a:t>
            </a:r>
            <a:r>
              <a:rPr lang="en-US" sz="7200" b="1" dirty="0" smtClean="0">
                <a:solidFill>
                  <a:srgbClr val="00B0F0"/>
                </a:solidFill>
              </a:rPr>
              <a:t> E. 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215" y="3384644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5108" y="4552621"/>
            <a:ext cx="1723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Elephant" pitchFamily="18" charset="0"/>
              </a:rPr>
              <a:t>Ant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048" y="5071027"/>
            <a:ext cx="181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Elephant" pitchFamily="18" charset="0"/>
              </a:rPr>
              <a:t>Bat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024" y="5087612"/>
            <a:ext cx="207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Elephant" pitchFamily="18" charset="0"/>
              </a:rPr>
              <a:t>Cup</a:t>
            </a:r>
            <a:endParaRPr lang="en-US" sz="2400" dirty="0">
              <a:latin typeface="Elephant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40554" y="2376329"/>
            <a:ext cx="3296974" cy="1916581"/>
            <a:chOff x="2914350" y="2462863"/>
            <a:chExt cx="3296974" cy="1916581"/>
          </a:xfrm>
        </p:grpSpPr>
        <p:sp>
          <p:nvSpPr>
            <p:cNvPr id="16" name="Flowchart: Process 15"/>
            <p:cNvSpPr/>
            <p:nvPr/>
          </p:nvSpPr>
          <p:spPr>
            <a:xfrm rot="2703339">
              <a:off x="3737757" y="2607518"/>
              <a:ext cx="948519" cy="2595334"/>
            </a:xfrm>
            <a:prstGeom prst="flowChartProcess">
              <a:avLst/>
            </a:prstGeom>
            <a:solidFill>
              <a:srgbClr val="002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 rot="2936106">
              <a:off x="5395484" y="2029161"/>
              <a:ext cx="382137" cy="1249542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40513" y="2318123"/>
            <a:ext cx="2634146" cy="1939683"/>
            <a:chOff x="6376558" y="2523135"/>
            <a:chExt cx="2634146" cy="1939683"/>
          </a:xfrm>
        </p:grpSpPr>
        <p:sp>
          <p:nvSpPr>
            <p:cNvPr id="18" name="Can 17"/>
            <p:cNvSpPr/>
            <p:nvPr/>
          </p:nvSpPr>
          <p:spPr>
            <a:xfrm>
              <a:off x="6376558" y="2523135"/>
              <a:ext cx="1678675" cy="1939683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Block Arc 18"/>
            <p:cNvSpPr/>
            <p:nvPr/>
          </p:nvSpPr>
          <p:spPr>
            <a:xfrm rot="5400000">
              <a:off x="7400140" y="2584161"/>
              <a:ext cx="1310185" cy="1910943"/>
            </a:xfrm>
            <a:prstGeom prst="blockArc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 rot="1109102">
            <a:off x="4004530" y="2887638"/>
            <a:ext cx="2553448" cy="13633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407" y="4796511"/>
            <a:ext cx="27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Elephant" pitchFamily="18" charset="0"/>
              </a:rPr>
              <a:t>Egg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579" y="803563"/>
            <a:ext cx="516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Elephant" pitchFamily="18" charset="0"/>
              </a:rPr>
              <a:t>What is this ?</a:t>
            </a:r>
            <a:endParaRPr lang="en-US" sz="4400" dirty="0">
              <a:latin typeface="Elephant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99563" y="2622041"/>
            <a:ext cx="2759575" cy="1033150"/>
            <a:chOff x="148571" y="3074826"/>
            <a:chExt cx="2759575" cy="1033150"/>
          </a:xfrm>
        </p:grpSpPr>
        <p:grpSp>
          <p:nvGrpSpPr>
            <p:cNvPr id="23" name="Group 22"/>
            <p:cNvGrpSpPr/>
            <p:nvPr/>
          </p:nvGrpSpPr>
          <p:grpSpPr>
            <a:xfrm>
              <a:off x="148571" y="3074826"/>
              <a:ext cx="2681691" cy="1033150"/>
              <a:chOff x="148571" y="3074826"/>
              <a:chExt cx="2681691" cy="1033150"/>
            </a:xfrm>
          </p:grpSpPr>
          <p:sp>
            <p:nvSpPr>
              <p:cNvPr id="10" name="Isosceles Triangle 9"/>
              <p:cNvSpPr/>
              <p:nvPr/>
            </p:nvSpPr>
            <p:spPr>
              <a:xfrm rot="14100580">
                <a:off x="244400" y="3489779"/>
                <a:ext cx="310285" cy="501943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15477" y="3074826"/>
                <a:ext cx="2314785" cy="1033150"/>
                <a:chOff x="515477" y="3074826"/>
                <a:chExt cx="2314785" cy="1033150"/>
              </a:xfrm>
            </p:grpSpPr>
            <p:sp>
              <p:nvSpPr>
                <p:cNvPr id="9" name="Oval 8"/>
                <p:cNvSpPr/>
                <p:nvPr/>
              </p:nvSpPr>
              <p:spPr>
                <a:xfrm rot="10800000">
                  <a:off x="1028758" y="3074826"/>
                  <a:ext cx="1801504" cy="67915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515477" y="3194839"/>
                  <a:ext cx="517553" cy="545911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hevron 12"/>
                <p:cNvSpPr/>
                <p:nvPr/>
              </p:nvSpPr>
              <p:spPr>
                <a:xfrm>
                  <a:off x="1733266" y="3753976"/>
                  <a:ext cx="300250" cy="354000"/>
                </a:xfrm>
                <a:prstGeom prst="chevro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Chevron 13"/>
                <p:cNvSpPr/>
                <p:nvPr/>
              </p:nvSpPr>
              <p:spPr>
                <a:xfrm>
                  <a:off x="2047164" y="3753976"/>
                  <a:ext cx="300251" cy="354000"/>
                </a:xfrm>
                <a:prstGeom prst="chevro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lowchart: Connector 14"/>
                <p:cNvSpPr/>
                <p:nvPr/>
              </p:nvSpPr>
              <p:spPr>
                <a:xfrm>
                  <a:off x="694116" y="3384644"/>
                  <a:ext cx="138396" cy="245659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Oval 11"/>
            <p:cNvSpPr/>
            <p:nvPr/>
          </p:nvSpPr>
          <p:spPr>
            <a:xfrm rot="21167009">
              <a:off x="1715042" y="3118913"/>
              <a:ext cx="1193104" cy="57192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4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 animBg="1"/>
      <p:bldP spid="2" grpId="1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76" y="562423"/>
            <a:ext cx="6347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Look , Listen And Say.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898225" y="2075091"/>
            <a:ext cx="287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- For </a:t>
            </a:r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176" y="399654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- For 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at.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7402" y="5133347"/>
            <a:ext cx="268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sz="4400" dirty="0" smtClean="0"/>
              <a:t>- For </a:t>
            </a:r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sz="4400" dirty="0" smtClean="0"/>
              <a:t>up.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19" y="3452767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1582584">
            <a:off x="4073869" y="2757279"/>
            <a:ext cx="2147981" cy="1845970"/>
            <a:chOff x="3622856" y="2558618"/>
            <a:chExt cx="2716144" cy="2334248"/>
          </a:xfrm>
        </p:grpSpPr>
        <p:sp>
          <p:nvSpPr>
            <p:cNvPr id="22" name="Flowchart: Process 21"/>
            <p:cNvSpPr/>
            <p:nvPr/>
          </p:nvSpPr>
          <p:spPr>
            <a:xfrm rot="2703339">
              <a:off x="4446263" y="3120940"/>
              <a:ext cx="948519" cy="2595334"/>
            </a:xfrm>
            <a:prstGeom prst="flowChartProcess">
              <a:avLst/>
            </a:prstGeom>
            <a:solidFill>
              <a:srgbClr val="002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 rot="13366290" flipV="1">
              <a:off x="5938217" y="2558618"/>
              <a:ext cx="400783" cy="109487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14922" y="4764016"/>
            <a:ext cx="2000145" cy="1508105"/>
            <a:chOff x="3307614" y="4151878"/>
            <a:chExt cx="2572531" cy="1939683"/>
          </a:xfrm>
        </p:grpSpPr>
        <p:sp>
          <p:nvSpPr>
            <p:cNvPr id="24" name="Can 23"/>
            <p:cNvSpPr/>
            <p:nvPr/>
          </p:nvSpPr>
          <p:spPr>
            <a:xfrm>
              <a:off x="3307614" y="4151878"/>
              <a:ext cx="1678675" cy="1939683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lock Arc 24"/>
            <p:cNvSpPr/>
            <p:nvPr/>
          </p:nvSpPr>
          <p:spPr>
            <a:xfrm rot="5400000">
              <a:off x="4269581" y="4212208"/>
              <a:ext cx="1310185" cy="1910943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8922" y="2015873"/>
            <a:ext cx="2879783" cy="980073"/>
            <a:chOff x="3456600" y="2380515"/>
            <a:chExt cx="2879783" cy="980073"/>
          </a:xfrm>
        </p:grpSpPr>
        <p:sp>
          <p:nvSpPr>
            <p:cNvPr id="16" name="Isosceles Triangle 15"/>
            <p:cNvSpPr/>
            <p:nvPr/>
          </p:nvSpPr>
          <p:spPr>
            <a:xfrm rot="14100580">
              <a:off x="3552429" y="2740641"/>
              <a:ext cx="310285" cy="501943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4395" y="2380515"/>
              <a:ext cx="2511988" cy="980073"/>
              <a:chOff x="3313354" y="2761122"/>
              <a:chExt cx="2511988" cy="98007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313354" y="2802066"/>
                <a:ext cx="2273031" cy="939129"/>
                <a:chOff x="3313354" y="2802066"/>
                <a:chExt cx="2273031" cy="939129"/>
              </a:xfrm>
            </p:grpSpPr>
            <p:sp>
              <p:nvSpPr>
                <p:cNvPr id="15" name="Oval 14"/>
                <p:cNvSpPr/>
                <p:nvPr/>
              </p:nvSpPr>
              <p:spPr>
                <a:xfrm rot="10800000">
                  <a:off x="3784881" y="2814674"/>
                  <a:ext cx="1801504" cy="67915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Connector 16"/>
                <p:cNvSpPr/>
                <p:nvPr/>
              </p:nvSpPr>
              <p:spPr>
                <a:xfrm>
                  <a:off x="3313354" y="2802066"/>
                  <a:ext cx="517553" cy="545911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>
                <a:xfrm>
                  <a:off x="3506514" y="2952191"/>
                  <a:ext cx="138396" cy="245659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Chevron 5"/>
                <p:cNvSpPr/>
                <p:nvPr/>
              </p:nvSpPr>
              <p:spPr>
                <a:xfrm>
                  <a:off x="4491788" y="3506424"/>
                  <a:ext cx="209167" cy="234771"/>
                </a:xfrm>
                <a:prstGeom prst="chevro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Chevron 29"/>
                <p:cNvSpPr/>
                <p:nvPr/>
              </p:nvSpPr>
              <p:spPr>
                <a:xfrm>
                  <a:off x="4697979" y="3492976"/>
                  <a:ext cx="159322" cy="214344"/>
                </a:xfrm>
                <a:prstGeom prst="chevro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 rot="21167009">
                <a:off x="4342194" y="2761122"/>
                <a:ext cx="1483148" cy="62779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38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188</Words>
  <Application>Microsoft Office PowerPoint</Application>
  <PresentationFormat>Custom</PresentationFormat>
  <Paragraphs>77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140</cp:revision>
  <dcterms:created xsi:type="dcterms:W3CDTF">2021-11-30T04:39:43Z</dcterms:created>
  <dcterms:modified xsi:type="dcterms:W3CDTF">2022-05-24T17:56:21Z</dcterms:modified>
</cp:coreProperties>
</file>