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7" r:id="rId7"/>
    <p:sldId id="271" r:id="rId8"/>
    <p:sldId id="264" r:id="rId9"/>
    <p:sldId id="265" r:id="rId10"/>
    <p:sldId id="266" r:id="rId11"/>
    <p:sldId id="277" r:id="rId12"/>
    <p:sldId id="261" r:id="rId13"/>
    <p:sldId id="274" r:id="rId14"/>
    <p:sldId id="276" r:id="rId15"/>
    <p:sldId id="275" r:id="rId16"/>
    <p:sldId id="262" r:id="rId17"/>
    <p:sldId id="268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57" autoAdjust="0"/>
  </p:normalViewPr>
  <p:slideViewPr>
    <p:cSldViewPr>
      <p:cViewPr varScale="1">
        <p:scale>
          <a:sx n="55" d="100"/>
          <a:sy n="55" d="100"/>
        </p:scale>
        <p:origin x="112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cute-little-girl-baby-hd-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958" y="1370162"/>
            <a:ext cx="5789283" cy="4341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62166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6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943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Rain, rain, go away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59259"/>
          <a:stretch>
            <a:fillRect/>
          </a:stretch>
        </p:blipFill>
        <p:spPr bwMode="auto">
          <a:xfrm>
            <a:off x="990600" y="457200"/>
            <a:ext cx="7258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6477000" cy="4626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33400"/>
            <a:ext cx="71628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Teacher’s reading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Now recite 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rhyme 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ith me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Rain,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rain,go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away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Rain, rain, go away,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Come again another day.</a:t>
            </a:r>
          </a:p>
          <a:p>
            <a:pPr algn="ctr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Little children want to play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Rain, rain, go away.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 reciting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PTI-4\Desktop\images.jpgm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477" y="1524000"/>
            <a:ext cx="6424737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Pair Reciting</a:t>
            </a:r>
            <a:endParaRPr lang="en-US" sz="8800" dirty="0"/>
          </a:p>
        </p:txBody>
      </p:sp>
      <p:pic>
        <p:nvPicPr>
          <p:cNvPr id="19458" name="Picture 2" descr="C:\Users\PTI-4\Desktop\images.jpg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096000" cy="435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7030A0"/>
                </a:solidFill>
              </a:rPr>
              <a:t>Individual Reciting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" name="Picture 2" descr="C:\Users\PTI-4\Desktop\index.jpg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6087933" cy="4924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7432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Recite the rhyme one by one with action.</a:t>
            </a:r>
            <a:endParaRPr lang="en-US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cute_baby_pics_cute_baby_with_curly_hair_-_dazzling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7467600" cy="466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3810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THANKS  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6248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BYE                                   </a:t>
            </a:r>
            <a:r>
              <a:rPr lang="en-US" sz="3600" b="1" dirty="0" err="1" smtClean="0">
                <a:solidFill>
                  <a:srgbClr val="FF0000"/>
                </a:solidFill>
              </a:rPr>
              <a:t>BYE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676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429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EFT Book , Class – One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8600" y="4648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4800" y="3657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43434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Internet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1866900" y="533400"/>
            <a:ext cx="54102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PRESENTED   BY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7620000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Md.Abul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Kashem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Sarder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Hazrakati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School</a:t>
            </a:r>
          </a:p>
          <a:p>
            <a:pPr algn="ctr"/>
            <a:r>
              <a:rPr lang="en-US" sz="4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Tala</a:t>
            </a:r>
            <a:r>
              <a:rPr lang="en-US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Satkhira</a:t>
            </a:r>
            <a:r>
              <a:rPr lang="en-US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algn="ctr"/>
            <a:r>
              <a:rPr lang="en-US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Class: One </a:t>
            </a:r>
          </a:p>
          <a:p>
            <a:pPr algn="ctr"/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Unit: 02</a:t>
            </a:r>
          </a:p>
          <a:p>
            <a:pPr algn="ctr"/>
            <a:r>
              <a:rPr lang="en-US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Lesson: 20 </a:t>
            </a:r>
            <a:endParaRPr lang="en-US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7239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end of the lesson students will be able to –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Listening-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4.1.1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To enjoy the rhythm of simple rhymes.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Speaking-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4.1.1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To repeat rhythm after the teacher.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4.1.2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-To recite the rhyme individually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59259"/>
          <a:stretch>
            <a:fillRect/>
          </a:stretch>
        </p:blipFill>
        <p:spPr bwMode="auto">
          <a:xfrm>
            <a:off x="533400" y="457200"/>
            <a:ext cx="7620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668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Lesson Declaration 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0480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Rain, rain, go away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b="59259"/>
          <a:stretch>
            <a:fillRect/>
          </a:stretch>
        </p:blipFill>
        <p:spPr bwMode="auto">
          <a:xfrm>
            <a:off x="838200" y="304800"/>
            <a:ext cx="7258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6800" y="5943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Rain, rain, go away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943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Come again another 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59259"/>
          <a:stretch>
            <a:fillRect/>
          </a:stretch>
        </p:blipFill>
        <p:spPr bwMode="auto">
          <a:xfrm>
            <a:off x="1" y="2286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3" descr="cute-little-girl-baby-hd-wallpaper.jpg"/>
          <p:cNvPicPr>
            <a:picLocks noChangeAspect="1"/>
          </p:cNvPicPr>
          <p:nvPr/>
        </p:nvPicPr>
        <p:blipFill>
          <a:blip r:embed="rId3" cstate="print"/>
          <a:srcRect l="15494" r="24437"/>
          <a:stretch>
            <a:fillRect/>
          </a:stretch>
        </p:blipFill>
        <p:spPr>
          <a:xfrm>
            <a:off x="4114800" y="304800"/>
            <a:ext cx="48768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943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Little children want to play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258050" cy="47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165</Words>
  <Application>Microsoft Office PowerPoint</Application>
  <PresentationFormat>On-screen Show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reciting</vt:lpstr>
      <vt:lpstr>Pair Reciting</vt:lpstr>
      <vt:lpstr>Individual Reciting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PTI-4</dc:creator>
  <cp:lastModifiedBy>Lanovo</cp:lastModifiedBy>
  <cp:revision>107</cp:revision>
  <dcterms:created xsi:type="dcterms:W3CDTF">2006-08-16T00:00:00Z</dcterms:created>
  <dcterms:modified xsi:type="dcterms:W3CDTF">2022-06-29T14:32:52Z</dcterms:modified>
</cp:coreProperties>
</file>