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58" r:id="rId4"/>
    <p:sldId id="273" r:id="rId5"/>
    <p:sldId id="261" r:id="rId6"/>
    <p:sldId id="262" r:id="rId7"/>
    <p:sldId id="263" r:id="rId8"/>
    <p:sldId id="267" r:id="rId9"/>
    <p:sldId id="265" r:id="rId10"/>
    <p:sldId id="266" r:id="rId11"/>
    <p:sldId id="264" r:id="rId12"/>
    <p:sldId id="268" r:id="rId13"/>
    <p:sldId id="269" r:id="rId14"/>
    <p:sldId id="270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5E3E-D448-45C4-A406-822CB8BB148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0160-B929-4894-B7AC-57CB53BE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6FAE-EA68-4B97-8CFC-422D843F9A93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0240-C45A-41E7-A1E8-50C3C85F2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81600" cy="563562"/>
          </a:xfr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5" name="Picture 2" descr="http://www.punxsycomputer.com/wp-content/uploads/tiny-laptop-phone-tab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143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324600" cy="563562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Adobe </a:t>
            </a:r>
            <a:r>
              <a:rPr lang="en-US" dirty="0" err="1" smtClean="0"/>
              <a:t>photoshop</a:t>
            </a:r>
            <a:r>
              <a:rPr lang="en-US" dirty="0" smtClean="0"/>
              <a:t> 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19200"/>
            <a:ext cx="8458200" cy="49069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05600" cy="563562"/>
          </a:xfr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Backgraound</a:t>
            </a:r>
            <a:r>
              <a:rPr lang="en-US" dirty="0" smtClean="0"/>
              <a:t> </a:t>
            </a:r>
            <a:r>
              <a:rPr lang="en-US" dirty="0" err="1" smtClean="0"/>
              <a:t>selectsion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7"/>
          <a:stretch/>
        </p:blipFill>
        <p:spPr>
          <a:xfrm>
            <a:off x="304800" y="1295400"/>
            <a:ext cx="8534400" cy="5181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63562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Green </a:t>
            </a:r>
            <a:r>
              <a:rPr lang="en-US" dirty="0" err="1" smtClean="0"/>
              <a:t>colour</a:t>
            </a:r>
            <a:r>
              <a:rPr lang="en-US" dirty="0" smtClean="0"/>
              <a:t> with backspace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5"/>
          <a:stretch/>
        </p:blipFill>
        <p:spPr>
          <a:xfrm>
            <a:off x="381001" y="1219200"/>
            <a:ext cx="8534400" cy="49069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563562"/>
          </a:xfr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Creat</a:t>
            </a:r>
            <a:r>
              <a:rPr lang="en-US" dirty="0" smtClean="0"/>
              <a:t> a circle selection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305800" cy="498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487362"/>
          </a:xfr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Creat</a:t>
            </a:r>
            <a:r>
              <a:rPr lang="en-US" dirty="0" smtClean="0"/>
              <a:t> red </a:t>
            </a:r>
            <a:r>
              <a:rPr lang="en-US" dirty="0" err="1" smtClean="0"/>
              <a:t>colour</a:t>
            </a:r>
            <a:r>
              <a:rPr lang="en-US" dirty="0" smtClean="0"/>
              <a:t> Alt +background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88"/>
          <a:stretch/>
        </p:blipFill>
        <p:spPr>
          <a:xfrm>
            <a:off x="457200" y="1143000"/>
            <a:ext cx="8305799" cy="49831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791200" cy="563562"/>
          </a:xfr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Write : </a:t>
            </a:r>
            <a:r>
              <a:rPr lang="en-US" dirty="0" err="1" smtClean="0"/>
              <a:t>Ban:Flag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229599" cy="5257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562600" cy="792162"/>
          </a:xfr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See you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9600" dirty="0" smtClean="0"/>
              <a:t>    Thank you</a:t>
            </a:r>
            <a:endParaRPr 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400800" cy="79216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i="1" dirty="0" err="1" smtClean="0"/>
              <a:t>Md.Ashikur</a:t>
            </a:r>
            <a:r>
              <a:rPr lang="en-US" b="1" i="1" dirty="0" smtClean="0"/>
              <a:t> </a:t>
            </a:r>
            <a:r>
              <a:rPr lang="en-US" b="1" i="1" dirty="0" err="1" smtClean="0"/>
              <a:t>Rahaman</a:t>
            </a: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Asst Teacher</a:t>
            </a:r>
          </a:p>
          <a:p>
            <a:pPr>
              <a:buNone/>
            </a:pPr>
            <a:r>
              <a:rPr lang="en-US" b="1" i="1" dirty="0" err="1" smtClean="0"/>
              <a:t>Rashiknagar</a:t>
            </a:r>
            <a:r>
              <a:rPr lang="en-US" b="1" i="1" dirty="0" smtClean="0"/>
              <a:t> </a:t>
            </a:r>
            <a:r>
              <a:rPr lang="en-US" b="1" i="1" dirty="0" err="1" smtClean="0"/>
              <a:t>Dakhil</a:t>
            </a:r>
            <a:r>
              <a:rPr lang="en-US" b="1" i="1" dirty="0" smtClean="0"/>
              <a:t> </a:t>
            </a:r>
            <a:r>
              <a:rPr lang="en-US" b="1" i="1" dirty="0" err="1" smtClean="0"/>
              <a:t>Madrasah</a:t>
            </a:r>
            <a:endParaRPr lang="en-US" b="1" i="1" dirty="0" smtClean="0"/>
          </a:p>
          <a:p>
            <a:pPr>
              <a:buNone/>
            </a:pPr>
            <a:r>
              <a:rPr lang="en-US" b="1" i="1" dirty="0" err="1" smtClean="0"/>
              <a:t>Dighinala,Khagrachari</a:t>
            </a:r>
            <a:endParaRPr lang="en-US" dirty="0"/>
          </a:p>
        </p:txBody>
      </p:sp>
      <p:pic>
        <p:nvPicPr>
          <p:cNvPr id="5" name="Picture 2" descr="D:\Screenshot_20220222-21205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072289" cy="4495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562600" cy="715962"/>
          </a:xfr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do you see…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105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257800" cy="715962"/>
          </a:xfrm>
          <a:solidFill>
            <a:srgbClr val="00B0F0"/>
          </a:solidFill>
          <a:ln w="1270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Sub : ICT</a:t>
            </a:r>
          </a:p>
          <a:p>
            <a:r>
              <a:rPr lang="en-US" dirty="0" smtClean="0"/>
              <a:t>Class : Ten</a:t>
            </a:r>
          </a:p>
          <a:p>
            <a:r>
              <a:rPr lang="en-US" dirty="0" smtClean="0"/>
              <a:t>Unit : Five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334000" cy="563562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do you see…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534400" cy="533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257800" cy="715962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do you see…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34400" cy="5181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C0000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Todays</a:t>
            </a:r>
            <a:r>
              <a:rPr lang="en-US" b="1" dirty="0" smtClean="0"/>
              <a:t> lesson is…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i="1" dirty="0" smtClean="0"/>
              <a:t>Use of Layer in Photoshop</a:t>
            </a:r>
            <a:endParaRPr lang="en-US" sz="5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90800"/>
            <a:ext cx="7543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096000" cy="639762"/>
          </a:xfr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 picture in </a:t>
            </a:r>
            <a:r>
              <a:rPr lang="en-US" dirty="0" err="1" smtClean="0"/>
              <a:t>photoshop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8"/>
          <a:stretch/>
        </p:blipFill>
        <p:spPr>
          <a:xfrm>
            <a:off x="381000" y="1447800"/>
            <a:ext cx="8382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553200" cy="639762"/>
          </a:xfr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Thumbonail</a:t>
            </a:r>
            <a:r>
              <a:rPr lang="en-US" dirty="0" smtClean="0"/>
              <a:t> Icon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19200"/>
            <a:ext cx="8229599" cy="5257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78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</vt:lpstr>
      <vt:lpstr>Introduction</vt:lpstr>
      <vt:lpstr>What do you see…</vt:lpstr>
      <vt:lpstr>Introduction</vt:lpstr>
      <vt:lpstr>What do you see…</vt:lpstr>
      <vt:lpstr>What do you see…</vt:lpstr>
      <vt:lpstr>Todays lesson is…</vt:lpstr>
      <vt:lpstr>A picture in photoshop</vt:lpstr>
      <vt:lpstr>Thumbonail Icon</vt:lpstr>
      <vt:lpstr>Adobe photoshop window</vt:lpstr>
      <vt:lpstr>Backgraound selectsion</vt:lpstr>
      <vt:lpstr>Green colour with backspace</vt:lpstr>
      <vt:lpstr>Creat a circle selection</vt:lpstr>
      <vt:lpstr>Creat red colour Alt +background</vt:lpstr>
      <vt:lpstr>Write : Ban:Flag</vt:lpstr>
      <vt:lpstr>See you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Windows User</dc:creator>
  <cp:lastModifiedBy>Windows User</cp:lastModifiedBy>
  <cp:revision>21</cp:revision>
  <dcterms:created xsi:type="dcterms:W3CDTF">2022-06-29T18:27:25Z</dcterms:created>
  <dcterms:modified xsi:type="dcterms:W3CDTF">2022-06-30T00:39:18Z</dcterms:modified>
</cp:coreProperties>
</file>