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733C5-3FDB-7A52-BCC6-0A28DE729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05652A-A6B1-90A0-B66B-86AF0E740B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213E4-F34C-49BE-4575-A6C6CE359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517D-B85A-463B-A8A4-60FE8F6A906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27204-08D9-DA6C-6F12-D575CA707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C6B8B-B59E-CBD3-1875-B5A6490FE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EB47-F180-4A6F-85A0-AD1BAD3CA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20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408AA-ECDA-3429-F100-A93883F01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6BB445-D120-C992-BAE3-1900E6695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1E364-F6DB-C401-967B-69FAE7937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517D-B85A-463B-A8A4-60FE8F6A906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675AB-1529-4E22-2840-9966F405D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ECC9E-52BF-3661-72C3-7AFE0CBE7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EB47-F180-4A6F-85A0-AD1BAD3CA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83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7860F9-5C93-9127-7E91-783A2E273A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29A046-513B-FB51-B045-C9F5DF2FB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5565B-9D34-7935-8727-8ADF7C19F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517D-B85A-463B-A8A4-60FE8F6A906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4EF1A-0BC3-DB61-20D6-84C1A3084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4E511-5C65-8121-5E44-E9207C15B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EB47-F180-4A6F-85A0-AD1BAD3CA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F6CFE-DAA3-D7F3-ACC8-0564C28E5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3E3C5-9670-63D5-DF05-4FDFFF9E8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B6DCA-D2B8-1FE3-6F1C-B30274244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517D-B85A-463B-A8A4-60FE8F6A906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570A7-61FA-11DD-32B5-DCD95A796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82D95-EF14-FAFF-239A-A7C702992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EB47-F180-4A6F-85A0-AD1BAD3CA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31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69C6-207B-9508-5FB6-D838FB552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D061E-B1F1-FE9D-90A6-AC24D75C2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E5F64-1727-4CBE-72C8-718FF1FFC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517D-B85A-463B-A8A4-60FE8F6A906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C3BB7-0892-3117-E0C4-3ECDC234E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DCE0E-5FD4-1F72-A681-4273EB1D5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EB47-F180-4A6F-85A0-AD1BAD3CA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E858D-7500-AA9F-BD23-6DFD57F01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E8350-D643-6D69-AB05-B2BC0486D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FFF63-9359-AC5C-9725-B8D08CF0A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9E5678-EE0D-B0CF-4B2C-6A452AD04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517D-B85A-463B-A8A4-60FE8F6A906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4C5DE6-735F-DDDF-247E-613CE1802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70E24-0926-1CC8-F6C1-84A16D363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EB47-F180-4A6F-85A0-AD1BAD3CA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4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96B4B-C00C-A686-3870-0FE38C0B1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600A7-0B9B-3773-B5E8-F03037285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44A5F-6232-D66F-0CE4-B2548299A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0E1866-9CA0-FA96-9D3E-7F9C260FB9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51E69E-7283-A28F-DF54-F22BDE0798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A3574F-5426-86ED-BDC8-E46CB7A7A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517D-B85A-463B-A8A4-60FE8F6A906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E7FD92-AC74-11C5-A6D0-DE1BF35DE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E9B227-0D69-56A4-2D57-E06ABD5EE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EB47-F180-4A6F-85A0-AD1BAD3CA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6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0B9FF-C66D-0C32-A47E-8FE2E3E86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7DA57B-C039-C905-38F0-F09E2A46D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517D-B85A-463B-A8A4-60FE8F6A906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3EF611-8994-FB18-2368-921C0238B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502AFA-8997-C1D0-531A-614BD60A6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EB47-F180-4A6F-85A0-AD1BAD3CA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0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6FD469-907E-9C07-2B7A-98A686F31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517D-B85A-463B-A8A4-60FE8F6A906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0B5155-CE17-E838-49B9-43583631A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2AF91E-C56E-E694-C006-079A9126E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EB47-F180-4A6F-85A0-AD1BAD3CA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6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4AF04-85A3-9ABB-E5B8-9F3927BF3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2AEEB-1BEE-25FE-FC6A-28C3A902A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891AE-A280-CEE8-8386-1E628400F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44CBAD-FFF8-8102-C70C-50AC3F23A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517D-B85A-463B-A8A4-60FE8F6A906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7E24C-DF1D-7DF9-294E-60248C03D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01383-33BC-2D20-D255-2151D310C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EB47-F180-4A6F-85A0-AD1BAD3CA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8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9663C-594A-7F92-6BCB-1C6BB49C0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ADCF63-B610-D338-7673-120758F0D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A964EF-C6DA-96E8-85A8-270085860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3A993-15E4-2047-6F9C-FA9BCE731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517D-B85A-463B-A8A4-60FE8F6A906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DF344E-D93F-9209-A900-89EA568D0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EF6F4-E750-F31F-90E5-6CD2F421C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EB47-F180-4A6F-85A0-AD1BAD3CA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4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E195D5-5276-5438-CFFC-E8A6527D8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B611F2-B8E9-A7E1-4204-8C7168D8F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25E94-0ED4-1CCF-6706-042A422F7E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6517D-B85A-463B-A8A4-60FE8F6A906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545A4-3CDB-E027-2CCF-A96617B62B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57046-D6F4-19FB-89E0-5C3019A781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2EB47-F180-4A6F-85A0-AD1BAD3CA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8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1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CA8C3-47EB-837C-CDE2-4185D6A87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4388" y="365125"/>
            <a:ext cx="5767905" cy="13255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en-US" dirty="0" err="1"/>
              <a:t>স্বাগত</a:t>
            </a:r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116082B-3113-0353-AEE4-B010B58F6E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602" y="1825625"/>
            <a:ext cx="6724795" cy="4351338"/>
          </a:xfrm>
        </p:spPr>
      </p:pic>
    </p:spTree>
    <p:extLst>
      <p:ext uri="{BB962C8B-B14F-4D97-AF65-F5344CB8AC3E}">
        <p14:creationId xmlns:p14="http://schemas.microsoft.com/office/powerpoint/2010/main" val="3184562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43346466-F9C4-C8EB-0F1B-7741BBC9AECB}"/>
              </a:ext>
            </a:extLst>
          </p:cNvPr>
          <p:cNvSpPr/>
          <p:nvPr/>
        </p:nvSpPr>
        <p:spPr>
          <a:xfrm>
            <a:off x="609600" y="889780"/>
            <a:ext cx="10972800" cy="5078437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AC4CED-6279-450A-9590-F337DDE5C9BE}"/>
              </a:ext>
            </a:extLst>
          </p:cNvPr>
          <p:cNvSpPr txBox="1"/>
          <p:nvPr/>
        </p:nvSpPr>
        <p:spPr>
          <a:xfrm>
            <a:off x="5078437" y="1927274"/>
            <a:ext cx="3249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অব্যাপক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2779EC-121A-E161-4E4E-B3614DF53393}"/>
              </a:ext>
            </a:extLst>
          </p:cNvPr>
          <p:cNvSpPr txBox="1"/>
          <p:nvPr/>
        </p:nvSpPr>
        <p:spPr>
          <a:xfrm>
            <a:off x="1758462" y="2566388"/>
            <a:ext cx="9594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লঙ্ঘন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গূণটি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বিচ্ছেদ্য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অবান্তর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অব্যাপক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0C1525-AF0D-1D0C-840B-B096D840EFC9}"/>
              </a:ext>
            </a:extLst>
          </p:cNvPr>
          <p:cNvSpPr txBox="1"/>
          <p:nvPr/>
        </p:nvSpPr>
        <p:spPr>
          <a:xfrm>
            <a:off x="4135902" y="4188657"/>
            <a:ext cx="3549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সভ্য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095343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892D1500-3D93-EAF1-68AF-103F8A9B79CF}"/>
              </a:ext>
            </a:extLst>
          </p:cNvPr>
          <p:cNvSpPr/>
          <p:nvPr/>
        </p:nvSpPr>
        <p:spPr>
          <a:xfrm>
            <a:off x="1223889" y="759656"/>
            <a:ext cx="10480431" cy="5134708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40B70D-166E-96E7-6DE5-2564683070EF}"/>
              </a:ext>
            </a:extLst>
          </p:cNvPr>
          <p:cNvSpPr txBox="1"/>
          <p:nvPr/>
        </p:nvSpPr>
        <p:spPr>
          <a:xfrm>
            <a:off x="5233182" y="1856935"/>
            <a:ext cx="2827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অতিব্যাপক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36AC6E-165A-54C1-0547-26F69CE24B86}"/>
              </a:ext>
            </a:extLst>
          </p:cNvPr>
          <p:cNvSpPr txBox="1"/>
          <p:nvPr/>
        </p:nvSpPr>
        <p:spPr>
          <a:xfrm>
            <a:off x="2166425" y="2441710"/>
            <a:ext cx="9045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লঙ্ঘন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এরুপ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অতিব্যাপক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A2D273-77D0-6A3B-BC67-23D5FF7F1DFA}"/>
              </a:ext>
            </a:extLst>
          </p:cNvPr>
          <p:cNvSpPr txBox="1"/>
          <p:nvPr/>
        </p:nvSpPr>
        <p:spPr>
          <a:xfrm>
            <a:off x="5676314" y="3939098"/>
            <a:ext cx="2025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963783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71043B40-A218-BD7D-1E37-C72AB84E5B32}"/>
              </a:ext>
            </a:extLst>
          </p:cNvPr>
          <p:cNvSpPr/>
          <p:nvPr/>
        </p:nvSpPr>
        <p:spPr>
          <a:xfrm>
            <a:off x="562535" y="605117"/>
            <a:ext cx="11066929" cy="5647765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DB6A86-34F1-27EF-412C-7FD4096173A7}"/>
              </a:ext>
            </a:extLst>
          </p:cNvPr>
          <p:cNvSpPr txBox="1"/>
          <p:nvPr/>
        </p:nvSpPr>
        <p:spPr>
          <a:xfrm>
            <a:off x="4639235" y="1640541"/>
            <a:ext cx="3778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রুপক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অলংকারিক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D7DE94-9160-D1B2-451D-23BFA9AAF99E}"/>
              </a:ext>
            </a:extLst>
          </p:cNvPr>
          <p:cNvSpPr txBox="1"/>
          <p:nvPr/>
        </p:nvSpPr>
        <p:spPr>
          <a:xfrm>
            <a:off x="1472453" y="2496977"/>
            <a:ext cx="96280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লঙ্ঘন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রুপক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অলংকারিক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নিয়মটি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পদটি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সংজ্ঞাটি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স্পষ্টতর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রুপক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আলংকারিক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76B427-CE97-3718-756E-EFD660E6B03F}"/>
              </a:ext>
            </a:extLst>
          </p:cNvPr>
          <p:cNvSpPr txBox="1"/>
          <p:nvPr/>
        </p:nvSpPr>
        <p:spPr>
          <a:xfrm>
            <a:off x="4343400" y="3969894"/>
            <a:ext cx="31331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সিংহ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পশুর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</a:p>
          <a:p>
            <a:pPr algn="ctr"/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আত্নার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বন্দিশালা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</a:p>
          <a:p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632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D27AE147-B86D-287F-4C6D-4CBD15F72F36}"/>
              </a:ext>
            </a:extLst>
          </p:cNvPr>
          <p:cNvSpPr/>
          <p:nvPr/>
        </p:nvSpPr>
        <p:spPr>
          <a:xfrm>
            <a:off x="1021976" y="793376"/>
            <a:ext cx="10945906" cy="5392271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83A7AC-6D74-70DB-A9D5-B4BD25A815F8}"/>
              </a:ext>
            </a:extLst>
          </p:cNvPr>
          <p:cNvSpPr txBox="1"/>
          <p:nvPr/>
        </p:nvSpPr>
        <p:spPr>
          <a:xfrm flipH="1">
            <a:off x="5738366" y="1815353"/>
            <a:ext cx="2450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চ)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দুর্বোধ্য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71F30C-6A26-4574-CD71-4F05B69E6506}"/>
              </a:ext>
            </a:extLst>
          </p:cNvPr>
          <p:cNvSpPr txBox="1"/>
          <p:nvPr/>
        </p:nvSpPr>
        <p:spPr>
          <a:xfrm>
            <a:off x="1936376" y="2823882"/>
            <a:ext cx="960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নিয়মটি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লঙ্ঘন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দুর্বোধ্য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অর্থ্যা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গিয়ে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দুর্বোধ্য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সংজ্ঞাটি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ত্রুটিপূর্ণ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309A4A-0D5D-82BD-D46B-80D8242C433D}"/>
              </a:ext>
            </a:extLst>
          </p:cNvPr>
          <p:cNvSpPr txBox="1"/>
          <p:nvPr/>
        </p:nvSpPr>
        <p:spPr>
          <a:xfrm>
            <a:off x="2608729" y="4458598"/>
            <a:ext cx="8561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“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মেঘ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মরুৎতাড়িত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শীকরপূর্ণিত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মেদুরবর্ণ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মন্ডিত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পুঞ্জিত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বাষ্পরাজি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সমন্বিত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নভোমণ্ডলে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উৎক্ষিপ্ত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দৃষ্ট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প্রপঞ্চ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।” </a:t>
            </a:r>
          </a:p>
        </p:txBody>
      </p:sp>
    </p:spTree>
    <p:extLst>
      <p:ext uri="{BB962C8B-B14F-4D97-AF65-F5344CB8AC3E}">
        <p14:creationId xmlns:p14="http://schemas.microsoft.com/office/powerpoint/2010/main" val="2508042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40AF11CA-E86E-E15B-A044-F1870AB9D611}"/>
              </a:ext>
            </a:extLst>
          </p:cNvPr>
          <p:cNvSpPr/>
          <p:nvPr/>
        </p:nvSpPr>
        <p:spPr>
          <a:xfrm>
            <a:off x="874058" y="551330"/>
            <a:ext cx="10865223" cy="5311588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F2ECF4-4EE7-7F47-5946-E3B47F05ED3E}"/>
              </a:ext>
            </a:extLst>
          </p:cNvPr>
          <p:cNvSpPr txBox="1"/>
          <p:nvPr/>
        </p:nvSpPr>
        <p:spPr>
          <a:xfrm>
            <a:off x="4545106" y="1541034"/>
            <a:ext cx="2541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চক্রক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93E488-4CE5-6A28-639C-BE37B1E54623}"/>
              </a:ext>
            </a:extLst>
          </p:cNvPr>
          <p:cNvSpPr txBox="1"/>
          <p:nvPr/>
        </p:nvSpPr>
        <p:spPr>
          <a:xfrm>
            <a:off x="1775012" y="2380129"/>
            <a:ext cx="95429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নিয়মটি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লঙ্ঘন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চক্রক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প্রতিশব্দ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অর্থ্যা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গিয়ে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পদটি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পুণরুক্তি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চক্রক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559B1E-6372-5E65-8F26-A6577B3529F5}"/>
              </a:ext>
            </a:extLst>
          </p:cNvPr>
          <p:cNvSpPr txBox="1"/>
          <p:nvPr/>
        </p:nvSpPr>
        <p:spPr>
          <a:xfrm>
            <a:off x="5432611" y="4260023"/>
            <a:ext cx="24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মনুষ্য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250366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29C854F3-7763-7B5E-5099-49C3BD7CA5D4}"/>
              </a:ext>
            </a:extLst>
          </p:cNvPr>
          <p:cNvSpPr/>
          <p:nvPr/>
        </p:nvSpPr>
        <p:spPr>
          <a:xfrm>
            <a:off x="1264024" y="537882"/>
            <a:ext cx="10650070" cy="5782236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9105B9-219E-985C-D88E-3752BA0DBB0A}"/>
              </a:ext>
            </a:extLst>
          </p:cNvPr>
          <p:cNvSpPr txBox="1"/>
          <p:nvPr/>
        </p:nvSpPr>
        <p:spPr>
          <a:xfrm>
            <a:off x="4208929" y="1680882"/>
            <a:ext cx="4383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নঞর্থক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নেতিবাচক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EDF663-16CF-4AF5-D4BE-BDF679254FC4}"/>
              </a:ext>
            </a:extLst>
          </p:cNvPr>
          <p:cNvSpPr txBox="1"/>
          <p:nvPr/>
        </p:nvSpPr>
        <p:spPr>
          <a:xfrm>
            <a:off x="2218765" y="2447365"/>
            <a:ext cx="9547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লঙ্ঘন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নঞর্থক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নেতিবাচক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উদ্ভব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নিয়মটি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সদর্থক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সংজ্ঞাকে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কখনো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নঞর্থক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70B8D1-4301-B1A1-39E5-0827E7847543}"/>
              </a:ext>
            </a:extLst>
          </p:cNvPr>
          <p:cNvSpPr txBox="1"/>
          <p:nvPr/>
        </p:nvSpPr>
        <p:spPr>
          <a:xfrm>
            <a:off x="5477435" y="3851974"/>
            <a:ext cx="123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মিথ্যা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6538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Vertical 1">
            <a:extLst>
              <a:ext uri="{FF2B5EF4-FFF2-40B4-BE49-F238E27FC236}">
                <a16:creationId xmlns:a16="http://schemas.microsoft.com/office/drawing/2014/main" id="{8F54DA78-C7C2-E462-3FEC-5FD618FEC388}"/>
              </a:ext>
            </a:extLst>
          </p:cNvPr>
          <p:cNvSpPr/>
          <p:nvPr/>
        </p:nvSpPr>
        <p:spPr>
          <a:xfrm>
            <a:off x="4195482" y="578224"/>
            <a:ext cx="4141694" cy="5593976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653B1B-621C-3A95-C52B-11DB80CA65BD}"/>
              </a:ext>
            </a:extLst>
          </p:cNvPr>
          <p:cNvSpPr txBox="1"/>
          <p:nvPr/>
        </p:nvSpPr>
        <p:spPr>
          <a:xfrm>
            <a:off x="5109882" y="1573306"/>
            <a:ext cx="2407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AAFD60-60C9-F8F7-44A0-5329BBD38B35}"/>
              </a:ext>
            </a:extLst>
          </p:cNvPr>
          <p:cNvSpPr txBox="1"/>
          <p:nvPr/>
        </p:nvSpPr>
        <p:spPr>
          <a:xfrm>
            <a:off x="5109882" y="2796988"/>
            <a:ext cx="20977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বাহুল্য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just"/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রুপক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just"/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চক্রক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4AA53BFE-9CA1-E10D-2D35-917D2533EDB8}"/>
              </a:ext>
            </a:extLst>
          </p:cNvPr>
          <p:cNvSpPr/>
          <p:nvPr/>
        </p:nvSpPr>
        <p:spPr>
          <a:xfrm>
            <a:off x="4948518" y="2894566"/>
            <a:ext cx="161364" cy="20825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555F2EF5-1926-74A8-11E2-31F7E218DE17}"/>
              </a:ext>
            </a:extLst>
          </p:cNvPr>
          <p:cNvSpPr/>
          <p:nvPr/>
        </p:nvSpPr>
        <p:spPr>
          <a:xfrm>
            <a:off x="4948518" y="3532955"/>
            <a:ext cx="161364" cy="1413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F9A4AC2A-1D5C-61D3-D42C-B553741368D9}"/>
              </a:ext>
            </a:extLst>
          </p:cNvPr>
          <p:cNvSpPr/>
          <p:nvPr/>
        </p:nvSpPr>
        <p:spPr>
          <a:xfrm>
            <a:off x="4948518" y="4074458"/>
            <a:ext cx="161364" cy="20825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06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Single Corner Rounded 1">
            <a:extLst>
              <a:ext uri="{FF2B5EF4-FFF2-40B4-BE49-F238E27FC236}">
                <a16:creationId xmlns:a16="http://schemas.microsoft.com/office/drawing/2014/main" id="{998AB0A8-5270-F487-A822-6D518D19CC01}"/>
              </a:ext>
            </a:extLst>
          </p:cNvPr>
          <p:cNvSpPr/>
          <p:nvPr/>
        </p:nvSpPr>
        <p:spPr>
          <a:xfrm>
            <a:off x="2554941" y="847165"/>
            <a:ext cx="7785847" cy="5257800"/>
          </a:xfrm>
          <a:prstGeom prst="round1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17B3F3-24C5-02A1-84DD-009A70F52028}"/>
              </a:ext>
            </a:extLst>
          </p:cNvPr>
          <p:cNvSpPr txBox="1"/>
          <p:nvPr/>
        </p:nvSpPr>
        <p:spPr>
          <a:xfrm>
            <a:off x="5667933" y="1775012"/>
            <a:ext cx="1559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A45A60-66B4-E6BE-D87F-EF2D43D89FB0}"/>
              </a:ext>
            </a:extLst>
          </p:cNvPr>
          <p:cNvSpPr txBox="1"/>
          <p:nvPr/>
        </p:nvSpPr>
        <p:spPr>
          <a:xfrm>
            <a:off x="3886197" y="3429000"/>
            <a:ext cx="5123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নিয়মটি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লঙ্ঘন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97629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>
            <a:extLst>
              <a:ext uri="{FF2B5EF4-FFF2-40B4-BE49-F238E27FC236}">
                <a16:creationId xmlns:a16="http://schemas.microsoft.com/office/drawing/2014/main" id="{75A87A45-CDEB-B09B-C1F7-E86C7C4208A6}"/>
              </a:ext>
            </a:extLst>
          </p:cNvPr>
          <p:cNvSpPr/>
          <p:nvPr/>
        </p:nvSpPr>
        <p:spPr>
          <a:xfrm>
            <a:off x="2030505" y="268942"/>
            <a:ext cx="7584141" cy="4935070"/>
          </a:xfrm>
          <a:prstGeom prst="pentagon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2C944F-D8E8-B121-C27C-F3454E3EF5BC}"/>
              </a:ext>
            </a:extLst>
          </p:cNvPr>
          <p:cNvSpPr txBox="1"/>
          <p:nvPr/>
        </p:nvSpPr>
        <p:spPr>
          <a:xfrm>
            <a:off x="4538380" y="1530152"/>
            <a:ext cx="2568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D53016-FE4F-9F15-6BBE-E86507201584}"/>
              </a:ext>
            </a:extLst>
          </p:cNvPr>
          <p:cNvSpPr txBox="1"/>
          <p:nvPr/>
        </p:nvSpPr>
        <p:spPr>
          <a:xfrm>
            <a:off x="3254186" y="3190691"/>
            <a:ext cx="513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লঙ্ঘন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4205668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67723-1499-7485-DA0A-57C99512F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9100" y="815368"/>
            <a:ext cx="3886199" cy="105867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4BD2FA-FA7F-DD72-7F0A-5BB87FC70F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2057400"/>
            <a:ext cx="3886199" cy="3455894"/>
          </a:xfrm>
        </p:spPr>
      </p:pic>
    </p:spTree>
    <p:extLst>
      <p:ext uri="{BB962C8B-B14F-4D97-AF65-F5344CB8AC3E}">
        <p14:creationId xmlns:p14="http://schemas.microsoft.com/office/powerpoint/2010/main" val="1377303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2D507-4370-F361-6947-60F84CEE4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1264024"/>
            <a:ext cx="3248118" cy="79337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/>
              <a:t>শিক্ষক</a:t>
            </a:r>
            <a:r>
              <a:rPr lang="en-US" dirty="0"/>
              <a:t> </a:t>
            </a:r>
            <a:r>
              <a:rPr lang="en-US" dirty="0" err="1"/>
              <a:t>পরিচিতি</a:t>
            </a:r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F41904B-7278-D588-7EB2-FC06E02FF6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378" y="1844848"/>
            <a:ext cx="3291928" cy="3291928"/>
          </a:xfrm>
          <a:blipFill>
            <a:blip r:embed="rId2"/>
            <a:tile tx="0" ty="0" sx="100000" sy="100000" flip="none" algn="tl"/>
          </a:blipFill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87A071-6E9A-F3CD-AEBB-4CCC20AC1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248118" cy="3079376"/>
          </a:xfrm>
          <a:blipFill>
            <a:blip r:embed="rId4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মোহাম্মদ</a:t>
            </a:r>
            <a:r>
              <a:rPr lang="en-US" dirty="0"/>
              <a:t> </a:t>
            </a:r>
            <a:r>
              <a:rPr lang="en-US" dirty="0" err="1"/>
              <a:t>ইকবাল</a:t>
            </a:r>
            <a:r>
              <a:rPr lang="en-US" dirty="0"/>
              <a:t> </a:t>
            </a:r>
            <a:r>
              <a:rPr lang="en-US" dirty="0" err="1"/>
              <a:t>ভূইয়া</a:t>
            </a:r>
            <a:r>
              <a:rPr lang="en-US" dirty="0"/>
              <a:t> </a:t>
            </a:r>
          </a:p>
          <a:p>
            <a:r>
              <a:rPr lang="en-US" dirty="0" err="1"/>
              <a:t>সহকারী</a:t>
            </a:r>
            <a:r>
              <a:rPr lang="en-US" dirty="0"/>
              <a:t> </a:t>
            </a:r>
            <a:r>
              <a:rPr lang="en-US" dirty="0" err="1"/>
              <a:t>অধ্যাপক</a:t>
            </a:r>
            <a:endParaRPr lang="en-US" dirty="0"/>
          </a:p>
          <a:p>
            <a:r>
              <a:rPr lang="en-US" dirty="0" err="1"/>
              <a:t>ওয়ালী</a:t>
            </a:r>
            <a:r>
              <a:rPr lang="en-US" dirty="0"/>
              <a:t> </a:t>
            </a:r>
            <a:r>
              <a:rPr lang="en-US" dirty="0" err="1"/>
              <a:t>নেওয়াজ</a:t>
            </a:r>
            <a:r>
              <a:rPr lang="en-US" dirty="0"/>
              <a:t> </a:t>
            </a:r>
            <a:r>
              <a:rPr lang="en-US" dirty="0" err="1"/>
              <a:t>খান</a:t>
            </a:r>
            <a:r>
              <a:rPr lang="en-US" dirty="0"/>
              <a:t> </a:t>
            </a:r>
            <a:r>
              <a:rPr lang="en-US" dirty="0" err="1"/>
              <a:t>কলেজ</a:t>
            </a:r>
            <a:endParaRPr lang="en-US" dirty="0"/>
          </a:p>
          <a:p>
            <a:r>
              <a:rPr lang="en-US" dirty="0" err="1"/>
              <a:t>কিশোরগঞ্জ</a:t>
            </a:r>
            <a:r>
              <a:rPr lang="en-US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63248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CCE9CFE6-A7FE-1D40-D050-AF8B719E236C}"/>
              </a:ext>
            </a:extLst>
          </p:cNvPr>
          <p:cNvSpPr/>
          <p:nvPr/>
        </p:nvSpPr>
        <p:spPr>
          <a:xfrm>
            <a:off x="3388659" y="1546412"/>
            <a:ext cx="6158753" cy="4383741"/>
          </a:xfrm>
          <a:prstGeom prst="flowChartMultidocument">
            <a:avLst/>
          </a:prstGeom>
          <a:blipFill>
            <a:blip r:embed="rId2"/>
            <a:tile tx="0" ty="0" sx="100000" sy="100000" flip="none" algn="tl"/>
          </a:blip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C35D59-E804-4A1F-B82C-8A1DAFFB503C}"/>
              </a:ext>
            </a:extLst>
          </p:cNvPr>
          <p:cNvSpPr txBox="1"/>
          <p:nvPr/>
        </p:nvSpPr>
        <p:spPr>
          <a:xfrm>
            <a:off x="5100917" y="2608728"/>
            <a:ext cx="1990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B58350-D7E5-67A8-E756-BBDDEB362C46}"/>
              </a:ext>
            </a:extLst>
          </p:cNvPr>
          <p:cNvSpPr txBox="1"/>
          <p:nvPr/>
        </p:nvSpPr>
        <p:spPr>
          <a:xfrm>
            <a:off x="5100917" y="3546164"/>
            <a:ext cx="25549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, ২য়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শ্রেনীঃ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৪৫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9141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4F2FFD4-4516-DFB6-1AB3-FB543B6BE8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781301"/>
            <a:ext cx="1600200" cy="1600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C1710E-72D1-43AC-9CC1-BC68D9CDBE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604" y="2855156"/>
            <a:ext cx="1600200" cy="1600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F9538D7-B1BE-4501-7AA3-305AC96A1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311" y="481233"/>
            <a:ext cx="1600200" cy="1600200"/>
          </a:xfrm>
          <a:prstGeom prst="rect">
            <a:avLst/>
          </a:prstGeom>
        </p:spPr>
      </p:pic>
      <p:sp>
        <p:nvSpPr>
          <p:cNvPr id="10" name="Arrow: Curved Down 9">
            <a:extLst>
              <a:ext uri="{FF2B5EF4-FFF2-40B4-BE49-F238E27FC236}">
                <a16:creationId xmlns:a16="http://schemas.microsoft.com/office/drawing/2014/main" id="{01B7D0AD-4394-6E03-FFB0-3CFC54542FCD}"/>
              </a:ext>
            </a:extLst>
          </p:cNvPr>
          <p:cNvSpPr/>
          <p:nvPr/>
        </p:nvSpPr>
        <p:spPr>
          <a:xfrm rot="4033000">
            <a:off x="6157232" y="1314100"/>
            <a:ext cx="1725680" cy="763262"/>
          </a:xfrm>
          <a:prstGeom prst="curvedDown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CA4CB3-A194-AE7C-E199-BDF075FBAF74}"/>
              </a:ext>
            </a:extLst>
          </p:cNvPr>
          <p:cNvSpPr txBox="1"/>
          <p:nvPr/>
        </p:nvSpPr>
        <p:spPr>
          <a:xfrm>
            <a:off x="5190978" y="2081433"/>
            <a:ext cx="1062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19A4AB-0056-CCCF-99D7-9B91691A4682}"/>
              </a:ext>
            </a:extLst>
          </p:cNvPr>
          <p:cNvSpPr txBox="1"/>
          <p:nvPr/>
        </p:nvSpPr>
        <p:spPr>
          <a:xfrm>
            <a:off x="6565511" y="4526281"/>
            <a:ext cx="651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92FFAF-23A6-9B33-247A-BC72F8E6FB51}"/>
              </a:ext>
            </a:extLst>
          </p:cNvPr>
          <p:cNvSpPr txBox="1"/>
          <p:nvPr/>
        </p:nvSpPr>
        <p:spPr>
          <a:xfrm>
            <a:off x="3137096" y="4381501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Explosion: 8 Points 13">
            <a:extLst>
              <a:ext uri="{FF2B5EF4-FFF2-40B4-BE49-F238E27FC236}">
                <a16:creationId xmlns:a16="http://schemas.microsoft.com/office/drawing/2014/main" id="{7328F15C-0D8D-9CF4-0B12-182B64AA9E61}"/>
              </a:ext>
            </a:extLst>
          </p:cNvPr>
          <p:cNvSpPr/>
          <p:nvPr/>
        </p:nvSpPr>
        <p:spPr>
          <a:xfrm>
            <a:off x="2715065" y="366960"/>
            <a:ext cx="2475913" cy="1266093"/>
          </a:xfrm>
          <a:prstGeom prst="irregularSeal1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57763E-418B-16C9-60CF-673FCCFB62E8}"/>
              </a:ext>
            </a:extLst>
          </p:cNvPr>
          <p:cNvSpPr txBox="1"/>
          <p:nvPr/>
        </p:nvSpPr>
        <p:spPr>
          <a:xfrm>
            <a:off x="3502856" y="872197"/>
            <a:ext cx="844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1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1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1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12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16" name="Explosion: 8 Points 15">
            <a:extLst>
              <a:ext uri="{FF2B5EF4-FFF2-40B4-BE49-F238E27FC236}">
                <a16:creationId xmlns:a16="http://schemas.microsoft.com/office/drawing/2014/main" id="{52A7F885-3A92-B6FA-F2CF-D6864458CBFC}"/>
              </a:ext>
            </a:extLst>
          </p:cNvPr>
          <p:cNvSpPr/>
          <p:nvPr/>
        </p:nvSpPr>
        <p:spPr>
          <a:xfrm>
            <a:off x="4853354" y="2781301"/>
            <a:ext cx="1600200" cy="1495277"/>
          </a:xfrm>
          <a:prstGeom prst="irregularSeal1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34933C-5E43-B9E8-4379-5EF07A534A11}"/>
              </a:ext>
            </a:extLst>
          </p:cNvPr>
          <p:cNvSpPr txBox="1"/>
          <p:nvPr/>
        </p:nvSpPr>
        <p:spPr>
          <a:xfrm>
            <a:off x="5317589" y="3276921"/>
            <a:ext cx="778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1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1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বুদ্ধিমান</a:t>
            </a:r>
            <a:r>
              <a:rPr lang="en-US" sz="1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1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8" name="Explosion: 8 Points 17">
            <a:extLst>
              <a:ext uri="{FF2B5EF4-FFF2-40B4-BE49-F238E27FC236}">
                <a16:creationId xmlns:a16="http://schemas.microsoft.com/office/drawing/2014/main" id="{A5965D7A-913B-6D9D-BB34-8723C928DF54}"/>
              </a:ext>
            </a:extLst>
          </p:cNvPr>
          <p:cNvSpPr/>
          <p:nvPr/>
        </p:nvSpPr>
        <p:spPr>
          <a:xfrm>
            <a:off x="1210113" y="1828801"/>
            <a:ext cx="2222696" cy="1600199"/>
          </a:xfrm>
          <a:prstGeom prst="irregularSeal1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2D57C6-40EE-6878-8FDC-757E96550514}"/>
              </a:ext>
            </a:extLst>
          </p:cNvPr>
          <p:cNvSpPr txBox="1"/>
          <p:nvPr/>
        </p:nvSpPr>
        <p:spPr>
          <a:xfrm>
            <a:off x="1671340" y="2476499"/>
            <a:ext cx="119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1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1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মনুষ্য</a:t>
            </a:r>
            <a:r>
              <a:rPr lang="en-US" sz="1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1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1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5A7A2A6A-CF56-70A8-19F2-B0A03292F4A4}"/>
              </a:ext>
            </a:extLst>
          </p:cNvPr>
          <p:cNvSpPr/>
          <p:nvPr/>
        </p:nvSpPr>
        <p:spPr>
          <a:xfrm>
            <a:off x="6253833" y="752427"/>
            <a:ext cx="2172715" cy="119770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xplosion: 8 Points 20">
            <a:extLst>
              <a:ext uri="{FF2B5EF4-FFF2-40B4-BE49-F238E27FC236}">
                <a16:creationId xmlns:a16="http://schemas.microsoft.com/office/drawing/2014/main" id="{06A05BDF-77BB-9CEB-43E4-32AB8E3C9AE2}"/>
              </a:ext>
            </a:extLst>
          </p:cNvPr>
          <p:cNvSpPr/>
          <p:nvPr/>
        </p:nvSpPr>
        <p:spPr>
          <a:xfrm>
            <a:off x="8834511" y="211015"/>
            <a:ext cx="2172715" cy="2042553"/>
          </a:xfrm>
          <a:prstGeom prst="irregularSeal1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10DDFDA-C1D8-8A26-3826-ACE2C9D7C674}"/>
              </a:ext>
            </a:extLst>
          </p:cNvPr>
          <p:cNvSpPr txBox="1"/>
          <p:nvPr/>
        </p:nvSpPr>
        <p:spPr>
          <a:xfrm>
            <a:off x="9466786" y="987475"/>
            <a:ext cx="999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1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দুজনেই</a:t>
            </a:r>
            <a:r>
              <a:rPr lang="en-US" sz="1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1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1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দিয়েছ</a:t>
            </a:r>
            <a:r>
              <a:rPr lang="en-US" sz="1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4102E84-1C96-B6C2-A70D-0A82F250B817}"/>
              </a:ext>
            </a:extLst>
          </p:cNvPr>
          <p:cNvSpPr txBox="1"/>
          <p:nvPr/>
        </p:nvSpPr>
        <p:spPr>
          <a:xfrm>
            <a:off x="2558268" y="5487573"/>
            <a:ext cx="4332850" cy="40011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20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54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1067E506-9AC5-FB9E-15EA-265EB159DFC5}"/>
              </a:ext>
            </a:extLst>
          </p:cNvPr>
          <p:cNvSpPr/>
          <p:nvPr/>
        </p:nvSpPr>
        <p:spPr>
          <a:xfrm>
            <a:off x="1927274" y="1181686"/>
            <a:ext cx="8609427" cy="3699803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84891E-8DEE-ED3E-9993-3D2E586C8745}"/>
              </a:ext>
            </a:extLst>
          </p:cNvPr>
          <p:cNvSpPr txBox="1"/>
          <p:nvPr/>
        </p:nvSpPr>
        <p:spPr>
          <a:xfrm>
            <a:off x="2729132" y="2391508"/>
            <a:ext cx="7005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sz="4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4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লঙ্ঘনজনিত</a:t>
            </a:r>
            <a:r>
              <a:rPr lang="en-US" sz="4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endParaRPr lang="en-US" sz="4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37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Vertical 1">
            <a:extLst>
              <a:ext uri="{FF2B5EF4-FFF2-40B4-BE49-F238E27FC236}">
                <a16:creationId xmlns:a16="http://schemas.microsoft.com/office/drawing/2014/main" id="{01430810-BC2B-2FD7-E822-8A1BCFC50F09}"/>
              </a:ext>
            </a:extLst>
          </p:cNvPr>
          <p:cNvSpPr/>
          <p:nvPr/>
        </p:nvSpPr>
        <p:spPr>
          <a:xfrm>
            <a:off x="2923735" y="309489"/>
            <a:ext cx="6344529" cy="6239021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63849-0790-31B1-7267-551A2F265AEB}"/>
              </a:ext>
            </a:extLst>
          </p:cNvPr>
          <p:cNvSpPr txBox="1"/>
          <p:nvPr/>
        </p:nvSpPr>
        <p:spPr>
          <a:xfrm>
            <a:off x="4276578" y="1276644"/>
            <a:ext cx="3137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D07ECC-4085-9D88-1070-DF6BB2287578}"/>
              </a:ext>
            </a:extLst>
          </p:cNvPr>
          <p:cNvSpPr txBox="1"/>
          <p:nvPr/>
        </p:nvSpPr>
        <p:spPr>
          <a:xfrm>
            <a:off x="4121833" y="2996418"/>
            <a:ext cx="42484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লঙ্ঘনজনিত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অনুপপত্তিসমূহ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26DCB3AB-4BF7-9570-35E6-41162A08CA79}"/>
              </a:ext>
            </a:extLst>
          </p:cNvPr>
          <p:cNvSpPr/>
          <p:nvPr/>
        </p:nvSpPr>
        <p:spPr>
          <a:xfrm>
            <a:off x="3868615" y="3123028"/>
            <a:ext cx="253219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846B3336-BE8D-062A-6435-2CE699D9569A}"/>
              </a:ext>
            </a:extLst>
          </p:cNvPr>
          <p:cNvSpPr/>
          <p:nvPr/>
        </p:nvSpPr>
        <p:spPr>
          <a:xfrm>
            <a:off x="3894405" y="3951531"/>
            <a:ext cx="253219" cy="1828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86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F42814F-586F-06EC-F27D-0B7334ADF565}"/>
              </a:ext>
            </a:extLst>
          </p:cNvPr>
          <p:cNvSpPr/>
          <p:nvPr/>
        </p:nvSpPr>
        <p:spPr>
          <a:xfrm>
            <a:off x="2710375" y="1825283"/>
            <a:ext cx="6133514" cy="3207434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65A1C4-5677-E604-2332-1BA6A8451054}"/>
              </a:ext>
            </a:extLst>
          </p:cNvPr>
          <p:cNvSpPr txBox="1"/>
          <p:nvPr/>
        </p:nvSpPr>
        <p:spPr>
          <a:xfrm>
            <a:off x="4473526" y="3013501"/>
            <a:ext cx="27854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53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BC4BD2C1-FC28-C07C-6CBB-18F4ADBE4A0E}"/>
              </a:ext>
            </a:extLst>
          </p:cNvPr>
          <p:cNvSpPr/>
          <p:nvPr/>
        </p:nvSpPr>
        <p:spPr>
          <a:xfrm>
            <a:off x="1800665" y="436098"/>
            <a:ext cx="8904849" cy="6147582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505A3E-271A-160D-EDEC-963F155D09F1}"/>
              </a:ext>
            </a:extLst>
          </p:cNvPr>
          <p:cNvSpPr txBox="1"/>
          <p:nvPr/>
        </p:nvSpPr>
        <p:spPr>
          <a:xfrm>
            <a:off x="5430129" y="1547446"/>
            <a:ext cx="2663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বাহুল্য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AC5A0A-265E-CCDB-598E-E30EF9ECE9FF}"/>
              </a:ext>
            </a:extLst>
          </p:cNvPr>
          <p:cNvSpPr txBox="1"/>
          <p:nvPr/>
        </p:nvSpPr>
        <p:spPr>
          <a:xfrm>
            <a:off x="2869809" y="2518117"/>
            <a:ext cx="7521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লঙ্ঘন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বাহুল্য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সম্পূর্ণ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বেশীও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কমও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গিয়ে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গুণটুকু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উপলক্ষণ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ঘটবে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বাহুল্য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39FEB7-EED3-1858-CC33-3177B0CF0B29}"/>
              </a:ext>
            </a:extLst>
          </p:cNvPr>
          <p:cNvSpPr txBox="1"/>
          <p:nvPr/>
        </p:nvSpPr>
        <p:spPr>
          <a:xfrm>
            <a:off x="4698610" y="4529797"/>
            <a:ext cx="423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বিচারশক্তি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579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E88C182A-37AE-04CF-4ACB-090DFB87DF30}"/>
              </a:ext>
            </a:extLst>
          </p:cNvPr>
          <p:cNvSpPr/>
          <p:nvPr/>
        </p:nvSpPr>
        <p:spPr>
          <a:xfrm>
            <a:off x="1547446" y="211015"/>
            <a:ext cx="9988062" cy="5824025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99C01F-1B28-E6EF-45B2-90511A27E89E}"/>
              </a:ext>
            </a:extLst>
          </p:cNvPr>
          <p:cNvSpPr txBox="1"/>
          <p:nvPr/>
        </p:nvSpPr>
        <p:spPr>
          <a:xfrm>
            <a:off x="5486400" y="1248509"/>
            <a:ext cx="2771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অবান্তর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CF83F6-82F5-8310-7AFF-218F5CCABE72}"/>
              </a:ext>
            </a:extLst>
          </p:cNvPr>
          <p:cNvSpPr txBox="1"/>
          <p:nvPr/>
        </p:nvSpPr>
        <p:spPr>
          <a:xfrm>
            <a:off x="2518117" y="1933342"/>
            <a:ext cx="8778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লংঘন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অবিচ্ছেদ্য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অবান্তর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এরুপ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ত্রুটিপূর্ণ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অবান্তর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020D18-2F11-3168-5837-6565A94CF3ED}"/>
              </a:ext>
            </a:extLst>
          </p:cNvPr>
          <p:cNvSpPr txBox="1"/>
          <p:nvPr/>
        </p:nvSpPr>
        <p:spPr>
          <a:xfrm>
            <a:off x="4797083" y="3753358"/>
            <a:ext cx="3488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দ্বিপদ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467020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538</Words>
  <Application>Microsoft Office PowerPoint</Application>
  <PresentationFormat>Widescreen</PresentationFormat>
  <Paragraphs>65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Office Theme</vt:lpstr>
      <vt:lpstr>স্বাগত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BHUYAN</dc:creator>
  <cp:lastModifiedBy>MOHAMMAD BHUYAN</cp:lastModifiedBy>
  <cp:revision>7</cp:revision>
  <dcterms:created xsi:type="dcterms:W3CDTF">2022-06-29T06:02:23Z</dcterms:created>
  <dcterms:modified xsi:type="dcterms:W3CDTF">2022-06-30T08:30:02Z</dcterms:modified>
</cp:coreProperties>
</file>