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11" r:id="rId3"/>
    <p:sldMasterId id="2147483753" r:id="rId4"/>
    <p:sldMasterId id="2147483808" r:id="rId5"/>
    <p:sldMasterId id="2147483826" r:id="rId6"/>
  </p:sldMasterIdLst>
  <p:notesMasterIdLst>
    <p:notesMasterId r:id="rId22"/>
  </p:notesMasterIdLst>
  <p:sldIdLst>
    <p:sldId id="315" r:id="rId7"/>
    <p:sldId id="314" r:id="rId8"/>
    <p:sldId id="258" r:id="rId9"/>
    <p:sldId id="262" r:id="rId10"/>
    <p:sldId id="291" r:id="rId11"/>
    <p:sldId id="292" r:id="rId12"/>
    <p:sldId id="261" r:id="rId13"/>
    <p:sldId id="305" r:id="rId14"/>
    <p:sldId id="300" r:id="rId15"/>
    <p:sldId id="293" r:id="rId16"/>
    <p:sldId id="299" r:id="rId17"/>
    <p:sldId id="302" r:id="rId18"/>
    <p:sldId id="304" r:id="rId19"/>
    <p:sldId id="274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F6860-1D9F-4DD3-9F9E-2ED1B69CD6E1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E749D-93DD-4385-9A79-6CEEE28B5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0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08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66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9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582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206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44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632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736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477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5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74855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58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7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534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33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159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640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78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970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0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193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89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833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78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176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458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909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37098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474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7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086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885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881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6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052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5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54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733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707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3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25705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73587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716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7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9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71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9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68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9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0655F4-3592-B5EE-4C7D-1821E5825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r="10001" b="66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rizontal Scroll 12"/>
          <p:cNvSpPr/>
          <p:nvPr/>
        </p:nvSpPr>
        <p:spPr>
          <a:xfrm>
            <a:off x="2057400" y="76200"/>
            <a:ext cx="5181600" cy="1524000"/>
          </a:xfrm>
          <a:prstGeom prst="horizontalScroll">
            <a:avLst/>
          </a:prstGeom>
          <a:solidFill>
            <a:schemeClr val="lt1">
              <a:alpha val="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Group work </a:t>
            </a:r>
          </a:p>
        </p:txBody>
      </p:sp>
      <p:pic>
        <p:nvPicPr>
          <p:cNvPr id="15" name="Picture 14" descr="Capture 1.PNG"/>
          <p:cNvPicPr>
            <a:picLocks noChangeAspect="1"/>
          </p:cNvPicPr>
          <p:nvPr/>
        </p:nvPicPr>
        <p:blipFill>
          <a:blip r:embed="rId2" cstate="print"/>
          <a:srcRect l="6863" t="34423" r="3922" b="18937"/>
          <a:stretch>
            <a:fillRect/>
          </a:stretch>
        </p:blipFill>
        <p:spPr>
          <a:xfrm>
            <a:off x="0" y="1600200"/>
            <a:ext cx="91440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4191000" y="31490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8800" y="31490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05800" y="3581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It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0200" y="4495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86600" y="4953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3200" y="5867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It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28800" y="40634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2800" y="45206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me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5410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her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01000" y="5867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him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43200" y="2743200"/>
            <a:ext cx="381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14800" y="2743200"/>
            <a:ext cx="457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64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BCE707-A9AF-40DE-86D4-8C432512DB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2" b="91065" l="8929" r="89286">
                        <a14:foregroundMark x1="19643" y1="9622" x2="19643" y2="9622"/>
                        <a14:foregroundMark x1="13393" y1="15808" x2="13393" y2="15808"/>
                        <a14:foregroundMark x1="27679" y1="17182" x2="27679" y2="17182"/>
                        <a14:foregroundMark x1="21429" y1="17526" x2="21429" y2="17526"/>
                        <a14:foregroundMark x1="17857" y1="65292" x2="17857" y2="65292"/>
                        <a14:foregroundMark x1="15179" y1="80756" x2="15179" y2="80756"/>
                        <a14:foregroundMark x1="52679" y1="75601" x2="52679" y2="75601"/>
                        <a14:foregroundMark x1="57143" y1="81443" x2="57143" y2="81443"/>
                        <a14:foregroundMark x1="58036" y1="88316" x2="58036" y2="88316"/>
                        <a14:foregroundMark x1="65179" y1="91065" x2="65179" y2="91065"/>
                        <a14:foregroundMark x1="49107" y1="90378" x2="49107" y2="90378"/>
                        <a14:foregroundMark x1="48214" y1="90378" x2="48214" y2="90378"/>
                        <a14:backgroundMark x1="75893" y1="19588" x2="75893" y2="19588"/>
                        <a14:backgroundMark x1="75893" y1="19588" x2="66964" y2="52577"/>
                        <a14:backgroundMark x1="66964" y1="52577" x2="51786" y2="29210"/>
                        <a14:backgroundMark x1="51786" y1="29210" x2="51786" y2="27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3" r="6855"/>
          <a:stretch/>
        </p:blipFill>
        <p:spPr>
          <a:xfrm>
            <a:off x="-1" y="5638800"/>
            <a:ext cx="1371601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18BF3C-D7CE-4309-A95B-E068C52D4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2" b="91065" l="8929" r="89286">
                        <a14:foregroundMark x1="19643" y1="9622" x2="19643" y2="9622"/>
                        <a14:foregroundMark x1="13393" y1="15808" x2="13393" y2="15808"/>
                        <a14:foregroundMark x1="27679" y1="17182" x2="27679" y2="17182"/>
                        <a14:foregroundMark x1="21429" y1="17526" x2="21429" y2="17526"/>
                        <a14:foregroundMark x1="17857" y1="65292" x2="17857" y2="65292"/>
                        <a14:foregroundMark x1="15179" y1="80756" x2="15179" y2="80756"/>
                        <a14:foregroundMark x1="52679" y1="75601" x2="52679" y2="75601"/>
                        <a14:foregroundMark x1="57143" y1="81443" x2="57143" y2="81443"/>
                        <a14:foregroundMark x1="58036" y1="88316" x2="58036" y2="88316"/>
                        <a14:foregroundMark x1="65179" y1="91065" x2="65179" y2="91065"/>
                        <a14:foregroundMark x1="49107" y1="90378" x2="49107" y2="90378"/>
                        <a14:foregroundMark x1="48214" y1="90378" x2="48214" y2="90378"/>
                        <a14:backgroundMark x1="75893" y1="19588" x2="75893" y2="19588"/>
                        <a14:backgroundMark x1="75893" y1="19588" x2="66964" y2="52577"/>
                        <a14:backgroundMark x1="66964" y1="52577" x2="51786" y2="29210"/>
                        <a14:backgroundMark x1="51786" y1="29210" x2="51786" y2="27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3" r="6855"/>
          <a:stretch/>
        </p:blipFill>
        <p:spPr>
          <a:xfrm flipH="1">
            <a:off x="7772399" y="5698422"/>
            <a:ext cx="1371601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2676" y="142852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 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92AC41-596F-4C91-B826-C6A338357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572000"/>
            <a:ext cx="2362200" cy="181085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9D9F853-55C0-600B-264A-D03565DB408C}"/>
              </a:ext>
            </a:extLst>
          </p:cNvPr>
          <p:cNvSpPr/>
          <p:nvPr/>
        </p:nvSpPr>
        <p:spPr>
          <a:xfrm rot="777961">
            <a:off x="4666606" y="1977480"/>
            <a:ext cx="4191000" cy="290303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sing in my free time. It makes me happy.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599FA904-DEFB-2055-B3A2-5D4063417406}"/>
              </a:ext>
            </a:extLst>
          </p:cNvPr>
          <p:cNvSpPr/>
          <p:nvPr/>
        </p:nvSpPr>
        <p:spPr>
          <a:xfrm rot="20797459" flipH="1">
            <a:off x="425950" y="2350944"/>
            <a:ext cx="3566010" cy="2468333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do you do in your free time?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1134D8-B956-BE2C-4EDE-D5B97E5D642E}"/>
              </a:ext>
            </a:extLst>
          </p:cNvPr>
          <p:cNvSpPr/>
          <p:nvPr/>
        </p:nvSpPr>
        <p:spPr>
          <a:xfrm>
            <a:off x="2514600" y="409213"/>
            <a:ext cx="4343400" cy="11147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53532-D0B4-4054-6AEC-C7846AEB18E1}"/>
              </a:ext>
            </a:extLst>
          </p:cNvPr>
          <p:cNvSpPr txBox="1"/>
          <p:nvPr/>
        </p:nvSpPr>
        <p:spPr>
          <a:xfrm>
            <a:off x="2895600" y="634425"/>
            <a:ext cx="3567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practise in pair</a:t>
            </a:r>
            <a:endParaRPr lang="en-AE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84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5" b="89455" l="8750" r="91750">
                        <a14:foregroundMark x1="8750" y1="31636" x2="8750" y2="31636"/>
                        <a14:foregroundMark x1="15500" y1="19273" x2="15500" y2="19273"/>
                        <a14:foregroundMark x1="75500" y1="51636" x2="75500" y2="51636"/>
                        <a14:foregroundMark x1="75500" y1="51636" x2="75500" y2="51636"/>
                        <a14:foregroundMark x1="65250" y1="75273" x2="65250" y2="75273"/>
                        <a14:foregroundMark x1="63500" y1="79273" x2="63500" y2="79273"/>
                        <a14:foregroundMark x1="62750" y1="80727" x2="62750" y2="80727"/>
                        <a14:foregroundMark x1="91750" y1="22182" x2="91750" y2="22182"/>
                        <a14:foregroundMark x1="90000" y1="25455" x2="90000" y2="25455"/>
                        <a14:foregroundMark x1="81250" y1="66182" x2="81250" y2="66182"/>
                        <a14:foregroundMark x1="69250" y1="13818" x2="69250" y2="13818"/>
                        <a14:foregroundMark x1="9750" y1="87636" x2="9750" y2="87636"/>
                        <a14:foregroundMark x1="9750" y1="87636" x2="9750" y2="87636"/>
                        <a14:foregroundMark x1="16250" y1="17818" x2="16250" y2="1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94" y="142631"/>
            <a:ext cx="1362720" cy="10211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1991" y="1728404"/>
            <a:ext cx="822960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Who is answering the reporter’s questions?</a:t>
            </a:r>
            <a:endParaRPr lang="en-US" sz="32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9604" y="479573"/>
            <a:ext cx="3664791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4836" y="3153405"/>
            <a:ext cx="898440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What kind of books does </a:t>
            </a:r>
            <a:r>
              <a:rPr lang="en-US" sz="3200" b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2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love to read?</a:t>
            </a:r>
            <a:endParaRPr lang="en-US" sz="32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8127" y="2402859"/>
            <a:ext cx="86106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answering the reporter’s questions.</a:t>
            </a:r>
            <a:endParaRPr lang="en-US" sz="32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1518" y="3810000"/>
            <a:ext cx="8527209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loves to read funny stories, especially stories of </a:t>
            </a:r>
            <a:r>
              <a:rPr lang="en-US" sz="32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Nasiruddin</a:t>
            </a:r>
            <a:r>
              <a:rPr lang="en-US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Hojja</a:t>
            </a:r>
            <a:r>
              <a:rPr lang="en-US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en-US" sz="32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72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50"/>
            </a:gs>
            <a:gs pos="10000">
              <a:schemeClr val="accent6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085" y="3650839"/>
            <a:ext cx="251511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359765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=</a:t>
            </a:r>
            <a:endParaRPr lang="en-US" sz="72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3789339"/>
            <a:ext cx="201174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cap="none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গল্প</a:t>
            </a:r>
            <a:r>
              <a:rPr lang="en-US" sz="5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1952300"/>
            <a:ext cx="462427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  <a:endParaRPr lang="en-US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3AFD9F-8CE7-4AAB-B545-F3E19FC72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670"/>
            <a:ext cx="9144000" cy="923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BE970F-BB77-4BBD-A577-2CC477099D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22" b="91065" l="8929" r="89286">
                        <a14:foregroundMark x1="19643" y1="9622" x2="19643" y2="9622"/>
                        <a14:foregroundMark x1="13393" y1="15808" x2="13393" y2="15808"/>
                        <a14:foregroundMark x1="27679" y1="17182" x2="27679" y2="17182"/>
                        <a14:foregroundMark x1="21429" y1="17526" x2="21429" y2="17526"/>
                        <a14:foregroundMark x1="17857" y1="65292" x2="17857" y2="65292"/>
                        <a14:foregroundMark x1="15179" y1="80756" x2="15179" y2="80756"/>
                        <a14:foregroundMark x1="52679" y1="75601" x2="52679" y2="75601"/>
                        <a14:foregroundMark x1="57143" y1="81443" x2="57143" y2="81443"/>
                        <a14:foregroundMark x1="58036" y1="88316" x2="58036" y2="88316"/>
                        <a14:foregroundMark x1="65179" y1="91065" x2="65179" y2="91065"/>
                        <a14:foregroundMark x1="49107" y1="90378" x2="49107" y2="90378"/>
                        <a14:foregroundMark x1="48214" y1="90378" x2="48214" y2="90378"/>
                        <a14:backgroundMark x1="75893" y1="19588" x2="75893" y2="19588"/>
                        <a14:backgroundMark x1="75893" y1="19588" x2="66964" y2="52577"/>
                        <a14:backgroundMark x1="66964" y1="52577" x2="51786" y2="29210"/>
                        <a14:backgroundMark x1="51786" y1="29210" x2="51786" y2="27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3" r="6855"/>
          <a:stretch/>
        </p:blipFill>
        <p:spPr>
          <a:xfrm rot="16200000" flipH="1">
            <a:off x="7583734" y="0"/>
            <a:ext cx="1554480" cy="1554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BE970F-BB77-4BBD-A577-2CC477099D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22" b="91065" l="8929" r="89286">
                        <a14:foregroundMark x1="19643" y1="9622" x2="19643" y2="9622"/>
                        <a14:foregroundMark x1="13393" y1="15808" x2="13393" y2="15808"/>
                        <a14:foregroundMark x1="27679" y1="17182" x2="27679" y2="17182"/>
                        <a14:foregroundMark x1="21429" y1="17526" x2="21429" y2="17526"/>
                        <a14:foregroundMark x1="17857" y1="65292" x2="17857" y2="65292"/>
                        <a14:foregroundMark x1="15179" y1="80756" x2="15179" y2="80756"/>
                        <a14:foregroundMark x1="52679" y1="75601" x2="52679" y2="75601"/>
                        <a14:foregroundMark x1="57143" y1="81443" x2="57143" y2="81443"/>
                        <a14:foregroundMark x1="58036" y1="88316" x2="58036" y2="88316"/>
                        <a14:foregroundMark x1="65179" y1="91065" x2="65179" y2="91065"/>
                        <a14:foregroundMark x1="49107" y1="90378" x2="49107" y2="90378"/>
                        <a14:foregroundMark x1="48214" y1="90378" x2="48214" y2="90378"/>
                        <a14:backgroundMark x1="75893" y1="19588" x2="75893" y2="19588"/>
                        <a14:backgroundMark x1="75893" y1="19588" x2="66964" y2="52577"/>
                        <a14:backgroundMark x1="66964" y1="52577" x2="51786" y2="29210"/>
                        <a14:backgroundMark x1="51786" y1="29210" x2="51786" y2="27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3" r="6855"/>
          <a:stretch/>
        </p:blipFill>
        <p:spPr>
          <a:xfrm rot="5400000">
            <a:off x="0" y="0"/>
            <a:ext cx="1554480" cy="1554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D8BB65-7F5A-4DB7-89C2-FD56DBE1B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4820092" cy="4191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A8FD7B-C6E5-4570-A784-C55E0DEB10CD}"/>
              </a:ext>
            </a:extLst>
          </p:cNvPr>
          <p:cNvSpPr txBox="1"/>
          <p:nvPr/>
        </p:nvSpPr>
        <p:spPr>
          <a:xfrm>
            <a:off x="3505200" y="2438400"/>
            <a:ext cx="556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You will write down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A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your notebook.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CC7D3-14B5-426F-96AA-6811DE92FEA9}"/>
              </a:ext>
            </a:extLst>
          </p:cNvPr>
          <p:cNvSpPr txBox="1"/>
          <p:nvPr/>
        </p:nvSpPr>
        <p:spPr>
          <a:xfrm>
            <a:off x="2903063" y="990600"/>
            <a:ext cx="3337874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 </a:t>
            </a:r>
          </a:p>
        </p:txBody>
      </p:sp>
    </p:spTree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22A475-9B4A-44C9-9149-294EDC126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BF814D-B663-4129-BFDF-8BF9D513FF6F}"/>
              </a:ext>
            </a:extLst>
          </p:cNvPr>
          <p:cNvSpPr txBox="1"/>
          <p:nvPr/>
        </p:nvSpPr>
        <p:spPr>
          <a:xfrm>
            <a:off x="193935" y="228600"/>
            <a:ext cx="88601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all.</a:t>
            </a:r>
          </a:p>
          <a:p>
            <a:pPr algn="ctr"/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you in the next class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12CFE-4F3E-4E23-8717-35AF22F79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78384"/>
            <a:ext cx="6248400" cy="4254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DF39E8-98E0-46EE-AAD6-157A374854C9}"/>
              </a:ext>
            </a:extLst>
          </p:cNvPr>
          <p:cNvSpPr/>
          <p:nvPr/>
        </p:nvSpPr>
        <p:spPr>
          <a:xfrm>
            <a:off x="5499" y="2209800"/>
            <a:ext cx="9144000" cy="2667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322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WELCOME TO OUR</a:t>
            </a:r>
          </a:p>
          <a:p>
            <a:pPr algn="ctr"/>
            <a:r>
              <a:rPr 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MULTIMEDIA CLASS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2AC41-596F-4C91-B826-C6A3383575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895600"/>
            <a:ext cx="4572000" cy="350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88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3000" y="3014038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Presented by: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839219"/>
            <a:ext cx="4789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MD.AZIZUR RAHMAN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Assistant  Teacher</a:t>
            </a:r>
          </a:p>
          <a:p>
            <a:pPr algn="ctr"/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Kandigoan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Govt. Primary School.</a:t>
            </a:r>
          </a:p>
          <a:p>
            <a:pPr algn="ctr"/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Kamalgonj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Moulvibazar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BC480B-ABC7-4B08-BE64-A61F47C60A5C}"/>
              </a:ext>
            </a:extLst>
          </p:cNvPr>
          <p:cNvGrpSpPr/>
          <p:nvPr/>
        </p:nvGrpSpPr>
        <p:grpSpPr>
          <a:xfrm>
            <a:off x="4191000" y="1495723"/>
            <a:ext cx="1421855" cy="4944311"/>
            <a:chOff x="336359" y="1428736"/>
            <a:chExt cx="1421855" cy="4839834"/>
          </a:xfrm>
        </p:grpSpPr>
        <p:cxnSp>
          <p:nvCxnSpPr>
            <p:cNvPr id="13" name="Straight Connector 12"/>
            <p:cNvCxnSpPr/>
            <p:nvPr/>
          </p:nvCxnSpPr>
          <p:spPr>
            <a:xfrm rot="5400000" flipH="1" flipV="1">
              <a:off x="-1256506" y="3828242"/>
              <a:ext cx="4799806" cy="794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Flowchart: Document 13"/>
            <p:cNvSpPr/>
            <p:nvPr/>
          </p:nvSpPr>
          <p:spPr>
            <a:xfrm rot="6985062">
              <a:off x="298259" y="5697070"/>
              <a:ext cx="609600" cy="533400"/>
            </a:xfrm>
            <a:prstGeom prst="flowChartDocument">
              <a:avLst/>
            </a:prstGeom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Sequential Access Storage 14"/>
            <p:cNvSpPr/>
            <p:nvPr/>
          </p:nvSpPr>
          <p:spPr>
            <a:xfrm rot="6985062">
              <a:off x="1339114" y="5814000"/>
              <a:ext cx="457200" cy="381000"/>
            </a:xfrm>
            <a:prstGeom prst="flowChartMagneticTape">
              <a:avLst/>
            </a:prstGeom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365EB14-936C-4EDD-9E58-BEF04D14D049}"/>
              </a:ext>
            </a:extLst>
          </p:cNvPr>
          <p:cNvSpPr txBox="1"/>
          <p:nvPr/>
        </p:nvSpPr>
        <p:spPr>
          <a:xfrm>
            <a:off x="5148313" y="3307245"/>
            <a:ext cx="39485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Class: Five </a:t>
            </a:r>
          </a:p>
          <a:p>
            <a:pPr algn="ctr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Sub:English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unit:4</a:t>
            </a:r>
            <a:r>
              <a:rPr lang="bn-I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(Leisure time)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Lesson:3-4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Time: 40 minutes.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26F335-C817-4301-BB4C-1AC54C25367E}"/>
              </a:ext>
            </a:extLst>
          </p:cNvPr>
          <p:cNvSpPr/>
          <p:nvPr/>
        </p:nvSpPr>
        <p:spPr>
          <a:xfrm>
            <a:off x="2824783" y="259238"/>
            <a:ext cx="4288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u="sng" cap="none" spc="0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3AFD9F-8CE7-4AAB-B545-F3E19FC72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9142"/>
            <a:ext cx="9144000" cy="4588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A39D5D-F054-4779-8362-E04FDA8D9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94" y="1143000"/>
            <a:ext cx="2057236" cy="19685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6096BD73-ED70-43F9-9253-916FA3171C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9668" t="11230" r="11255" b="10082"/>
          <a:stretch>
            <a:fillRect/>
          </a:stretch>
        </p:blipFill>
        <p:spPr>
          <a:xfrm>
            <a:off x="6096000" y="1205590"/>
            <a:ext cx="2080309" cy="21107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99384F-6345-BA49-5FF3-8B7AC5483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2060"/>
            </a:gs>
            <a:gs pos="40000">
              <a:schemeClr val="accent2">
                <a:lumMod val="75000"/>
              </a:schemeClr>
            </a:gs>
            <a:gs pos="20000">
              <a:schemeClr val="accent6">
                <a:lumMod val="7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62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5400" y="457200"/>
            <a:ext cx="6553200" cy="838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Learning outcomes: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8600" y="1524000"/>
            <a:ext cx="8763000" cy="5029200"/>
          </a:xfrm>
          <a:prstGeom prst="roundRect">
            <a:avLst>
              <a:gd name="adj" fmla="val 1303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Listening:</a:t>
            </a:r>
          </a:p>
          <a:p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3.1.1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uderstand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questions asked by the teacher about topics.</a:t>
            </a:r>
          </a:p>
          <a:p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Speaking:</a:t>
            </a:r>
          </a:p>
          <a:p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3.1.1 ask and answer </a:t>
            </a:r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questions.</a:t>
            </a:r>
          </a:p>
          <a:p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Reading:</a:t>
            </a:r>
          </a:p>
          <a:p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1.6.1 recognize and read statements, commands, questions and answers.</a:t>
            </a:r>
          </a:p>
        </p:txBody>
      </p:sp>
    </p:spTree>
    <p:extLst>
      <p:ext uri="{BB962C8B-B14F-4D97-AF65-F5344CB8AC3E}">
        <p14:creationId xmlns:p14="http://schemas.microsoft.com/office/powerpoint/2010/main" val="4176438988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752530"/>
            <a:ext cx="6400800" cy="61863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recall our previous class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914" y="1712536"/>
            <a:ext cx="4818098" cy="633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78478" tIns="39239" rIns="78478" bIns="39239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Who lives in the UK?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349" y="2437184"/>
            <a:ext cx="7027870" cy="633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78478" tIns="39239" rIns="78478" bIns="39239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Sima’s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cousin lives in the UK.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297" y="3276600"/>
            <a:ext cx="7784936" cy="633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78478" tIns="39239" rIns="78478" bIns="39239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How does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Sima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spend her free time?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225" y="3930267"/>
            <a:ext cx="7733832" cy="1556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78478" tIns="39239" rIns="78478" bIns="39239" rtlCol="0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Sima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spends her free time by walking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the park, singing song and sometimes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talking with her cousin on internet.</a:t>
            </a:r>
          </a:p>
        </p:txBody>
      </p:sp>
    </p:spTree>
    <p:extLst>
      <p:ext uri="{BB962C8B-B14F-4D97-AF65-F5344CB8AC3E}">
        <p14:creationId xmlns:p14="http://schemas.microsoft.com/office/powerpoint/2010/main" val="3512490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95C003-D884-4D46-8414-2435BD4646F1}"/>
              </a:ext>
            </a:extLst>
          </p:cNvPr>
          <p:cNvSpPr txBox="1"/>
          <p:nvPr/>
        </p:nvSpPr>
        <p:spPr>
          <a:xfrm>
            <a:off x="150150" y="152400"/>
            <a:ext cx="8835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try to read the activity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again . 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leisure.PNG"/>
          <p:cNvPicPr>
            <a:picLocks noChangeAspect="1"/>
          </p:cNvPicPr>
          <p:nvPr/>
        </p:nvPicPr>
        <p:blipFill>
          <a:blip r:embed="rId2" cstate="print"/>
          <a:srcRect l="39390" t="29672" r="39670" b="13995"/>
          <a:stretch>
            <a:fillRect/>
          </a:stretch>
        </p:blipFill>
        <p:spPr>
          <a:xfrm>
            <a:off x="685800" y="1081479"/>
            <a:ext cx="7696201" cy="5624121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9574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DC82154-9B1E-4CF0-80FD-B793F7ACA6BC}"/>
              </a:ext>
            </a:extLst>
          </p:cNvPr>
          <p:cNvGrpSpPr/>
          <p:nvPr/>
        </p:nvGrpSpPr>
        <p:grpSpPr>
          <a:xfrm>
            <a:off x="990600" y="914400"/>
            <a:ext cx="7391400" cy="5978951"/>
            <a:chOff x="1461886" y="1152428"/>
            <a:chExt cx="6680445" cy="5715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141571-5733-405E-BE6E-85830F93E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886" y="1152428"/>
              <a:ext cx="6680445" cy="5715000"/>
            </a:xfrm>
            <a:prstGeom prst="rect">
              <a:avLst/>
            </a:prstGeom>
          </p:spPr>
        </p:pic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D95693A0-8E4A-49FC-A25A-5A11228D9971}"/>
                </a:ext>
              </a:extLst>
            </p:cNvPr>
            <p:cNvSpPr/>
            <p:nvPr/>
          </p:nvSpPr>
          <p:spPr>
            <a:xfrm>
              <a:off x="2057400" y="1693864"/>
              <a:ext cx="5410200" cy="7445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en-US" sz="2800" b="1" dirty="0">
                  <a:ln>
                    <a:solidFill>
                      <a:srgbClr val="FFFF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Today’s Lesson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32347F-ED7D-4BB9-B632-B560D385DF16}"/>
                </a:ext>
              </a:extLst>
            </p:cNvPr>
            <p:cNvSpPr/>
            <p:nvPr/>
          </p:nvSpPr>
          <p:spPr>
            <a:xfrm>
              <a:off x="2133600" y="2438400"/>
              <a:ext cx="5257800" cy="247119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Leisure time</a:t>
              </a:r>
              <a:endParaRPr lang="en-US" sz="5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algn="ctr"/>
              <a:r>
                <a:rPr lang="en-US" sz="5400" b="1" cap="none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Unit: 4</a:t>
              </a:r>
            </a:p>
            <a:p>
              <a:pPr algn="ctr"/>
              <a:r>
                <a:rPr lang="en-US" sz="5400" b="1" cap="none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Lesson: </a:t>
              </a:r>
              <a:r>
                <a:rPr lang="en-US" sz="54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5400" b="1" cap="none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0" y="168038"/>
            <a:ext cx="1524000" cy="707886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>
                <a:ln w="11430"/>
                <a:solidFill>
                  <a:srgbClr val="002060"/>
                </a:solidFill>
              </a:rPr>
              <a:t>Individual 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1830693"/>
            <a:ext cx="6248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Who are the reporters?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8263" y="3465715"/>
            <a:ext cx="77724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kind of magazines does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Biju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2699758"/>
            <a:ext cx="7772400" cy="5693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6195" tIns="38098" rIns="76195" bIns="38098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the reporters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8263" y="4273224"/>
            <a:ext cx="8077200" cy="10618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6195" tIns="38098" rIns="76195" bIns="38098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Biju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likes magazines about sports, especially football and cricket.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929155"/>
            <a:ext cx="6781800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Try to answer the questions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 1.PNG"/>
          <p:cNvPicPr>
            <a:picLocks noChangeAspect="1"/>
          </p:cNvPicPr>
          <p:nvPr/>
        </p:nvPicPr>
        <p:blipFill>
          <a:blip r:embed="rId2" cstate="print"/>
          <a:srcRect l="6863" r="3922" b="18937"/>
          <a:stretch>
            <a:fillRect/>
          </a:stretch>
        </p:blipFill>
        <p:spPr>
          <a:xfrm>
            <a:off x="1143000" y="1219200"/>
            <a:ext cx="7162800" cy="55626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90600" y="1887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15 and try to understand</a:t>
            </a:r>
          </a:p>
        </p:txBody>
      </p:sp>
    </p:spTree>
    <p:extLst>
      <p:ext uri="{BB962C8B-B14F-4D97-AF65-F5344CB8AC3E}">
        <p14:creationId xmlns:p14="http://schemas.microsoft.com/office/powerpoint/2010/main" val="42308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6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332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Arial</vt:lpstr>
      <vt:lpstr>Calibri</vt:lpstr>
      <vt:lpstr>Century Gothic</vt:lpstr>
      <vt:lpstr>Franklin Gothic Book</vt:lpstr>
      <vt:lpstr>Franklin Gothic Medium</vt:lpstr>
      <vt:lpstr>Garamond</vt:lpstr>
      <vt:lpstr>NikoshBAN</vt:lpstr>
      <vt:lpstr>Times New Roman</vt:lpstr>
      <vt:lpstr>Tw Cen MT</vt:lpstr>
      <vt:lpstr>Verdana</vt:lpstr>
      <vt:lpstr>Wingdings 2</vt:lpstr>
      <vt:lpstr>Office Theme</vt:lpstr>
      <vt:lpstr>Aspect</vt:lpstr>
      <vt:lpstr>Trek</vt:lpstr>
      <vt:lpstr>Droplet</vt:lpstr>
      <vt:lpstr>Circuit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Azizur</dc:creator>
  <cp:lastModifiedBy>MD AZIZUR RAHMAN</cp:lastModifiedBy>
  <cp:revision>294</cp:revision>
  <dcterms:created xsi:type="dcterms:W3CDTF">2006-08-16T00:00:00Z</dcterms:created>
  <dcterms:modified xsi:type="dcterms:W3CDTF">2022-06-29T18:22:17Z</dcterms:modified>
</cp:coreProperties>
</file>