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86" r:id="rId2"/>
    <p:sldId id="284" r:id="rId3"/>
    <p:sldId id="279" r:id="rId4"/>
    <p:sldId id="277" r:id="rId5"/>
    <p:sldId id="280" r:id="rId6"/>
    <p:sldId id="274" r:id="rId7"/>
    <p:sldId id="283" r:id="rId8"/>
    <p:sldId id="270" r:id="rId9"/>
    <p:sldId id="273" r:id="rId10"/>
    <p:sldId id="281" r:id="rId11"/>
    <p:sldId id="282" r:id="rId12"/>
    <p:sldId id="258" r:id="rId13"/>
    <p:sldId id="276" r:id="rId14"/>
    <p:sldId id="275" r:id="rId15"/>
    <p:sldId id="268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99D8-AD38-4BDB-B919-35B46CB8716A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743C2-4755-4828-977F-97C8C57E98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mailto:mostkanikaparvin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NSARS\Desktop\20200713_193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2095500"/>
            <a:ext cx="6372225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ArchUp">
              <a:avLst>
                <a:gd name="adj" fmla="val 1047384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82550" h="38100" prst="coolSlant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spc="150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hakarChithiMJ" pitchFamily="2" charset="0"/>
                <a:cs typeface="DhakarChithiMJ" pitchFamily="2" charset="0"/>
                <a:sym typeface="Wingdings 2" panose="05020102010507070707" pitchFamily="18" charset="2"/>
              </a:rPr>
              <a:t>আজকে</a:t>
            </a:r>
            <a:r>
              <a:rPr lang="en-US" sz="66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hakarChithiMJ" pitchFamily="2" charset="0"/>
                <a:cs typeface="DhakarChithiMJ" pitchFamily="2" charset="0"/>
                <a:sym typeface="Wingdings 2" panose="05020102010507070707" pitchFamily="18" charset="2"/>
              </a:rPr>
              <a:t> </a:t>
            </a:r>
            <a:r>
              <a:rPr lang="en-US" sz="6600" b="1" spc="150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hakarChithiMJ" pitchFamily="2" charset="0"/>
                <a:cs typeface="DhakarChithiMJ" pitchFamily="2" charset="0"/>
                <a:sym typeface="Wingdings 2" panose="05020102010507070707" pitchFamily="18" charset="2"/>
              </a:rPr>
              <a:t>অনলাইন</a:t>
            </a:r>
            <a:r>
              <a:rPr lang="en-US" sz="66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hakarChithiMJ" pitchFamily="2" charset="0"/>
                <a:cs typeface="DhakarChithiMJ" pitchFamily="2" charset="0"/>
                <a:sym typeface="Wingdings 2" panose="05020102010507070707" pitchFamily="18" charset="2"/>
              </a:rPr>
              <a:t> </a:t>
            </a:r>
            <a:r>
              <a:rPr lang="en-US" sz="6600" b="1" spc="150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hakarChithiMJ" pitchFamily="2" charset="0"/>
                <a:cs typeface="DhakarChithiMJ" pitchFamily="2" charset="0"/>
                <a:sym typeface="Wingdings 2" panose="05020102010507070707" pitchFamily="18" charset="2"/>
              </a:rPr>
              <a:t>ক্লাসে</a:t>
            </a:r>
            <a:r>
              <a:rPr lang="en-US" sz="66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hakarChithiMJ" pitchFamily="2" charset="0"/>
                <a:cs typeface="DhakarChithiMJ" pitchFamily="2" charset="0"/>
                <a:sym typeface="Wingdings 2" panose="05020102010507070707" pitchFamily="18" charset="2"/>
              </a:rPr>
              <a:t> </a:t>
            </a:r>
            <a:r>
              <a:rPr lang="en-US" sz="6600" b="1" spc="150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hakarChithiMJ" pitchFamily="2" charset="0"/>
                <a:cs typeface="DhakarChithiMJ" pitchFamily="2" charset="0"/>
                <a:sym typeface="Wingdings 2" panose="05020102010507070707" pitchFamily="18" charset="2"/>
              </a:rPr>
              <a:t>তোমাদের</a:t>
            </a:r>
            <a:r>
              <a:rPr lang="en-US" sz="66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hakarChithiMJ" pitchFamily="2" charset="0"/>
                <a:cs typeface="DhakarChithiMJ" pitchFamily="2" charset="0"/>
                <a:sym typeface="Wingdings 2" panose="05020102010507070707" pitchFamily="18" charset="2"/>
              </a:rPr>
              <a:t> </a:t>
            </a:r>
          </a:p>
          <a:p>
            <a:pPr algn="ctr"/>
            <a:r>
              <a:rPr lang="en-US" sz="6600" b="1" spc="150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hakarChithiMJ" pitchFamily="2" charset="0"/>
                <a:cs typeface="DhakarChithiMJ" pitchFamily="2" charset="0"/>
                <a:sym typeface="Wingdings 2" panose="05020102010507070707" pitchFamily="18" charset="2"/>
              </a:rPr>
              <a:t>সকলকে</a:t>
            </a:r>
            <a:r>
              <a:rPr lang="en-US" sz="66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hakarChithiMJ" pitchFamily="2" charset="0"/>
                <a:cs typeface="DhakarChithiMJ" pitchFamily="2" charset="0"/>
                <a:sym typeface="Wingdings 2" panose="05020102010507070707" pitchFamily="18" charset="2"/>
              </a:rPr>
              <a:t> </a:t>
            </a:r>
            <a:r>
              <a:rPr lang="en-US" sz="6600" b="1" spc="150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hakarChithiMJ" pitchFamily="2" charset="0"/>
                <a:cs typeface="DhakarChithiMJ" pitchFamily="2" charset="0"/>
                <a:sym typeface="Wingdings 2" panose="05020102010507070707" pitchFamily="18" charset="2"/>
              </a:rPr>
              <a:t>স্বাগতম</a:t>
            </a:r>
            <a:endParaRPr lang="en-US" sz="6600" b="1" cap="none" spc="1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hakarChithiMJ" pitchFamily="2" charset="0"/>
              <a:cs typeface="DhakarChithiMJ" pitchFamily="2" charset="0"/>
            </a:endParaRPr>
          </a:p>
        </p:txBody>
      </p:sp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0"/>
            <a:ext cx="9144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8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8534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209801" y="457200"/>
            <a:ext cx="4724399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মাটি দূষণ কাকে বলে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371600"/>
            <a:ext cx="7772400" cy="2888466"/>
            <a:chOff x="1273292" y="1754737"/>
            <a:chExt cx="7433606" cy="2495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292" y="1754737"/>
              <a:ext cx="3729064" cy="24252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526" y="1754737"/>
              <a:ext cx="3223372" cy="249521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72984" y="4495800"/>
            <a:ext cx="807719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পদার্থ,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প্লাস্টিক,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অপচনশীল পদার্থ এবং মানব ব্যব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হৃত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আবর্জনা মাটিতে মিশে মাটির উর্বর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নষ্ট করে ফলে মাটি চাষাবাদ এবং বসবাসের অনুপযোগী হয়ে পড়ে। এই প্রক্রিয়াকেই মাটি দূষণ বলে।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8534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04800"/>
            <a:ext cx="533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000" b="1" dirty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কারণঃ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909935"/>
            <a:ext cx="71628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র্জ্য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8382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ight Arrow 5"/>
          <p:cNvSpPr/>
          <p:nvPr/>
        </p:nvSpPr>
        <p:spPr>
          <a:xfrm>
            <a:off x="457200" y="21336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ight Arrow 6"/>
          <p:cNvSpPr/>
          <p:nvPr/>
        </p:nvSpPr>
        <p:spPr>
          <a:xfrm>
            <a:off x="457200" y="27432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ight Arrow 7"/>
          <p:cNvSpPr/>
          <p:nvPr/>
        </p:nvSpPr>
        <p:spPr>
          <a:xfrm>
            <a:off x="457200" y="35052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ight Arrow 8"/>
          <p:cNvSpPr/>
          <p:nvPr/>
        </p:nvSpPr>
        <p:spPr>
          <a:xfrm>
            <a:off x="457200" y="41910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ight Arrow 9"/>
          <p:cNvSpPr/>
          <p:nvPr/>
        </p:nvSpPr>
        <p:spPr>
          <a:xfrm>
            <a:off x="457200" y="49530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ight Arrow 10"/>
          <p:cNvSpPr/>
          <p:nvPr/>
        </p:nvSpPr>
        <p:spPr>
          <a:xfrm>
            <a:off x="457200" y="15240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990600" y="1595735"/>
            <a:ext cx="71628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পলিথিন ও প্লাস্টিক মাটিতে ফেলা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2205335"/>
            <a:ext cx="71628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কৃষি কাজে রাসায়নিক সার ও কীটনাশকের 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2814935"/>
            <a:ext cx="71628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বাসাবাড়িতে ব্যবহার করা গৃহস্থলি বর্জ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যেখানে সেখানে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3500735"/>
            <a:ext cx="71628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হাসপাতালের বর্জ্য সরাসরি মাটিতে ফেলা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4262735"/>
            <a:ext cx="71628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কল-কারখানার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বিভিন্ন রাসায়নিক পদার্থ মাটিতে নিষ্কাশন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5024735"/>
            <a:ext cx="71628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বিভিন্ন দুর্ঘটনায় মাটিতে তেল নিঃসরণ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0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8534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MTEhUTExMWFhUXGB0WGBgYGBcaGRkYGBgXFxgaGhcYHSggGBolHRYXIjEiJikrLi4uFx8zODMtNygtLisBCgoKDg0OGhAQGy0lHyUtLS0tLS0rLS0tLS0tLS0tLS0tLS0tLS0tLS0tLS0tLS0tLS0tLS0tLS0tLS0tLS03N//AABEIAKwBJQMBIgACEQEDEQH/xAAcAAACAwEBAQEAAAAAAAAAAAADBAECBQAGBwj/xAA7EAABAgQEBAQFAwMDBAMAAAABAhEAAyExBBJBUQVhcYEikaHwEzKxwdEGQuEjUvEUYpIVFnLiB4Ky/8QAGQEAAwEBAQAAAAAAAAAAAAAAAAECAwQF/8QAJxEAAgICAgICAgEFAAAAAAAAAAECERIhAzEEQRNRImEjFDKBkdH/2gAMAwEAAhEDEQA/APoyRBAIhIi2aOizCiQmJAioiwhWMnNEgxAiYQUTExESILHR0SBEtEtBYEARzRcCOeFYUVaIXJSq6Qeo2Lj1i7xLwWOjgmLCUFUNoqpbBzpC87iiEpKgXbtq31hNjSMHivCpUuWykJQhRZSSMxJBXkUlSRVQd8p5R5udJlyx8RHxlKUfhrlpUEFRYkqIRbMwpzq8b/HOIrUXSm2orzFw1PMR5fH4pSgScqVGjih1q41jnnItI8FxbDGWQFIWnNmKQWBDmnU1hBCib8h0r/EbfHca39Nf9TKGCjUgmtDoxfsTGCmgoSQdPzGGIMrPWTQP35wFagKaxdZoGuTeBSQ5q1OUUkIKZp5Mdt96wtMVlVS8Xmq1FNo6cMwzDvFxKQVEtXw1rLkA1NKZj6Qqnl21jS4ZOXLIKZZY+F1oUqWXGoNCOUOYrgoRKEwzUlSv2JZkk6FN+wic6dMm6EuDcPM1bKUEpcFRcGj1Dbmrc4b/ANIlcyaMy15PClk1KBbkPdITnYg/IE5T/tdyAG7iGBxVSRkl0BDeGhI1B1O9YltsVsd/UEnCASwkMoJHxMtyToASxA/u1MLJxklKQEomOQ75wwPJhUQvh8SM4XNRnTUFNBegatTyhniSsPlTkBtUh0l9lJse0Nq9MBRIST4yWAs7VME4gUHxoQpIoHsKU0FLRXGYhS8jBITZLN9Nf4jscSk5PDmFKVSe7xFbVh6M+eoqarP/AJigmBwwJNqRcPUq+tejRWTOKSSGBOuwjddAis8He2+kFlqAS5fMadu/lAQu/n1iqF1c63gatD9DHxzqY6AIUNhHQsEFH6mESIiJEdhmWAiRHARYQgIAi4TEPHZoBlhExSOgGXzRxVFYmACQYmKiJEIC0SIgRIgsYPFE5WAcmgOgPNo8ziODFYzpmVahCi2xoXeD/rbE5JaSmcmUvTxKSsjQpahAN3DVvHzSfisUFlZXo5mAhKTTs7+ZjHklXoaPdysKSQgKRLWnRRLL2qNfWML9SYBXwgoqCSDmUZY+ZF8oKdeZfaMCfxmetJBGZJKSSWrlfLmYso1uYGf1HPEiZh0qUpCmLKFA1SEKV4kudPJozXJFjMT/AEhnqUJMsgJZPiJzLUTQOTc6DlCfEeHrkeEsSakguOY3Dc4+h8N4xJxOHEtSfhT5YBlzVqSElaRUBr1qQS+otHhcVizNVVipV6B31I5UMD2tAjJQglQc5U+geLzJYyOFOyiCPoQecExCFgVpWlL7faJFUhLXOY/8bdNYkpIRmGnpFpJKRQ3Lhrgi/R4MmQ4DlhvqW1iFYcByCSHBB71ilJE3Rrf9Tn4hDYiespTVIZKRSzsBWEFrIDIVe5FvLQ6xedMWoBRo/IDrQDV4HIYgjKSrr5sPKM/diFkTmIo+hP7uzm4iB83hFHY6ljd4utLXuNQzN+YFNSdAY0tMAi57OHsaNaCSVJJBVYEOOR/d0ELJy2N7cv8AMOcPnIBdScwG713qLCJkBp4zEyQVJRLdQYpd1BizqcW+jGM3G4nOcxYE327bwKZN2o+tj05xQSqON6AXiIxoTYObKLk3YOzE035QsTyb0h6ZqwIfR/vrFU3tW9Q8aqWgsGJfh/bWprU7UhYn3yhlaQ5AT+e0NS+HEMSz7XP4EVY7M8S3uPUiJhlSKnyuAO0dEtjs/TmaKGZ4gncE+X+YweFYjF/EPxsplm2VnBelBVofxeKZScpS7EOosBr3tGy5Y1difHJdo1AYmMNX6gQhviMKXScySzW2vrF5f6ilKBIzEDlXq0P5I/ZNGriJuUJO6gnzg0YiuLy5oTkBUygSwtldTekThOOO/wARCkkk5AxJKd/8Q1NDxdG08SIx8P8AqGUtZQkTCRc5adIZ/wCrJ/tX/wAYMkFGjEiMWZ+o5SSxC31oA3YmLf8AcUndXl6Q7A2BExi/9ySf93l9/d4PJ41LUHZTdvo9IQGo8S8KSMYlTs9A5ekWXjEJLFQB962gsZOP4dJnjLOlpmDTMHZ7sbgx8n/+QeG/BmpC0JCTSWtJopKRRKhdKhSusfW5eJQWIUKxh/qvjOFlJyz05sySXCQptNdaxM0mtgtHxeSpbFRJCdK0LWfU+t4rOxxUqhDlg4oHJYOBrBsXNlKUvKFhBVQchbz+0Z8qUxJq1tfrHKlHYNhnBTlINKHnXcbaPA5ODdZY0HmPxrD0lC1UQAK3AZyfvEjhis3MsDUD784iXIl0Fmf8EOCHLK1o8QrCTM58IJ2301tfXePQKkISWBAILMQK83OsKrnl25XTT7XjOPLJhbEBwqflYgBADubDoRUmIlcOWkZjU3ABtVi4G+kaGKxar5rUDsXGr7wqrHFmS4d66h7iHlNoTAyMJmIJc8rexDWVMsZaPUvryrrCYxRTcsDShYfzA5izcke/SFUn2TZTFoBqNb9vd4VXhNXZoOtWzQFa3p9I1i2kMCJYsDBEyWfz77mDolAvS+n86RWc4rb6DetorJvQrArSAN9+TxyDoKjX7exEGc9r9PzFCS169oKGcFXfr+IgquQGJrFWKiwBKiQABvGnL4OVU+JLpUhJzHuxi1EaQpw7GJSWL3swr1MExOLzP4W96/iH5HBkoLuokV0HpB5WBl1dHm5c94biVR59c7ZjvSOj0yZIFg3QNHQYBifXkTFPf6RXESQsgq+32vBkmtoIo2pGnww+inyTlpsSOEozt2H4gkrDEanqAkfQQ2DF0mH8cPonYgrBDUau4AB60F4k4AEh3LWrb0hycfD5RImVbfmPprBhFeiqYDD4Yp+UkatSvWlYIvDKN1HzH1Z+0MA1jP4l/qn/AKJlhNPmvz0MKUYr0PFl08MS7mvUv9oovg0o6N0iMIrFU+IJR3Ym30jTAgji/QYmMrgEvQqHSDo4OjdXmPxGiY4GNCcRBPBgxHxJlb1BjH40mXh0kfEUTlJEtwM6tBSPVJVHnf1LwE4lQPxAABQEEsdxWh7RMv0Co+cYbi+KQxmLWEqdTZiMqSPCBRsvJoXxGKXPbOp0g3v/AJML8dGXEGVoghPU86mkGw2FUqiLAdB2EcvNNmcuzkyhoaAsVfUcorNw5JsMr2Gg5tDCsQC4MrMEi7itxoaVpAzic7EDKlmAB+0YbAthZBSQHdiSMtn3/kw78UlOZ2DuBUdx7+kZYQQQob3di17awRWKNiX52/i8S4tgjpqr6ndvbQmoKajCp97D7RBns7m9LC0KlZ0JNezb+9o1hGgQaY4197RQza2gSphIFa6iBfFGnfW0aVoAzFegpETZJuUuGOvlSOGJJ8IB6fiJ+MNASeej76CJdgBShyBUDXT30EFEhIeh6289ossC5ILeT7u8dMTmLlQ727PrDrQiFLCWYObv+d+8KTcZsB1gqpVSMzP4qAnz7wIygRfyDP12ilFDKFT3o9z7MSQR4RbX394lSGvTZjR/vHSwnfveLoDviFCVFIGYjK40e7c215xlgKSXFCNRGtLW6ym4IpYWtSFsSj/MawjotXR6DhGJzyhof3APSppW0PGY1I87wGapKilnCmfs9h3j0CJqATmKk7EfRxaM5vC9FoYk4BaxmSU9Ca9xpHQkrjSgSEzFpAtViRz96x0Y5co6R9oAEXcRQRZ46rOz4WWeJBioWInNAP4izx2SoLBxQFrPeKlUQSd4AfEGzGIKjACo7nyjis84oylxhs5jviQuVmOcwzNxD5onPC4MWBgIcWHEyKzJoAeAqmAVNGjH4nxqXlKUTUhRsp2Z9nF4CWqPDfqSXLXiJhlgFTuSaNuKi8Zc3I2Ul7C5bctGhjlozEJ8SbkmmdRcndt3vGHicQCAAKAv39vHFy3KWjKT2MJwqCTUp6a+94uogG5V/FLaxmyMSxVYvTY16xaa6FeJgxs7vrUeneIcWmSNFdSafx2iklQa73jspSGNjp7tC8ssXLkv16Ac4EhrRGIl2yn31ik2U1QSe9Pf5gkwlvC3OAZtzd7HW/eLV0ADGGxDt73+kElykliT0HbV6GKzlEnwjSoNuTc7x2AWTVmL6N3JGsaVaCjQKU5Xv9W2eAjEipv+YDOmsGT8qaPruYiUh9WD0O5+14mgSOdLkj5vTtAFTiWHOm8SrLqbGtL9PescnK9yQTcEU0hjOmJIZ2frz15iAqKtTX7Qf4xNC7W6NsICmZQ9gD/ENDKCcRQwNSwm0a6OCzFAKLJB1U4PVtofkolSR4EBS/71fYNQR0R4W9vR18Xhck/yel9syMFw+atlJTlArmNHrWHMXhpKfmmhzolLt31geMx61GqmGsZqy4pZ7a+WkWpRhpFT+Hi1FZP99DImS0KCkvQEVa/aKzeJaGr+3hEknVohbVFvWsYz/J2cznbsIrGE2EdA2jonQsmfo7PE5jAkqB9mKmcOcaUezXtjAXElRhdMwc44r2hUFIYC44zNzChm7t5xHxhz9IdEOS9DnxxvHfHhH4sT8aHiZ5sc+KI4TYT+NFfiw8TNzND4kDm4xCfmWB1IfyjPxWOSgHMoWs9fKMnDTDNXn+BMCdHIynyVDUPsznzP0P8AEuLgj+moEb1v0BEeexs8LFZKTVs6n7sD8vqY1lY2TLc/DKTY5UJIvbeArx0q5Qp9mqPs8Szmk3Ls87xXhxlgTZivCbMCzPZiKaxiDEygQ4DB3Bp0Bd7dY3uO4hU0fMlKBWtVPq1I82nKWARQVYgVL3LineMJIll1YRChmGYg1BDesLGQVKY9XOz0YJ1hlQoXszNTyLbRWZiW33DAVblpGdyJOnTAKMTp06vCQmCrHWnPSNPhCypQLApToxJUVXtWHuMyZZQFIQnMVAOGCbsaijjY1jSPE2rEYCwAa260P5gM53oH2H1hjEySg/KdfE2UK6O5hNEwbEqdmFhtXeFiOgwUK6NU++wgkmXmHhAvzZ9B2hL4aiSSWcvU1tyhv4xyFOosx2qbXEWoDUSpllKgpgQDXau+8UxSsxAPQEFhSpblF/ju6SDUHLTlR+bwKdLcBjozc9fpDxHiBE6oBYn+avuYmYASNQ7DRq3LX5RdUlIKqW1FQO3SDYXDCbMCKgnYUYC/LnBiCi26QFMnMSSANRurpWm7xr8L4eGC5iAAwZKnoQfmO4s0MSpKZKUhklYepsl9Ek36wDH4wqpmJ5fgR0w4VHcj2ODwlw/ycv8Ar/obG46pY9yX8gIyJ2Mfcm9adwIriD1HLrztAFyxV9Bp702ieTkbObyvLlN0uhefOdi7n3vBMobrowHpzgUxCbB3jkO4cAbm5jI4KskSjYGpiqZBf5TTyhyYpmyp092i0mfmSUkqJox0CRcML94KChcSgbMex1jot4WqfMGsdEiPuaZ55don44hBIGq/M/iOFNR77R1Yo9TOVGgZp0+ggfxW2hTOT/7H6CO+I0OiXJvY4JoOg8/4ggU+0Z4xGjerRf4+zeZMGI017G1RXON/SFVYojQ9g8Wl4s6inYROI0osbEL4qckggrb/AMb+kCmzAbU6/iAzJlGKXHZoFBmfJrQhMZB/pkLHMORvW8Z+JTNbMVMk2CSReNSZLllTgFJNyBTluIHNwBI+c9xp2i8bOVcTMxGFWGzKIN2uBtrAJ2OYnNmJtr6DeL4pU2VQJKxUO1weZenSEDjVFXysQACSGduWgicAlxT+i2KGYZglidSbRjCcQ4NS4PfvrG8jKQSSC9w7+QMI4rBorUp53O+9ol8TZCRmzAV+J03qHt+WbTeIzigpY/tagtXX0icTh8oopJcUcHwi7jrXeAypJUQ5AJHR+u8JcdKqLpDnCsYhJTUh/mLhhS7EN9Ya41ikpCZcvEKnKPiUoZcoFCAzavodISOGCbhJHUiORLIBKRLf3o8OnVUSd/rCQylOANady94GZcsi3ifSzaA7QdSwtNZZBuWY6QEYXmw5b6eUSuL6CrLIky8rqcIPUqLAuN4EMQlKakVDM1QNiYrNmKADqOVJ8I0B3e4gsuWkpIZ71o7/AGhuF9BQvKxYSgJyhq1NTUVvEJJL7NRgzUv5xaSlJA8NtdINhZaFTEpANTXZtadIpQbGouTxXsW4Zw4zZgQSQGdbXYaDbaN8oTJBTKAD1OqmFnMcUy5YV8NABNiano+2sJLUbnW8bQgoo93xvHjwRykvyBzlkVOp5DzMKqxgDgBjyq55nSCZCXc9xtCOIwhehJ2v9Imbfo4fJ8lyeiVzwXptU16wKeQx8RPR7dTzeKzZTD36tAEJU9C5MYtHnMYJAFDzP4/mAoc29/mLZCWcWu8ElSwW0H1iMGKggUGbN3/x3gqEaAX1J9gQrJVWpAH1aDzi2sQ7ECUR+5v4846B5qlo6EI+vqmlPsGLCe/5A/MKpX09IIlZNKd2+kdtHoWNEhqnzNYgkAfgEwIKa5HYCCfHGgpz/H8QUaWVc7RYSv8AF/S0T8DNUE9APvFBhyLOBtVzzeKogYGGO4bSgf7xKsO2vk7xZDAAEsbfN/EHl+KjC/IiKxRS/QKVIPu/cVMQtB0Soi2ledYtPnBPhT4//E+xFBPXTMhQGwP8P6waB30ziC7gN1/MFE1Fiz7in+IOtaCknKoBqlREZycQDQAciohI+7QUh1JMcTggS5YB9TX+YWxvB0F2I30v5RacFpIdSAmjCpP47tFU41DtmzG5YPXsGi6RcZNIysR+nEkVbqCx6bcoy8V+nSxyqU/QGnRh5x69M/d62zUr9+kFl4lKSQQlRNgWeKpC+OD7PBj9KL1Uo9a/eB4j9PTZYdDLNmY/m0e6E0O60JS5s5831hfE4pI6cg/mNRBUS/h4+j59J4LinzGX4q3ysxOxgOJ4fNT80k0o5BPqLR9ClT0KsWo7MQR5wwZadYPjiyf6bj6dnyxawnxqcULgCpNImVPStAIpcKBMe64rwZC3dKerD80jzM7gyZZICVB+T6aRk+Nro55ePg9GbhcMhQLl9dW9IYTIQQQ4CRR3266nzhiRhFB0pQolVflKad7mM48EnlTpSUgsPEGbd9hEOL9IywbdJFkISUhtNqPfvDWBwQlgqWfERQbPr1aG0JMtKKJMwOCbi+m8UXMJLsBzjTFI9bxvCXH/ACcn+AKQBuTzeFMQW/D/AEEGmrVd/e0IKBfMqvJqW+v5hSdHP5XlKTcUWVOSmvvuN4XXONatS38tET1KVp7+kLIVd3LFm3jFzTPPZeUsCpcpGj184rmAcgMO57bxZCatp7a1oXQSTlNK1I9+6xNkVRC8Sdv5g4WwBPYaxf8A0rhwmm7tX7xKeHAuVFue0H5IXRVACTnLEiw0B3MWW+V2z5jdhSlHF7n0iyglIZAf/cq76f4gCJJ1s1uXWz9YiTtkgjJPfWsdDKkNRyQwZgS3Kg0iIih0j6WicBRv/wAiJM9PMev3hQeKr/8AIfwYKxAcEdl09I6zvitB0T9QXGt/oBBZc/QKFdGhRK9w7bEv5mCY7GqRLAlyCpRolgTXmafaKQzSOLRLDLVl1a/kBDGFxiZoeWrMHZwwYt63jL4ZwoCUPit8Q/MQpSugdRq0GwvCpck50Zio0JJNtgBQRpsnfscx0okBiARYlm9IZw2KUmWQpKTSuVIr5EwhMxgRRQPTT+YJgZxW2UJKX/a6a8qVibVlputHYTEygSpKSkno30LCJx3GCCZbDNerddY0P9OhI1STUsK9qxnlcgAkZFty8Tne8N6RadO6F5eJVMVRLHVmr1b7w8EJADp7lAo3LXWsEwfFZQZHwkpB1eh7pFe8H4mJUxg/ZL9jfSFFIur2zFViQtXiUoJAypSUtmEOSwlFWHdgPwIpklIcZlMa5io35aRiY0rCiUAkEu4r25tBf2S4W9se4niVO1cz0ZLtyeK4UKpmqW/bQ9aNlHWO4ViypwoqcVc0613gWNdRUUuqrEM1TyoId3s0ir/EvicSKElPl+Hi0ubmqlAA30L6BQqD1rGPNlkEgqynY0bp6RocMCggklSgQTyNWsLQ022bPjjFWGlTZilZEsRXoG1rVoeQoo8KmP8AuzDyY6CMrFTWLJcJbShPVrwHD4YqJqRre8O2XGKatnojjEJDKRLUPr5QjMxbvkS3Swp5xkSpaviMxLGtPp71hwLJUQlAFtTWCy48Ueis5alFnb0b7wliJ9CCoq0a0bI4YSMx8JFL17lozMbw5SQpRWjy+5hZGsOGKdmGsgQJcoHvtDwwg3qd/wCYglKTQueQ9IQczzVGXiZSrJrTTT8wkgKBIAJ3H1PSNucotmYkRnj4blwz1pqRvzvGXK6WjyPI4MNxEsWMpyKYPY7dRA52FAZKVZ1Fy4ZmDUFed4NLSF1VQg0DffWKjDoSugZIowHiJ3jB26o4HJtiXwFhTEMTdyPOkP8ACsAlSlZ6sDlCbq+rRZckA0U4owavXlEyEjNc9RoOY39YGmvYPQNa0hJSUuQaKf7RSY6ksD1Je3KDTEIJdYByl2NleVhEYpAGU5QirUNSCf7SWJrBlaMxWVKUzIFdTr0ANmgeVndR2r7vDKJwUpshyXFfE6f7uTxEyQFHMEsAK2rU33GkZX6J/QquYlPJ4iCKCSfAAR5+paJgsR7uVIJsmn9xLw9LwqAHWT76QCdiClIALJOnOKJxh1bnQvHZxyTSZ6EJXFNGgmQmjMPX62h1swah6xmyghTNT8iLrmMfEW5D+I1uim2MGe1LgXevkYPJnG4KW5PCkzEjkfqYkTlBsqQU60bvt5wLsSNFKUlWYgK5mrdNBFJmIyucoyjnvyFoCvOR/TUBzajdf4gcpC3OcsNbZSOQ0et4bRrFNbHxiErNkq1ANW6vrA5+IlhXhQEr1KQNeRo/rF8M39jjRg0NjGgWQAeYh4WjaEJdivwXDKzkbEjzpaDhAsAA1r/WKT8eteoA5RaSpDMX84pQoHxuT2IcWwK1ihSezHttGUOHzrBBPMqdm1j1Jkj9j9yIE6UeIzE00eJlBPs0jxV2ZMrhMxQzTAp9GSq+jk28u8awUtCQkylEs2cJ+pGkRiP1ZLlyyo5iE/2pJI/AhOT+spUwB5hS/wC01PK1ohRV6Zdpfg6DqzK8OQqFz4QB5kQlMwUxK/Cr/wCqgGY3HhvBzx6UqgmDyLmHpC0EOCCNa0EaYruwwi1SZlLwQVQij0Be55gwuvg8xABpSwDepMekTLl/MGPd4Yn8UlZcoCepFoppExjKPR5qTJY1JJ2FB/MXCVPXw9bQ5P4nh5YP9RL8gT6xiYv9RJKmTUmz38tYVpEyljtyH1IUU5XL8oURhUqCiStQTRubaCMXiHHFzBlMxSKl2AHygBi2nImMRWPnKTSb4RZn7V0jNyVmT8p2bx4hID55UxwdVC+3hvAJ3E5RHglqKiWyqJZT1oQC6htGXIX4SJgzZuder3iJQSD4S9bjxC237YylyNPaMZeVPpsOnEComJmSyahJIUPpTzhOcsZjQWpW58oJj0qY5iSoMzsQdO/ukKCQfiZcwBFHDsC1iB1jPNPRnPyJSWLZOHkqCSopodzr9odlzElCQpsxpZ2JN/WNfheHw6ZaTiM5zA/KbEh010NruK1jz/EMqV+GyqgZagWDjcwOcUsTlk92WxEgoVU08+28USxs9fW+mkUGIrmNU0YG/X/dA5k5JIKWuwdwenveOfk5JPQttdlsQtCWBCnNrMOZe8KYpKStnq1zo0GQgEgZSpR5uzXMUxEhlh017MeYr6RMWZ2Vw09nS+zL1DbbCGGGwKelBC5khNASRuYmWCAHPre8RZDDLUbJLbgU+0dAVdh1Z46C0O0ewHilFiahw3um0JYUrIqwcU1P/G9LQf8ATysyK7kdng+Kn/CLJSnuOZjs4Nto6vHW2gsjMkeFn6fYQ4iYpmNd/wAQJaycvMAny+kMyF06R1pHcoWO4Yy8tg/OJp7/ABGTNnKBZ7mLLnK3irSLtfRtypqRcwHFCWSKk9yB5RjS8QpyCXo9fdoKDR+0PJMvNVVGzK4glApb0hOfj3dQr94xBNJo7BtPKATcQqiXpGbn9FZN6NyVxIipCfM/WKTsaV605Ub8iMhA+Uua84Yl0ic2Zty6s2sJKH7Vqc8z9zDJwcsDPNUkHSub01MeWVNINC0ETNJKw/7X7s8DZUuXGsh7F8cTKBZXhJYUANYyMZLw04BRUEk2IOV+gAqIXx0pwhSiSVBV7Btmg0vCJ+ESzsAwNq/WJypGHzNv9ApGFmEFInNL1KgxP+1/vGmnEYqSPmlqQ1WNSNnYU5tGHnJSkOa/ZmbzjX/T0sHM9Wa53LQnJUSpZOjNwPF5qArIrKhSyaV1rfl5wTE4xalOFLYCr0Dmo5Q/x2QETRlonKfB+0mzkXducZ2BRSaXPgqK82r5xHylPJfi2Ul4iatXiQUi2lX02uIbx2FSiWFqdQJcMlmP368418GXOQ1ACmOtAOxvtGHjsctYmy1MUILJDWdIJifmsyaSQDE4qUrIQ4US4DZVKAoc1K11G0XHCgfEGBqffKMrD4pYSlOYslXhBqzhiz2jawuIUQoP7eMuWUlLRzSm3LQE4YCakLcpPJw2oNXbpGnjeIk/IySGCWACQkagD6QkVHwhyxB+9ovKS4GjjyobPHM7ntmfyNgsJKIKlLWFsyglQtWpSoBgSHpvtAuIoPzpQ1lAgh8ruVFvKE8VNKVjVyBV+Q0g6MQplB/mQom1GItsIqM5RSoWbWkVS5JUQkglmDMm8diTZBJe5Iu227d4RwWIUaHV/TaHkLLnmlPqQKRE21KzOX9wjMkqJcjz2B7wqh6skO+YKINAD6eUailnK2zepr7EIcRWQkMfmv02pFRm5aHYJUtSVkFxV7kV35RfEFXhNai+7U9YSnYhXhdRIKbE0jVxVJaW1fn+x6PzEEnVMliYnBqgA+/OOTNYOe3+bmBcOPxFMrZ/WGOG+JSn/aQx63gerEKrm9Y6NfEgFnSnyjozzF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xMTEhUTExMWFhUXGB0WGBgYGBcaGRkYGBgXFxgaGhcYHSggGBolHRYXIjEiJikrLi4uFx8zODMtNygtLisBCgoKDg0OGhAQGy0lHyUtLS0tLS0rLS0tLS0tLS0tLS0tLS0tLS0tLS0tLS0tLS0tLS0tLS0tLS0tLS0tLS03N//AABEIAKwBJQMBIgACEQEDEQH/xAAcAAACAwEBAQEAAAAAAAAAAAADBAECBQAGBwj/xAA7EAABAgQEBAQFAwMDBAMAAAABAhEAAyExBBJBUQVhcYEikaHwEzKxwdEGQuEjUvEUYpIVFnLiB4Ky/8QAGQEAAwEBAQAAAAAAAAAAAAAAAAECAwQF/8QAJxEAAgICAgICAgEFAAAAAAAAAAECERIhAzEEQRNRImEjFDKBkdH/2gAMAwEAAhEDEQA/APoyRBAIhIi2aOizCiQmJAioiwhWMnNEgxAiYQUTExESILHR0SBEtEtBYEARzRcCOeFYUVaIXJSq6Qeo2Lj1i7xLwWOjgmLCUFUNoqpbBzpC87iiEpKgXbtq31hNjSMHivCpUuWykJQhRZSSMxJBXkUlSRVQd8p5R5udJlyx8RHxlKUfhrlpUEFRYkqIRbMwpzq8b/HOIrUXSm2orzFw1PMR5fH4pSgScqVGjih1q41jnnItI8FxbDGWQFIWnNmKQWBDmnU1hBCib8h0r/EbfHca39Nf9TKGCjUgmtDoxfsTGCmgoSQdPzGGIMrPWTQP35wFagKaxdZoGuTeBSQ5q1OUUkIKZp5Mdt96wtMVlVS8Xmq1FNo6cMwzDvFxKQVEtXw1rLkA1NKZj6Qqnl21jS4ZOXLIKZZY+F1oUqWXGoNCOUOYrgoRKEwzUlSv2JZkk6FN+wic6dMm6EuDcPM1bKUEpcFRcGj1Dbmrc4b/ANIlcyaMy15PClk1KBbkPdITnYg/IE5T/tdyAG7iGBxVSRkl0BDeGhI1B1O9YltsVsd/UEnCASwkMoJHxMtyToASxA/u1MLJxklKQEomOQ75wwPJhUQvh8SM4XNRnTUFNBegatTyhniSsPlTkBtUh0l9lJse0Nq9MBRIST4yWAs7VME4gUHxoQpIoHsKU0FLRXGYhS8jBITZLN9Nf4jscSk5PDmFKVSe7xFbVh6M+eoqarP/AJigmBwwJNqRcPUq+tejRWTOKSSGBOuwjddAis8He2+kFlqAS5fMadu/lAQu/n1iqF1c63gatD9DHxzqY6AIUNhHQsEFH6mESIiJEdhmWAiRHARYQgIAi4TEPHZoBlhExSOgGXzRxVFYmACQYmKiJEIC0SIgRIgsYPFE5WAcmgOgPNo8ziODFYzpmVahCi2xoXeD/rbE5JaSmcmUvTxKSsjQpahAN3DVvHzSfisUFlZXo5mAhKTTs7+ZjHklXoaPdysKSQgKRLWnRRLL2qNfWML9SYBXwgoqCSDmUZY+ZF8oKdeZfaMCfxmetJBGZJKSSWrlfLmYso1uYGf1HPEiZh0qUpCmLKFA1SEKV4kudPJozXJFjMT/AEhnqUJMsgJZPiJzLUTQOTc6DlCfEeHrkeEsSakguOY3Dc4+h8N4xJxOHEtSfhT5YBlzVqSElaRUBr1qQS+otHhcVizNVVipV6B31I5UMD2tAjJQglQc5U+geLzJYyOFOyiCPoQecExCFgVpWlL7faJFUhLXOY/8bdNYkpIRmGnpFpJKRQ3Lhrgi/R4MmQ4DlhvqW1iFYcByCSHBB71ilJE3Rrf9Tn4hDYiespTVIZKRSzsBWEFrIDIVe5FvLQ6xedMWoBRo/IDrQDV4HIYgjKSrr5sPKM/diFkTmIo+hP7uzm4iB83hFHY6ljd4utLXuNQzN+YFNSdAY0tMAi57OHsaNaCSVJJBVYEOOR/d0ELJy2N7cv8AMOcPnIBdScwG713qLCJkBp4zEyQVJRLdQYpd1BizqcW+jGM3G4nOcxYE327bwKZN2o+tj05xQSqON6AXiIxoTYObKLk3YOzE035QsTyb0h6ZqwIfR/vrFU3tW9Q8aqWgsGJfh/bWprU7UhYn3yhlaQ5AT+e0NS+HEMSz7XP4EVY7M8S3uPUiJhlSKnyuAO0dEtjs/TmaKGZ4gncE+X+YweFYjF/EPxsplm2VnBelBVofxeKZScpS7EOosBr3tGy5Y1difHJdo1AYmMNX6gQhviMKXScySzW2vrF5f6ilKBIzEDlXq0P5I/ZNGriJuUJO6gnzg0YiuLy5oTkBUygSwtldTekThOOO/wARCkkk5AxJKd/8Q1NDxdG08SIx8P8AqGUtZQkTCRc5adIZ/wCrJ/tX/wAYMkFGjEiMWZ+o5SSxC31oA3YmLf8AcUndXl6Q7A2BExi/9ySf93l9/d4PJ41LUHZTdvo9IQGo8S8KSMYlTs9A5ekWXjEJLFQB962gsZOP4dJnjLOlpmDTMHZ7sbgx8n/+QeG/BmpC0JCTSWtJopKRRKhdKhSusfW5eJQWIUKxh/qvjOFlJyz05sySXCQptNdaxM0mtgtHxeSpbFRJCdK0LWfU+t4rOxxUqhDlg4oHJYOBrBsXNlKUvKFhBVQchbz+0Z8qUxJq1tfrHKlHYNhnBTlINKHnXcbaPA5ODdZY0HmPxrD0lC1UQAK3AZyfvEjhis3MsDUD784iXIl0Fmf8EOCHLK1o8QrCTM58IJ2301tfXePQKkISWBAILMQK83OsKrnl25XTT7XjOPLJhbEBwqflYgBADubDoRUmIlcOWkZjU3ABtVi4G+kaGKxar5rUDsXGr7wqrHFmS4d66h7iHlNoTAyMJmIJc8rexDWVMsZaPUvryrrCYxRTcsDShYfzA5izcke/SFUn2TZTFoBqNb9vd4VXhNXZoOtWzQFa3p9I1i2kMCJYsDBEyWfz77mDolAvS+n86RWc4rb6DetorJvQrArSAN9+TxyDoKjX7exEGc9r9PzFCS169oKGcFXfr+IgquQGJrFWKiwBKiQABvGnL4OVU+JLpUhJzHuxi1EaQpw7GJSWL3swr1MExOLzP4W96/iH5HBkoLuokV0HpB5WBl1dHm5c94biVR59c7ZjvSOj0yZIFg3QNHQYBifXkTFPf6RXESQsgq+32vBkmtoIo2pGnww+inyTlpsSOEozt2H4gkrDEanqAkfQQ2DF0mH8cPonYgrBDUau4AB60F4k4AEh3LWrb0hycfD5RImVbfmPprBhFeiqYDD4Yp+UkatSvWlYIvDKN1HzH1Z+0MA1jP4l/qn/AKJlhNPmvz0MKUYr0PFl08MS7mvUv9oovg0o6N0iMIrFU+IJR3Ym30jTAgji/QYmMrgEvQqHSDo4OjdXmPxGiY4GNCcRBPBgxHxJlb1BjH40mXh0kfEUTlJEtwM6tBSPVJVHnf1LwE4lQPxAABQEEsdxWh7RMv0Co+cYbi+KQxmLWEqdTZiMqSPCBRsvJoXxGKXPbOp0g3v/AJML8dGXEGVoghPU86mkGw2FUqiLAdB2EcvNNmcuzkyhoaAsVfUcorNw5JsMr2Gg5tDCsQC4MrMEi7itxoaVpAzic7EDKlmAB+0YbAthZBSQHdiSMtn3/kw78UlOZ2DuBUdx7+kZYQQQob3di17awRWKNiX52/i8S4tgjpqr6ndvbQmoKajCp97D7RBns7m9LC0KlZ0JNezb+9o1hGgQaY4197RQza2gSphIFa6iBfFGnfW0aVoAzFegpETZJuUuGOvlSOGJJ8IB6fiJ+MNASeej76CJdgBShyBUDXT30EFEhIeh6289ossC5ILeT7u8dMTmLlQ727PrDrQiFLCWYObv+d+8KTcZsB1gqpVSMzP4qAnz7wIygRfyDP12ilFDKFT3o9z7MSQR4RbX394lSGvTZjR/vHSwnfveLoDviFCVFIGYjK40e7c215xlgKSXFCNRGtLW6ym4IpYWtSFsSj/MawjotXR6DhGJzyhof3APSppW0PGY1I87wGapKilnCmfs9h3j0CJqATmKk7EfRxaM5vC9FoYk4BaxmSU9Ca9xpHQkrjSgSEzFpAtViRz96x0Y5co6R9oAEXcRQRZ46rOz4WWeJBioWInNAP4izx2SoLBxQFrPeKlUQSd4AfEGzGIKjACo7nyjis84oylxhs5jviQuVmOcwzNxD5onPC4MWBgIcWHEyKzJoAeAqmAVNGjH4nxqXlKUTUhRsp2Z9nF4CWqPDfqSXLXiJhlgFTuSaNuKi8Zc3I2Ul7C5bctGhjlozEJ8SbkmmdRcndt3vGHicQCAAKAv39vHFy3KWjKT2MJwqCTUp6a+94uogG5V/FLaxmyMSxVYvTY16xaa6FeJgxs7vrUeneIcWmSNFdSafx2iklQa73jspSGNjp7tC8ssXLkv16Ac4EhrRGIl2yn31ik2U1QSe9Pf5gkwlvC3OAZtzd7HW/eLV0ADGGxDt73+kElykliT0HbV6GKzlEnwjSoNuTc7x2AWTVmL6N3JGsaVaCjQKU5Xv9W2eAjEipv+YDOmsGT8qaPruYiUh9WD0O5+14mgSOdLkj5vTtAFTiWHOm8SrLqbGtL9PescnK9yQTcEU0hjOmJIZ2frz15iAqKtTX7Qf4xNC7W6NsICmZQ9gD/ENDKCcRQwNSwm0a6OCzFAKLJB1U4PVtofkolSR4EBS/71fYNQR0R4W9vR18Xhck/yel9syMFw+atlJTlArmNHrWHMXhpKfmmhzolLt31geMx61GqmGsZqy4pZ7a+WkWpRhpFT+Hi1FZP99DImS0KCkvQEVa/aKzeJaGr+3hEknVohbVFvWsYz/J2cznbsIrGE2EdA2jonQsmfo7PE5jAkqB9mKmcOcaUezXtjAXElRhdMwc44r2hUFIYC44zNzChm7t5xHxhz9IdEOS9DnxxvHfHhH4sT8aHiZ5sc+KI4TYT+NFfiw8TNzND4kDm4xCfmWB1IfyjPxWOSgHMoWs9fKMnDTDNXn+BMCdHIynyVDUPsznzP0P8AEuLgj+moEb1v0BEeexs8LFZKTVs6n7sD8vqY1lY2TLc/DKTY5UJIvbeArx0q5Qp9mqPs8Szmk3Ls87xXhxlgTZivCbMCzPZiKaxiDEygQ4DB3Bp0Bd7dY3uO4hU0fMlKBWtVPq1I82nKWARQVYgVL3LineMJIll1YRChmGYg1BDesLGQVKY9XOz0YJ1hlQoXszNTyLbRWZiW33DAVblpGdyJOnTAKMTp06vCQmCrHWnPSNPhCypQLApToxJUVXtWHuMyZZQFIQnMVAOGCbsaijjY1jSPE2rEYCwAa260P5gM53oH2H1hjEySg/KdfE2UK6O5hNEwbEqdmFhtXeFiOgwUK6NU++wgkmXmHhAvzZ9B2hL4aiSSWcvU1tyhv4xyFOosx2qbXEWoDUSpllKgpgQDXau+8UxSsxAPQEFhSpblF/ju6SDUHLTlR+bwKdLcBjozc9fpDxHiBE6oBYn+avuYmYASNQ7DRq3LX5RdUlIKqW1FQO3SDYXDCbMCKgnYUYC/LnBiCi26QFMnMSSANRurpWm7xr8L4eGC5iAAwZKnoQfmO4s0MSpKZKUhklYepsl9Ek36wDH4wqpmJ5fgR0w4VHcj2ODwlw/ycv8Ar/obG46pY9yX8gIyJ2Mfcm9adwIriD1HLrztAFyxV9Bp702ieTkbObyvLlN0uhefOdi7n3vBMobrowHpzgUxCbB3jkO4cAbm5jI4KskSjYGpiqZBf5TTyhyYpmyp092i0mfmSUkqJox0CRcML94KChcSgbMex1jot4WqfMGsdEiPuaZ55don44hBIGq/M/iOFNR77R1Yo9TOVGgZp0+ggfxW2hTOT/7H6CO+I0OiXJvY4JoOg8/4ggU+0Z4xGjerRf4+zeZMGI017G1RXON/SFVYojQ9g8Wl4s6inYROI0osbEL4qckggrb/AMb+kCmzAbU6/iAzJlGKXHZoFBmfJrQhMZB/pkLHMORvW8Z+JTNbMVMk2CSReNSZLllTgFJNyBTluIHNwBI+c9xp2i8bOVcTMxGFWGzKIN2uBtrAJ2OYnNmJtr6DeL4pU2VQJKxUO1weZenSEDjVFXysQACSGduWgicAlxT+i2KGYZglidSbRjCcQ4NS4PfvrG8jKQSSC9w7+QMI4rBorUp53O+9ol8TZCRmzAV+J03qHt+WbTeIzigpY/tagtXX0icTh8oopJcUcHwi7jrXeAypJUQ5AJHR+u8JcdKqLpDnCsYhJTUh/mLhhS7EN9Ya41ikpCZcvEKnKPiUoZcoFCAzavodISOGCbhJHUiORLIBKRLf3o8OnVUSd/rCQylOANady94GZcsi3ifSzaA7QdSwtNZZBuWY6QEYXmw5b6eUSuL6CrLIky8rqcIPUqLAuN4EMQlKakVDM1QNiYrNmKADqOVJ8I0B3e4gsuWkpIZ71o7/AGhuF9BQvKxYSgJyhq1NTUVvEJJL7NRgzUv5xaSlJA8NtdINhZaFTEpANTXZtadIpQbGouTxXsW4Zw4zZgQSQGdbXYaDbaN8oTJBTKAD1OqmFnMcUy5YV8NABNiano+2sJLUbnW8bQgoo93xvHjwRykvyBzlkVOp5DzMKqxgDgBjyq55nSCZCXc9xtCOIwhehJ2v9Imbfo4fJ8lyeiVzwXptU16wKeQx8RPR7dTzeKzZTD36tAEJU9C5MYtHnMYJAFDzP4/mAoc29/mLZCWcWu8ElSwW0H1iMGKggUGbN3/x3gqEaAX1J9gQrJVWpAH1aDzi2sQ7ECUR+5v4846B5qlo6EI+vqmlPsGLCe/5A/MKpX09IIlZNKd2+kdtHoWNEhqnzNYgkAfgEwIKa5HYCCfHGgpz/H8QUaWVc7RYSv8AF/S0T8DNUE9APvFBhyLOBtVzzeKogYGGO4bSgf7xKsO2vk7xZDAAEsbfN/EHl+KjC/IiKxRS/QKVIPu/cVMQtB0Soi2ledYtPnBPhT4//E+xFBPXTMhQGwP8P6waB30ziC7gN1/MFE1Fiz7in+IOtaCknKoBqlREZycQDQAciohI+7QUh1JMcTggS5YB9TX+YWxvB0F2I30v5RacFpIdSAmjCpP47tFU41DtmzG5YPXsGi6RcZNIysR+nEkVbqCx6bcoy8V+nSxyqU/QGnRh5x69M/d62zUr9+kFl4lKSQQlRNgWeKpC+OD7PBj9KL1Uo9a/eB4j9PTZYdDLNmY/m0e6E0O60JS5s5831hfE4pI6cg/mNRBUS/h4+j59J4LinzGX4q3ysxOxgOJ4fNT80k0o5BPqLR9ClT0KsWo7MQR5wwZadYPjiyf6bj6dnyxawnxqcULgCpNImVPStAIpcKBMe64rwZC3dKerD80jzM7gyZZICVB+T6aRk+Nro55ePg9GbhcMhQLl9dW9IYTIQQQ4CRR3266nzhiRhFB0pQolVflKad7mM48EnlTpSUgsPEGbd9hEOL9IywbdJFkISUhtNqPfvDWBwQlgqWfERQbPr1aG0JMtKKJMwOCbi+m8UXMJLsBzjTFI9bxvCXH/ACcn+AKQBuTzeFMQW/D/AEEGmrVd/e0IKBfMqvJqW+v5hSdHP5XlKTcUWVOSmvvuN4XXONatS38tET1KVp7+kLIVd3LFm3jFzTPPZeUsCpcpGj184rmAcgMO57bxZCatp7a1oXQSTlNK1I9+6xNkVRC8Sdv5g4WwBPYaxf8A0rhwmm7tX7xKeHAuVFue0H5IXRVACTnLEiw0B3MWW+V2z5jdhSlHF7n0iyglIZAf/cq76f4gCJJ1s1uXWz9YiTtkgjJPfWsdDKkNRyQwZgS3Kg0iIih0j6WicBRv/wAiJM9PMev3hQeKr/8AIfwYKxAcEdl09I6zvitB0T9QXGt/oBBZc/QKFdGhRK9w7bEv5mCY7GqRLAlyCpRolgTXmafaKQzSOLRLDLVl1a/kBDGFxiZoeWrMHZwwYt63jL4ZwoCUPit8Q/MQpSugdRq0GwvCpck50Zio0JJNtgBQRpsnfscx0okBiARYlm9IZw2KUmWQpKTSuVIr5EwhMxgRRQPTT+YJgZxW2UJKX/a6a8qVibVlputHYTEygSpKSkno30LCJx3GCCZbDNerddY0P9OhI1STUsK9qxnlcgAkZFty8Tne8N6RadO6F5eJVMVRLHVmr1b7w8EJADp7lAo3LXWsEwfFZQZHwkpB1eh7pFe8H4mJUxg/ZL9jfSFFIur2zFViQtXiUoJAypSUtmEOSwlFWHdgPwIpklIcZlMa5io35aRiY0rCiUAkEu4r25tBf2S4W9se4niVO1cz0ZLtyeK4UKpmqW/bQ9aNlHWO4ViypwoqcVc0613gWNdRUUuqrEM1TyoId3s0ir/EvicSKElPl+Hi0ubmqlAA30L6BQqD1rGPNlkEgqynY0bp6RocMCggklSgQTyNWsLQ022bPjjFWGlTZilZEsRXoG1rVoeQoo8KmP8AuzDyY6CMrFTWLJcJbShPVrwHD4YqJqRre8O2XGKatnojjEJDKRLUPr5QjMxbvkS3Swp5xkSpaviMxLGtPp71hwLJUQlAFtTWCy48Ueis5alFnb0b7wliJ9CCoq0a0bI4YSMx8JFL17lozMbw5SQpRWjy+5hZGsOGKdmGsgQJcoHvtDwwg3qd/wCYglKTQueQ9IQczzVGXiZSrJrTTT8wkgKBIAJ3H1PSNucotmYkRnj4blwz1pqRvzvGXK6WjyPI4MNxEsWMpyKYPY7dRA52FAZKVZ1Fy4ZmDUFed4NLSF1VQg0DffWKjDoSugZIowHiJ3jB26o4HJtiXwFhTEMTdyPOkP8ACsAlSlZ6sDlCbq+rRZckA0U4owavXlEyEjNc9RoOY39YGmvYPQNa0hJSUuQaKf7RSY6ksD1Je3KDTEIJdYByl2NleVhEYpAGU5QirUNSCf7SWJrBlaMxWVKUzIFdTr0ANmgeVndR2r7vDKJwUpshyXFfE6f7uTxEyQFHMEsAK2rU33GkZX6J/QquYlPJ4iCKCSfAAR5+paJgsR7uVIJsmn9xLw9LwqAHWT76QCdiClIALJOnOKJxh1bnQvHZxyTSZ6EJXFNGgmQmjMPX62h1swah6xmyghTNT8iLrmMfEW5D+I1uim2MGe1LgXevkYPJnG4KW5PCkzEjkfqYkTlBsqQU60bvt5wLsSNFKUlWYgK5mrdNBFJmIyucoyjnvyFoCvOR/TUBzajdf4gcpC3OcsNbZSOQ0et4bRrFNbHxiErNkq1ANW6vrA5+IlhXhQEr1KQNeRo/rF8M39jjRg0NjGgWQAeYh4WjaEJdivwXDKzkbEjzpaDhAsAA1r/WKT8eteoA5RaSpDMX84pQoHxuT2IcWwK1ihSezHttGUOHzrBBPMqdm1j1Jkj9j9yIE6UeIzE00eJlBPs0jxV2ZMrhMxQzTAp9GSq+jk28u8awUtCQkylEs2cJ+pGkRiP1ZLlyyo5iE/2pJI/AhOT+spUwB5hS/wC01PK1ohRV6Zdpfg6DqzK8OQqFz4QB5kQlMwUxK/Cr/wCqgGY3HhvBzx6UqgmDyLmHpC0EOCCNa0EaYruwwi1SZlLwQVQij0Be55gwuvg8xABpSwDepMekTLl/MGPd4Yn8UlZcoCepFoppExjKPR5qTJY1JJ2FB/MXCVPXw9bQ5P4nh5YP9RL8gT6xiYv9RJKmTUmz38tYVpEyljtyH1IUU5XL8oURhUqCiStQTRubaCMXiHHFzBlMxSKl2AHygBi2nImMRWPnKTSb4RZn7V0jNyVmT8p2bx4hID55UxwdVC+3hvAJ3E5RHglqKiWyqJZT1oQC6htGXIX4SJgzZuder3iJQSD4S9bjxC237YylyNPaMZeVPpsOnEComJmSyahJIUPpTzhOcsZjQWpW58oJj0qY5iSoMzsQdO/ukKCQfiZcwBFHDsC1iB1jPNPRnPyJSWLZOHkqCSopodzr9odlzElCQpsxpZ2JN/WNfheHw6ZaTiM5zA/KbEh010NruK1jz/EMqV+GyqgZagWDjcwOcUsTlk92WxEgoVU08+28USxs9fW+mkUGIrmNU0YG/X/dA5k5JIKWuwdwenveOfk5JPQttdlsQtCWBCnNrMOZe8KYpKStnq1zo0GQgEgZSpR5uzXMUxEhlh017MeYr6RMWZ2Vw09nS+zL1DbbCGGGwKelBC5khNASRuYmWCAHPre8RZDDLUbJLbgU+0dAVdh1Z46C0O0ewHilFiahw3um0JYUrIqwcU1P/G9LQf8ATysyK7kdng+Kn/CLJSnuOZjs4Nto6vHW2gsjMkeFn6fYQ4iYpmNd/wAQJaycvMAny+kMyF06R1pHcoWO4Yy8tg/OJp7/ABGTNnKBZ7mLLnK3irSLtfRtypqRcwHFCWSKk9yB5RjS8QpyCXo9fdoKDR+0PJMvNVVGzK4glApb0hOfj3dQr94xBNJo7BtPKATcQqiXpGbn9FZN6NyVxIipCfM/WKTsaV605Ub8iMhA+Uua84Yl0ic2Zty6s2sJKH7Vqc8z9zDJwcsDPNUkHSub01MeWVNINC0ETNJKw/7X7s8DZUuXGsh7F8cTKBZXhJYUANYyMZLw04BRUEk2IOV+gAqIXx0pwhSiSVBV7Btmg0vCJ+ESzsAwNq/WJypGHzNv9ApGFmEFInNL1KgxP+1/vGmnEYqSPmlqQ1WNSNnYU5tGHnJSkOa/ZmbzjX/T0sHM9Wa53LQnJUSpZOjNwPF5qArIrKhSyaV1rfl5wTE4xalOFLYCr0Dmo5Q/x2QETRlonKfB+0mzkXducZ2BRSaXPgqK82r5xHylPJfi2Ul4iatXiQUi2lX02uIbx2FSiWFqdQJcMlmP368418GXOQ1ACmOtAOxvtGHjsctYmy1MUILJDWdIJifmsyaSQDE4qUrIQ4US4DZVKAoc1K11G0XHCgfEGBqffKMrD4pYSlOYslXhBqzhiz2jawuIUQoP7eMuWUlLRzSm3LQE4YCakLcpPJw2oNXbpGnjeIk/IySGCWACQkagD6QkVHwhyxB+9ovKS4GjjyobPHM7ntmfyNgsJKIKlLWFsyglQtWpSoBgSHpvtAuIoPzpQ1lAgh8ruVFvKE8VNKVjVyBV+Q0g6MQplB/mQom1GItsIqM5RSoWbWkVS5JUQkglmDMm8diTZBJe5Iu227d4RwWIUaHV/TaHkLLnmlPqQKRE21KzOX9wjMkqJcjz2B7wqh6skO+YKINAD6eUailnK2zepr7EIcRWQkMfmv02pFRm5aHYJUtSVkFxV7kV35RfEFXhNai+7U9YSnYhXhdRIKbE0jVxVJaW1fn+x6PzEEnVMliYnBqgA+/OOTNYOe3+bmBcOPxFMrZ/WGOG+JSn/aQx63gerEKrm9Y6NfEgFnSnyjozzFZ//9k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data:image/jpeg;base64,/9j/4AAQSkZJRgABAQAAAQABAAD/2wCEAAkGBxMTEhUTExMWFhUXGB0WGBgYGBcaGRkYGBgXFxgaGhcYHSggGBolHRYXIjEiJikrLi4uFx8zODMtNygtLisBCgoKDg0OGhAQGy0lHyUtLS0tLS0rLS0tLS0tLS0tLS0tLS0tLS0tLS0tLS0tLS0tLS0tLS0tLS0tLS0tLS03N//AABEIAKwBJQMBIgACEQEDEQH/xAAcAAACAwEBAQEAAAAAAAAAAAADBAECBQAGBwj/xAA7EAABAgQEBAQFAwMDBAMAAAABAhEAAyExBBJBUQVhcYEikaHwEzKxwdEGQuEjUvEUYpIVFnLiB4Ky/8QAGQEAAwEBAQAAAAAAAAAAAAAAAAECAwQF/8QAJxEAAgICAgICAgEFAAAAAAAAAAECERIhAzEEQRNRImEjFDKBkdH/2gAMAwEAAhEDEQA/APoyRBAIhIi2aOizCiQmJAioiwhWMnNEgxAiYQUTExESILHR0SBEtEtBYEARzRcCOeFYUVaIXJSq6Qeo2Lj1i7xLwWOjgmLCUFUNoqpbBzpC87iiEpKgXbtq31hNjSMHivCpUuWykJQhRZSSMxJBXkUlSRVQd8p5R5udJlyx8RHxlKUfhrlpUEFRYkqIRbMwpzq8b/HOIrUXSm2orzFw1PMR5fH4pSgScqVGjih1q41jnnItI8FxbDGWQFIWnNmKQWBDmnU1hBCib8h0r/EbfHca39Nf9TKGCjUgmtDoxfsTGCmgoSQdPzGGIMrPWTQP35wFagKaxdZoGuTeBSQ5q1OUUkIKZp5Mdt96wtMVlVS8Xmq1FNo6cMwzDvFxKQVEtXw1rLkA1NKZj6Qqnl21jS4ZOXLIKZZY+F1oUqWXGoNCOUOYrgoRKEwzUlSv2JZkk6FN+wic6dMm6EuDcPM1bKUEpcFRcGj1Dbmrc4b/ANIlcyaMy15PClk1KBbkPdITnYg/IE5T/tdyAG7iGBxVSRkl0BDeGhI1B1O9YltsVsd/UEnCASwkMoJHxMtyToASxA/u1MLJxklKQEomOQ75wwPJhUQvh8SM4XNRnTUFNBegatTyhniSsPlTkBtUh0l9lJse0Nq9MBRIST4yWAs7VME4gUHxoQpIoHsKU0FLRXGYhS8jBITZLN9Nf4jscSk5PDmFKVSe7xFbVh6M+eoqarP/AJigmBwwJNqRcPUq+tejRWTOKSSGBOuwjddAis8He2+kFlqAS5fMadu/lAQu/n1iqF1c63gatD9DHxzqY6AIUNhHQsEFH6mESIiJEdhmWAiRHARYQgIAi4TEPHZoBlhExSOgGXzRxVFYmACQYmKiJEIC0SIgRIgsYPFE5WAcmgOgPNo8ziODFYzpmVahCi2xoXeD/rbE5JaSmcmUvTxKSsjQpahAN3DVvHzSfisUFlZXo5mAhKTTs7+ZjHklXoaPdysKSQgKRLWnRRLL2qNfWML9SYBXwgoqCSDmUZY+ZF8oKdeZfaMCfxmetJBGZJKSSWrlfLmYso1uYGf1HPEiZh0qUpCmLKFA1SEKV4kudPJozXJFjMT/AEhnqUJMsgJZPiJzLUTQOTc6DlCfEeHrkeEsSakguOY3Dc4+h8N4xJxOHEtSfhT5YBlzVqSElaRUBr1qQS+otHhcVizNVVipV6B31I5UMD2tAjJQglQc5U+geLzJYyOFOyiCPoQecExCFgVpWlL7faJFUhLXOY/8bdNYkpIRmGnpFpJKRQ3Lhrgi/R4MmQ4DlhvqW1iFYcByCSHBB71ilJE3Rrf9Tn4hDYiespTVIZKRSzsBWEFrIDIVe5FvLQ6xedMWoBRo/IDrQDV4HIYgjKSrr5sPKM/diFkTmIo+hP7uzm4iB83hFHY6ljd4utLXuNQzN+YFNSdAY0tMAi57OHsaNaCSVJJBVYEOOR/d0ELJy2N7cv8AMOcPnIBdScwG713qLCJkBp4zEyQVJRLdQYpd1BizqcW+jGM3G4nOcxYE327bwKZN2o+tj05xQSqON6AXiIxoTYObKLk3YOzE035QsTyb0h6ZqwIfR/vrFU3tW9Q8aqWgsGJfh/bWprU7UhYn3yhlaQ5AT+e0NS+HEMSz7XP4EVY7M8S3uPUiJhlSKnyuAO0dEtjs/TmaKGZ4gncE+X+YweFYjF/EPxsplm2VnBelBVofxeKZScpS7EOosBr3tGy5Y1difHJdo1AYmMNX6gQhviMKXScySzW2vrF5f6ilKBIzEDlXq0P5I/ZNGriJuUJO6gnzg0YiuLy5oTkBUygSwtldTekThOOO/wARCkkk5AxJKd/8Q1NDxdG08SIx8P8AqGUtZQkTCRc5adIZ/wCrJ/tX/wAYMkFGjEiMWZ+o5SSxC31oA3YmLf8AcUndXl6Q7A2BExi/9ySf93l9/d4PJ41LUHZTdvo9IQGo8S8KSMYlTs9A5ekWXjEJLFQB962gsZOP4dJnjLOlpmDTMHZ7sbgx8n/+QeG/BmpC0JCTSWtJopKRRKhdKhSusfW5eJQWIUKxh/qvjOFlJyz05sySXCQptNdaxM0mtgtHxeSpbFRJCdK0LWfU+t4rOxxUqhDlg4oHJYOBrBsXNlKUvKFhBVQchbz+0Z8qUxJq1tfrHKlHYNhnBTlINKHnXcbaPA5ODdZY0HmPxrD0lC1UQAK3AZyfvEjhis3MsDUD784iXIl0Fmf8EOCHLK1o8QrCTM58IJ2301tfXePQKkISWBAILMQK83OsKrnl25XTT7XjOPLJhbEBwqflYgBADubDoRUmIlcOWkZjU3ABtVi4G+kaGKxar5rUDsXGr7wqrHFmS4d66h7iHlNoTAyMJmIJc8rexDWVMsZaPUvryrrCYxRTcsDShYfzA5izcke/SFUn2TZTFoBqNb9vd4VXhNXZoOtWzQFa3p9I1i2kMCJYsDBEyWfz77mDolAvS+n86RWc4rb6DetorJvQrArSAN9+TxyDoKjX7exEGc9r9PzFCS169oKGcFXfr+IgquQGJrFWKiwBKiQABvGnL4OVU+JLpUhJzHuxi1EaQpw7GJSWL3swr1MExOLzP4W96/iH5HBkoLuokV0HpB5WBl1dHm5c94biVR59c7ZjvSOj0yZIFg3QNHQYBifXkTFPf6RXESQsgq+32vBkmtoIo2pGnww+inyTlpsSOEozt2H4gkrDEanqAkfQQ2DF0mH8cPonYgrBDUau4AB60F4k4AEh3LWrb0hycfD5RImVbfmPprBhFeiqYDD4Yp+UkatSvWlYIvDKN1HzH1Z+0MA1jP4l/qn/AKJlhNPmvz0MKUYr0PFl08MS7mvUv9oovg0o6N0iMIrFU+IJR3Ym30jTAgji/QYmMrgEvQqHSDo4OjdXmPxGiY4GNCcRBPBgxHxJlb1BjH40mXh0kfEUTlJEtwM6tBSPVJVHnf1LwE4lQPxAABQEEsdxWh7RMv0Co+cYbi+KQxmLWEqdTZiMqSPCBRsvJoXxGKXPbOp0g3v/AJML8dGXEGVoghPU86mkGw2FUqiLAdB2EcvNNmcuzkyhoaAsVfUcorNw5JsMr2Gg5tDCsQC4MrMEi7itxoaVpAzic7EDKlmAB+0YbAthZBSQHdiSMtn3/kw78UlOZ2DuBUdx7+kZYQQQob3di17awRWKNiX52/i8S4tgjpqr6ndvbQmoKajCp97D7RBns7m9LC0KlZ0JNezb+9o1hGgQaY4197RQza2gSphIFa6iBfFGnfW0aVoAzFegpETZJuUuGOvlSOGJJ8IB6fiJ+MNASeej76CJdgBShyBUDXT30EFEhIeh6289ossC5ILeT7u8dMTmLlQ727PrDrQiFLCWYObv+d+8KTcZsB1gqpVSMzP4qAnz7wIygRfyDP12ilFDKFT3o9z7MSQR4RbX394lSGvTZjR/vHSwnfveLoDviFCVFIGYjK40e7c215xlgKSXFCNRGtLW6ym4IpYWtSFsSj/MawjotXR6DhGJzyhof3APSppW0PGY1I87wGapKilnCmfs9h3j0CJqATmKk7EfRxaM5vC9FoYk4BaxmSU9Ca9xpHQkrjSgSEzFpAtViRz96x0Y5co6R9oAEXcRQRZ46rOz4WWeJBioWInNAP4izx2SoLBxQFrPeKlUQSd4AfEGzGIKjACo7nyjis84oylxhs5jviQuVmOcwzNxD5onPC4MWBgIcWHEyKzJoAeAqmAVNGjH4nxqXlKUTUhRsp2Z9nF4CWqPDfqSXLXiJhlgFTuSaNuKi8Zc3I2Ul7C5bctGhjlozEJ8SbkmmdRcndt3vGHicQCAAKAv39vHFy3KWjKT2MJwqCTUp6a+94uogG5V/FLaxmyMSxVYvTY16xaa6FeJgxs7vrUeneIcWmSNFdSafx2iklQa73jspSGNjp7tC8ssXLkv16Ac4EhrRGIl2yn31ik2U1QSe9Pf5gkwlvC3OAZtzd7HW/eLV0ADGGxDt73+kElykliT0HbV6GKzlEnwjSoNuTc7x2AWTVmL6N3JGsaVaCjQKU5Xv9W2eAjEipv+YDOmsGT8qaPruYiUh9WD0O5+14mgSOdLkj5vTtAFTiWHOm8SrLqbGtL9PescnK9yQTcEU0hjOmJIZ2frz15iAqKtTX7Qf4xNC7W6NsICmZQ9gD/ENDKCcRQwNSwm0a6OCzFAKLJB1U4PVtofkolSR4EBS/71fYNQR0R4W9vR18Xhck/yel9syMFw+atlJTlArmNHrWHMXhpKfmmhzolLt31geMx61GqmGsZqy4pZ7a+WkWpRhpFT+Hi1FZP99DImS0KCkvQEVa/aKzeJaGr+3hEknVohbVFvWsYz/J2cznbsIrGE2EdA2jonQsmfo7PE5jAkqB9mKmcOcaUezXtjAXElRhdMwc44r2hUFIYC44zNzChm7t5xHxhz9IdEOS9DnxxvHfHhH4sT8aHiZ5sc+KI4TYT+NFfiw8TNzND4kDm4xCfmWB1IfyjPxWOSgHMoWs9fKMnDTDNXn+BMCdHIynyVDUPsznzP0P8AEuLgj+moEb1v0BEeexs8LFZKTVs6n7sD8vqY1lY2TLc/DKTY5UJIvbeArx0q5Qp9mqPs8Szmk3Ls87xXhxlgTZivCbMCzPZiKaxiDEygQ4DB3Bp0Bd7dY3uO4hU0fMlKBWtVPq1I82nKWARQVYgVL3LineMJIll1YRChmGYg1BDesLGQVKY9XOz0YJ1hlQoXszNTyLbRWZiW33DAVblpGdyJOnTAKMTp06vCQmCrHWnPSNPhCypQLApToxJUVXtWHuMyZZQFIQnMVAOGCbsaijjY1jSPE2rEYCwAa260P5gM53oH2H1hjEySg/KdfE2UK6O5hNEwbEqdmFhtXeFiOgwUK6NU++wgkmXmHhAvzZ9B2hL4aiSSWcvU1tyhv4xyFOosx2qbXEWoDUSpllKgpgQDXau+8UxSsxAPQEFhSpblF/ju6SDUHLTlR+bwKdLcBjozc9fpDxHiBE6oBYn+avuYmYASNQ7DRq3LX5RdUlIKqW1FQO3SDYXDCbMCKgnYUYC/LnBiCi26QFMnMSSANRurpWm7xr8L4eGC5iAAwZKnoQfmO4s0MSpKZKUhklYepsl9Ek36wDH4wqpmJ5fgR0w4VHcj2ODwlw/ycv8Ar/obG46pY9yX8gIyJ2Mfcm9adwIriD1HLrztAFyxV9Bp702ieTkbObyvLlN0uhefOdi7n3vBMobrowHpzgUxCbB3jkO4cAbm5jI4KskSjYGpiqZBf5TTyhyYpmyp092i0mfmSUkqJox0CRcML94KChcSgbMex1jot4WqfMGsdEiPuaZ55don44hBIGq/M/iOFNR77R1Yo9TOVGgZp0+ggfxW2hTOT/7H6CO+I0OiXJvY4JoOg8/4ggU+0Z4xGjerRf4+zeZMGI017G1RXON/SFVYojQ9g8Wl4s6inYROI0osbEL4qckggrb/AMb+kCmzAbU6/iAzJlGKXHZoFBmfJrQhMZB/pkLHMORvW8Z+JTNbMVMk2CSReNSZLllTgFJNyBTluIHNwBI+c9xp2i8bOVcTMxGFWGzKIN2uBtrAJ2OYnNmJtr6DeL4pU2VQJKxUO1weZenSEDjVFXysQACSGduWgicAlxT+i2KGYZglidSbRjCcQ4NS4PfvrG8jKQSSC9w7+QMI4rBorUp53O+9ol8TZCRmzAV+J03qHt+WbTeIzigpY/tagtXX0icTh8oopJcUcHwi7jrXeAypJUQ5AJHR+u8JcdKqLpDnCsYhJTUh/mLhhS7EN9Ya41ikpCZcvEKnKPiUoZcoFCAzavodISOGCbhJHUiORLIBKRLf3o8OnVUSd/rCQylOANady94GZcsi3ifSzaA7QdSwtNZZBuWY6QEYXmw5b6eUSuL6CrLIky8rqcIPUqLAuN4EMQlKakVDM1QNiYrNmKADqOVJ8I0B3e4gsuWkpIZ71o7/AGhuF9BQvKxYSgJyhq1NTUVvEJJL7NRgzUv5xaSlJA8NtdINhZaFTEpANTXZtadIpQbGouTxXsW4Zw4zZgQSQGdbXYaDbaN8oTJBTKAD1OqmFnMcUy5YV8NABNiano+2sJLUbnW8bQgoo93xvHjwRykvyBzlkVOp5DzMKqxgDgBjyq55nSCZCXc9xtCOIwhehJ2v9Imbfo4fJ8lyeiVzwXptU16wKeQx8RPR7dTzeKzZTD36tAEJU9C5MYtHnMYJAFDzP4/mAoc29/mLZCWcWu8ElSwW0H1iMGKggUGbN3/x3gqEaAX1J9gQrJVWpAH1aDzi2sQ7ECUR+5v4846B5qlo6EI+vqmlPsGLCe/5A/MKpX09IIlZNKd2+kdtHoWNEhqnzNYgkAfgEwIKa5HYCCfHGgpz/H8QUaWVc7RYSv8AF/S0T8DNUE9APvFBhyLOBtVzzeKogYGGO4bSgf7xKsO2vk7xZDAAEsbfN/EHl+KjC/IiKxRS/QKVIPu/cVMQtB0Soi2ledYtPnBPhT4//E+xFBPXTMhQGwP8P6waB30ziC7gN1/MFE1Fiz7in+IOtaCknKoBqlREZycQDQAciohI+7QUh1JMcTggS5YB9TX+YWxvB0F2I30v5RacFpIdSAmjCpP47tFU41DtmzG5YPXsGi6RcZNIysR+nEkVbqCx6bcoy8V+nSxyqU/QGnRh5x69M/d62zUr9+kFl4lKSQQlRNgWeKpC+OD7PBj9KL1Uo9a/eB4j9PTZYdDLNmY/m0e6E0O60JS5s5831hfE4pI6cg/mNRBUS/h4+j59J4LinzGX4q3ysxOxgOJ4fNT80k0o5BPqLR9ClT0KsWo7MQR5wwZadYPjiyf6bj6dnyxawnxqcULgCpNImVPStAIpcKBMe64rwZC3dKerD80jzM7gyZZICVB+T6aRk+Nro55ePg9GbhcMhQLl9dW9IYTIQQQ4CRR3266nzhiRhFB0pQolVflKad7mM48EnlTpSUgsPEGbd9hEOL9IywbdJFkISUhtNqPfvDWBwQlgqWfERQbPr1aG0JMtKKJMwOCbi+m8UXMJLsBzjTFI9bxvCXH/ACcn+AKQBuTzeFMQW/D/AEEGmrVd/e0IKBfMqvJqW+v5hSdHP5XlKTcUWVOSmvvuN4XXONatS38tET1KVp7+kLIVd3LFm3jFzTPPZeUsCpcpGj184rmAcgMO57bxZCatp7a1oXQSTlNK1I9+6xNkVRC8Sdv5g4WwBPYaxf8A0rhwmm7tX7xKeHAuVFue0H5IXRVACTnLEiw0B3MWW+V2z5jdhSlHF7n0iyglIZAf/cq76f4gCJJ1s1uXWz9YiTtkgjJPfWsdDKkNRyQwZgS3Kg0iIih0j6WicBRv/wAiJM9PMev3hQeKr/8AIfwYKxAcEdl09I6zvitB0T9QXGt/oBBZc/QKFdGhRK9w7bEv5mCY7GqRLAlyCpRolgTXmafaKQzSOLRLDLVl1a/kBDGFxiZoeWrMHZwwYt63jL4ZwoCUPit8Q/MQpSugdRq0GwvCpck50Zio0JJNtgBQRpsnfscx0okBiARYlm9IZw2KUmWQpKTSuVIr5EwhMxgRRQPTT+YJgZxW2UJKX/a6a8qVibVlputHYTEygSpKSkno30LCJx3GCCZbDNerddY0P9OhI1STUsK9qxnlcgAkZFty8Tne8N6RadO6F5eJVMVRLHVmr1b7w8EJADp7lAo3LXWsEwfFZQZHwkpB1eh7pFe8H4mJUxg/ZL9jfSFFIur2zFViQtXiUoJAypSUtmEOSwlFWHdgPwIpklIcZlMa5io35aRiY0rCiUAkEu4r25tBf2S4W9se4niVO1cz0ZLtyeK4UKpmqW/bQ9aNlHWO4ViypwoqcVc0613gWNdRUUuqrEM1TyoId3s0ir/EvicSKElPl+Hi0ubmqlAA30L6BQqD1rGPNlkEgqynY0bp6RocMCggklSgQTyNWsLQ022bPjjFWGlTZilZEsRXoG1rVoeQoo8KmP8AuzDyY6CMrFTWLJcJbShPVrwHD4YqJqRre8O2XGKatnojjEJDKRLUPr5QjMxbvkS3Swp5xkSpaviMxLGtPp71hwLJUQlAFtTWCy48Ueis5alFnb0b7wliJ9CCoq0a0bI4YSMx8JFL17lozMbw5SQpRWjy+5hZGsOGKdmGsgQJcoHvtDwwg3qd/wCYglKTQueQ9IQczzVGXiZSrJrTTT8wkgKBIAJ3H1PSNucotmYkRnj4blwz1pqRvzvGXK6WjyPI4MNxEsWMpyKYPY7dRA52FAZKVZ1Fy4ZmDUFed4NLSF1VQg0DffWKjDoSugZIowHiJ3jB26o4HJtiXwFhTEMTdyPOkP8ACsAlSlZ6sDlCbq+rRZckA0U4owavXlEyEjNc9RoOY39YGmvYPQNa0hJSUuQaKf7RSY6ksD1Je3KDTEIJdYByl2NleVhEYpAGU5QirUNSCf7SWJrBlaMxWVKUzIFdTr0ANmgeVndR2r7vDKJwUpshyXFfE6f7uTxEyQFHMEsAK2rU33GkZX6J/QquYlPJ4iCKCSfAAR5+paJgsR7uVIJsmn9xLw9LwqAHWT76QCdiClIALJOnOKJxh1bnQvHZxyTSZ6EJXFNGgmQmjMPX62h1swah6xmyghTNT8iLrmMfEW5D+I1uim2MGe1LgXevkYPJnG4KW5PCkzEjkfqYkTlBsqQU60bvt5wLsSNFKUlWYgK5mrdNBFJmIyucoyjnvyFoCvOR/TUBzajdf4gcpC3OcsNbZSOQ0et4bRrFNbHxiErNkq1ANW6vrA5+IlhXhQEr1KQNeRo/rF8M39jjRg0NjGgWQAeYh4WjaEJdivwXDKzkbEjzpaDhAsAA1r/WKT8eteoA5RaSpDMX84pQoHxuT2IcWwK1ihSezHttGUOHzrBBPMqdm1j1Jkj9j9yIE6UeIzE00eJlBPs0jxV2ZMrhMxQzTAp9GSq+jk28u8awUtCQkylEs2cJ+pGkRiP1ZLlyyo5iE/2pJI/AhOT+spUwB5hS/wC01PK1ohRV6Zdpfg6DqzK8OQqFz4QB5kQlMwUxK/Cr/wCqgGY3HhvBzx6UqgmDyLmHpC0EOCCNa0EaYruwwi1SZlLwQVQij0Be55gwuvg8xABpSwDepMekTLl/MGPd4Yn8UlZcoCepFoppExjKPR5qTJY1JJ2FB/MXCVPXw9bQ5P4nh5YP9RL8gT6xiYv9RJKmTUmz38tYVpEyljtyH1IUU5XL8oURhUqCiStQTRubaCMXiHHFzBlMxSKl2AHygBi2nImMRWPnKTSb4RZn7V0jNyVmT8p2bx4hID55UxwdVC+3hvAJ3E5RHglqKiWyqJZT1oQC6htGXIX4SJgzZuder3iJQSD4S9bjxC237YylyNPaMZeVPpsOnEComJmSyahJIUPpTzhOcsZjQWpW58oJj0qY5iSoMzsQdO/ukKCQfiZcwBFHDsC1iB1jPNPRnPyJSWLZOHkqCSopodzr9odlzElCQpsxpZ2JN/WNfheHw6ZaTiM5zA/KbEh010NruK1jz/EMqV+GyqgZagWDjcwOcUsTlk92WxEgoVU08+28USxs9fW+mkUGIrmNU0YG/X/dA5k5JIKWuwdwenveOfk5JPQttdlsQtCWBCnNrMOZe8KYpKStnq1zo0GQgEgZSpR5uzXMUxEhlh017MeYr6RMWZ2Vw09nS+zL1DbbCGGGwKelBC5khNASRuYmWCAHPre8RZDDLUbJLbgU+0dAVdh1Z46C0O0ewHilFiahw3um0JYUrIqwcU1P/G9LQf8ATysyK7kdng+Kn/CLJSnuOZjs4Nto6vHW2gsjMkeFn6fYQ4iYpmNd/wAQJaycvMAny+kMyF06R1pHcoWO4Yy8tg/OJp7/ABGTNnKBZ7mLLnK3irSLtfRtypqRcwHFCWSKk9yB5RjS8QpyCXo9fdoKDR+0PJMvNVVGzK4glApb0hOfj3dQr94xBNJo7BtPKATcQqiXpGbn9FZN6NyVxIipCfM/WKTsaV605Ub8iMhA+Uua84Yl0ic2Zty6s2sJKH7Vqc8z9zDJwcsDPNUkHSub01MeWVNINC0ETNJKw/7X7s8DZUuXGsh7F8cTKBZXhJYUANYyMZLw04BRUEk2IOV+gAqIXx0pwhSiSVBV7Btmg0vCJ+ESzsAwNq/WJypGHzNv9ApGFmEFInNL1KgxP+1/vGmnEYqSPmlqQ1WNSNnYU5tGHnJSkOa/ZmbzjX/T0sHM9Wa53LQnJUSpZOjNwPF5qArIrKhSyaV1rfl5wTE4xalOFLYCr0Dmo5Q/x2QETRlonKfB+0mzkXducZ2BRSaXPgqK82r5xHylPJfi2Ul4iatXiQUi2lX02uIbx2FSiWFqdQJcMlmP368418GXOQ1ACmOtAOxvtGHjsctYmy1MUILJDWdIJifmsyaSQDE4qUrIQ4US4DZVKAoc1K11G0XHCgfEGBqffKMrD4pYSlOYslXhBqzhiz2jawuIUQoP7eMuWUlLRzSm3LQE4YCakLcpPJw2oNXbpGnjeIk/IySGCWACQkagD6QkVHwhyxB+9ovKS4GjjyobPHM7ntmfyNgsJKIKlLWFsyglQtWpSoBgSHpvtAuIoPzpQ1lAgh8ruVFvKE8VNKVjVyBV+Q0g6MQplB/mQom1GItsIqM5RSoWbWkVS5JUQkglmDMm8diTZBJe5Iu227d4RwWIUaHV/TaHkLLnmlPqQKRE21KzOX9wjMkqJcjz2B7wqh6skO+YKINAD6eUailnK2zepr7EIcRWQkMfmv02pFRm5aHYJUtSVkFxV7kV35RfEFXhNai+7U9YSnYhXhdRIKbE0jVxVJaW1fn+x6PzEEnVMliYnBqgA+/OOTNYOe3+bmBcOPxFMrZ/WGOG+JSn/aQx63gerEKrm9Y6NfEgFnSnyjozzFZ//9k=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data:image/jpeg;base64,/9j/4AAQSkZJRgABAQAAAQABAAD/2wCEAAkGBxMTEhUTExMWFhUXGB0WGBgYGBcaGRkYGBgXFxgaGhcYHSggGBolHRYXIjEiJikrLi4uFx8zODMtNygtLisBCgoKDg0OGhAQGy0lHyUtLS0tLS0rLS0tLS0tLS0tLS0tLS0tLS0tLS0tLS0tLS0tLS0tLS0tLS0tLS0tLS03N//AABEIAKwBJQMBIgACEQEDEQH/xAAcAAACAwEBAQEAAAAAAAAAAAADBAECBQAGBwj/xAA7EAABAgQEBAQFAwMDBAMAAAABAhEAAyExBBJBUQVhcYEikaHwEzKxwdEGQuEjUvEUYpIVFnLiB4Ky/8QAGQEAAwEBAQAAAAAAAAAAAAAAAAECAwQF/8QAJxEAAgICAgICAgEFAAAAAAAAAAECERIhAzEEQRNRImEjFDKBkdH/2gAMAwEAAhEDEQA/APoyRBAIhIi2aOizCiQmJAioiwhWMnNEgxAiYQUTExESILHR0SBEtEtBYEARzRcCOeFYUVaIXJSq6Qeo2Lj1i7xLwWOjgmLCUFUNoqpbBzpC87iiEpKgXbtq31hNjSMHivCpUuWykJQhRZSSMxJBXkUlSRVQd8p5R5udJlyx8RHxlKUfhrlpUEFRYkqIRbMwpzq8b/HOIrUXSm2orzFw1PMR5fH4pSgScqVGjih1q41jnnItI8FxbDGWQFIWnNmKQWBDmnU1hBCib8h0r/EbfHca39Nf9TKGCjUgmtDoxfsTGCmgoSQdPzGGIMrPWTQP35wFagKaxdZoGuTeBSQ5q1OUUkIKZp5Mdt96wtMVlVS8Xmq1FNo6cMwzDvFxKQVEtXw1rLkA1NKZj6Qqnl21jS4ZOXLIKZZY+F1oUqWXGoNCOUOYrgoRKEwzUlSv2JZkk6FN+wic6dMm6EuDcPM1bKUEpcFRcGj1Dbmrc4b/ANIlcyaMy15PClk1KBbkPdITnYg/IE5T/tdyAG7iGBxVSRkl0BDeGhI1B1O9YltsVsd/UEnCASwkMoJHxMtyToASxA/u1MLJxklKQEomOQ75wwPJhUQvh8SM4XNRnTUFNBegatTyhniSsPlTkBtUh0l9lJse0Nq9MBRIST4yWAs7VME4gUHxoQpIoHsKU0FLRXGYhS8jBITZLN9Nf4jscSk5PDmFKVSe7xFbVh6M+eoqarP/AJigmBwwJNqRcPUq+tejRWTOKSSGBOuwjddAis8He2+kFlqAS5fMadu/lAQu/n1iqF1c63gatD9DHxzqY6AIUNhHQsEFH6mESIiJEdhmWAiRHARYQgIAi4TEPHZoBlhExSOgGXzRxVFYmACQYmKiJEIC0SIgRIgsYPFE5WAcmgOgPNo8ziODFYzpmVahCi2xoXeD/rbE5JaSmcmUvTxKSsjQpahAN3DVvHzSfisUFlZXo5mAhKTTs7+ZjHklXoaPdysKSQgKRLWnRRLL2qNfWML9SYBXwgoqCSDmUZY+ZF8oKdeZfaMCfxmetJBGZJKSSWrlfLmYso1uYGf1HPEiZh0qUpCmLKFA1SEKV4kudPJozXJFjMT/AEhnqUJMsgJZPiJzLUTQOTc6DlCfEeHrkeEsSakguOY3Dc4+h8N4xJxOHEtSfhT5YBlzVqSElaRUBr1qQS+otHhcVizNVVipV6B31I5UMD2tAjJQglQc5U+geLzJYyOFOyiCPoQecExCFgVpWlL7faJFUhLXOY/8bdNYkpIRmGnpFpJKRQ3Lhrgi/R4MmQ4DlhvqW1iFYcByCSHBB71ilJE3Rrf9Tn4hDYiespTVIZKRSzsBWEFrIDIVe5FvLQ6xedMWoBRo/IDrQDV4HIYgjKSrr5sPKM/diFkTmIo+hP7uzm4iB83hFHY6ljd4utLXuNQzN+YFNSdAY0tMAi57OHsaNaCSVJJBVYEOOR/d0ELJy2N7cv8AMOcPnIBdScwG713qLCJkBp4zEyQVJRLdQYpd1BizqcW+jGM3G4nOcxYE327bwKZN2o+tj05xQSqON6AXiIxoTYObKLk3YOzE035QsTyb0h6ZqwIfR/vrFU3tW9Q8aqWgsGJfh/bWprU7UhYn3yhlaQ5AT+e0NS+HEMSz7XP4EVY7M8S3uPUiJhlSKnyuAO0dEtjs/TmaKGZ4gncE+X+YweFYjF/EPxsplm2VnBelBVofxeKZScpS7EOosBr3tGy5Y1difHJdo1AYmMNX6gQhviMKXScySzW2vrF5f6ilKBIzEDlXq0P5I/ZNGriJuUJO6gnzg0YiuLy5oTkBUygSwtldTekThOOO/wARCkkk5AxJKd/8Q1NDxdG08SIx8P8AqGUtZQkTCRc5adIZ/wCrJ/tX/wAYMkFGjEiMWZ+o5SSxC31oA3YmLf8AcUndXl6Q7A2BExi/9ySf93l9/d4PJ41LUHZTdvo9IQGo8S8KSMYlTs9A5ekWXjEJLFQB962gsZOP4dJnjLOlpmDTMHZ7sbgx8n/+QeG/BmpC0JCTSWtJopKRRKhdKhSusfW5eJQWIUKxh/qvjOFlJyz05sySXCQptNdaxM0mtgtHxeSpbFRJCdK0LWfU+t4rOxxUqhDlg4oHJYOBrBsXNlKUvKFhBVQchbz+0Z8qUxJq1tfrHKlHYNhnBTlINKHnXcbaPA5ODdZY0HmPxrD0lC1UQAK3AZyfvEjhis3MsDUD784iXIl0Fmf8EOCHLK1o8QrCTM58IJ2301tfXePQKkISWBAILMQK83OsKrnl25XTT7XjOPLJhbEBwqflYgBADubDoRUmIlcOWkZjU3ABtVi4G+kaGKxar5rUDsXGr7wqrHFmS4d66h7iHlNoTAyMJmIJc8rexDWVMsZaPUvryrrCYxRTcsDShYfzA5izcke/SFUn2TZTFoBqNb9vd4VXhNXZoOtWzQFa3p9I1i2kMCJYsDBEyWfz77mDolAvS+n86RWc4rb6DetorJvQrArSAN9+TxyDoKjX7exEGc9r9PzFCS169oKGcFXfr+IgquQGJrFWKiwBKiQABvGnL4OVU+JLpUhJzHuxi1EaQpw7GJSWL3swr1MExOLzP4W96/iH5HBkoLuokV0HpB5WBl1dHm5c94biVR59c7ZjvSOj0yZIFg3QNHQYBifXkTFPf6RXESQsgq+32vBkmtoIo2pGnww+inyTlpsSOEozt2H4gkrDEanqAkfQQ2DF0mH8cPonYgrBDUau4AB60F4k4AEh3LWrb0hycfD5RImVbfmPprBhFeiqYDD4Yp+UkatSvWlYIvDKN1HzH1Z+0MA1jP4l/qn/AKJlhNPmvz0MKUYr0PFl08MS7mvUv9oovg0o6N0iMIrFU+IJR3Ym30jTAgji/QYmMrgEvQqHSDo4OjdXmPxGiY4GNCcRBPBgxHxJlb1BjH40mXh0kfEUTlJEtwM6tBSPVJVHnf1LwE4lQPxAABQEEsdxWh7RMv0Co+cYbi+KQxmLWEqdTZiMqSPCBRsvJoXxGKXPbOp0g3v/AJML8dGXEGVoghPU86mkGw2FUqiLAdB2EcvNNmcuzkyhoaAsVfUcorNw5JsMr2Gg5tDCsQC4MrMEi7itxoaVpAzic7EDKlmAB+0YbAthZBSQHdiSMtn3/kw78UlOZ2DuBUdx7+kZYQQQob3di17awRWKNiX52/i8S4tgjpqr6ndvbQmoKajCp97D7RBns7m9LC0KlZ0JNezb+9o1hGgQaY4197RQza2gSphIFa6iBfFGnfW0aVoAzFegpETZJuUuGOvlSOGJJ8IB6fiJ+MNASeej76CJdgBShyBUDXT30EFEhIeh6289ossC5ILeT7u8dMTmLlQ727PrDrQiFLCWYObv+d+8KTcZsB1gqpVSMzP4qAnz7wIygRfyDP12ilFDKFT3o9z7MSQR4RbX394lSGvTZjR/vHSwnfveLoDviFCVFIGYjK40e7c215xlgKSXFCNRGtLW6ym4IpYWtSFsSj/MawjotXR6DhGJzyhof3APSppW0PGY1I87wGapKilnCmfs9h3j0CJqATmKk7EfRxaM5vC9FoYk4BaxmSU9Ca9xpHQkrjSgSEzFpAtViRz96x0Y5co6R9oAEXcRQRZ46rOz4WWeJBioWInNAP4izx2SoLBxQFrPeKlUQSd4AfEGzGIKjACo7nyjis84oylxhs5jviQuVmOcwzNxD5onPC4MWBgIcWHEyKzJoAeAqmAVNGjH4nxqXlKUTUhRsp2Z9nF4CWqPDfqSXLXiJhlgFTuSaNuKi8Zc3I2Ul7C5bctGhjlozEJ8SbkmmdRcndt3vGHicQCAAKAv39vHFy3KWjKT2MJwqCTUp6a+94uogG5V/FLaxmyMSxVYvTY16xaa6FeJgxs7vrUeneIcWmSNFdSafx2iklQa73jspSGNjp7tC8ssXLkv16Ac4EhrRGIl2yn31ik2U1QSe9Pf5gkwlvC3OAZtzd7HW/eLV0ADGGxDt73+kElykliT0HbV6GKzlEnwjSoNuTc7x2AWTVmL6N3JGsaVaCjQKU5Xv9W2eAjEipv+YDOmsGT8qaPruYiUh9WD0O5+14mgSOdLkj5vTtAFTiWHOm8SrLqbGtL9PescnK9yQTcEU0hjOmJIZ2frz15iAqKtTX7Qf4xNC7W6NsICmZQ9gD/ENDKCcRQwNSwm0a6OCzFAKLJB1U4PVtofkolSR4EBS/71fYNQR0R4W9vR18Xhck/yel9syMFw+atlJTlArmNHrWHMXhpKfmmhzolLt31geMx61GqmGsZqy4pZ7a+WkWpRhpFT+Hi1FZP99DImS0KCkvQEVa/aKzeJaGr+3hEknVohbVFvWsYz/J2cznbsIrGE2EdA2jonQsmfo7PE5jAkqB9mKmcOcaUezXtjAXElRhdMwc44r2hUFIYC44zNzChm7t5xHxhz9IdEOS9DnxxvHfHhH4sT8aHiZ5sc+KI4TYT+NFfiw8TNzND4kDm4xCfmWB1IfyjPxWOSgHMoWs9fKMnDTDNXn+BMCdHIynyVDUPsznzP0P8AEuLgj+moEb1v0BEeexs8LFZKTVs6n7sD8vqY1lY2TLc/DKTY5UJIvbeArx0q5Qp9mqPs8Szmk3Ls87xXhxlgTZivCbMCzPZiKaxiDEygQ4DB3Bp0Bd7dY3uO4hU0fMlKBWtVPq1I82nKWARQVYgVL3LineMJIll1YRChmGYg1BDesLGQVKY9XOz0YJ1hlQoXszNTyLbRWZiW33DAVblpGdyJOnTAKMTp06vCQmCrHWnPSNPhCypQLApToxJUVXtWHuMyZZQFIQnMVAOGCbsaijjY1jSPE2rEYCwAa260P5gM53oH2H1hjEySg/KdfE2UK6O5hNEwbEqdmFhtXeFiOgwUK6NU++wgkmXmHhAvzZ9B2hL4aiSSWcvU1tyhv4xyFOosx2qbXEWoDUSpllKgpgQDXau+8UxSsxAPQEFhSpblF/ju6SDUHLTlR+bwKdLcBjozc9fpDxHiBE6oBYn+avuYmYASNQ7DRq3LX5RdUlIKqW1FQO3SDYXDCbMCKgnYUYC/LnBiCi26QFMnMSSANRurpWm7xr8L4eGC5iAAwZKnoQfmO4s0MSpKZKUhklYepsl9Ek36wDH4wqpmJ5fgR0w4VHcj2ODwlw/ycv8Ar/obG46pY9yX8gIyJ2Mfcm9adwIriD1HLrztAFyxV9Bp702ieTkbObyvLlN0uhefOdi7n3vBMobrowHpzgUxCbB3jkO4cAbm5jI4KskSjYGpiqZBf5TTyhyYpmyp092i0mfmSUkqJox0CRcML94KChcSgbMex1jot4WqfMGsdEiPuaZ55don44hBIGq/M/iOFNR77R1Yo9TOVGgZp0+ggfxW2hTOT/7H6CO+I0OiXJvY4JoOg8/4ggU+0Z4xGjerRf4+zeZMGI017G1RXON/SFVYojQ9g8Wl4s6inYROI0osbEL4qckggrb/AMb+kCmzAbU6/iAzJlGKXHZoFBmfJrQhMZB/pkLHMORvW8Z+JTNbMVMk2CSReNSZLllTgFJNyBTluIHNwBI+c9xp2i8bOVcTMxGFWGzKIN2uBtrAJ2OYnNmJtr6DeL4pU2VQJKxUO1weZenSEDjVFXysQACSGduWgicAlxT+i2KGYZglidSbRjCcQ4NS4PfvrG8jKQSSC9w7+QMI4rBorUp53O+9ol8TZCRmzAV+J03qHt+WbTeIzigpY/tagtXX0icTh8oopJcUcHwi7jrXeAypJUQ5AJHR+u8JcdKqLpDnCsYhJTUh/mLhhS7EN9Ya41ikpCZcvEKnKPiUoZcoFCAzavodISOGCbhJHUiORLIBKRLf3o8OnVUSd/rCQylOANady94GZcsi3ifSzaA7QdSwtNZZBuWY6QEYXmw5b6eUSuL6CrLIky8rqcIPUqLAuN4EMQlKakVDM1QNiYrNmKADqOVJ8I0B3e4gsuWkpIZ71o7/AGhuF9BQvKxYSgJyhq1NTUVvEJJL7NRgzUv5xaSlJA8NtdINhZaFTEpANTXZtadIpQbGouTxXsW4Zw4zZgQSQGdbXYaDbaN8oTJBTKAD1OqmFnMcUy5YV8NABNiano+2sJLUbnW8bQgoo93xvHjwRykvyBzlkVOp5DzMKqxgDgBjyq55nSCZCXc9xtCOIwhehJ2v9Imbfo4fJ8lyeiVzwXptU16wKeQx8RPR7dTzeKzZTD36tAEJU9C5MYtHnMYJAFDzP4/mAoc29/mLZCWcWu8ElSwW0H1iMGKggUGbN3/x3gqEaAX1J9gQrJVWpAH1aDzi2sQ7ECUR+5v4846B5qlo6EI+vqmlPsGLCe/5A/MKpX09IIlZNKd2+kdtHoWNEhqnzNYgkAfgEwIKa5HYCCfHGgpz/H8QUaWVc7RYSv8AF/S0T8DNUE9APvFBhyLOBtVzzeKogYGGO4bSgf7xKsO2vk7xZDAAEsbfN/EHl+KjC/IiKxRS/QKVIPu/cVMQtB0Soi2ledYtPnBPhT4//E+xFBPXTMhQGwP8P6waB30ziC7gN1/MFE1Fiz7in+IOtaCknKoBqlREZycQDQAciohI+7QUh1JMcTggS5YB9TX+YWxvB0F2I30v5RacFpIdSAmjCpP47tFU41DtmzG5YPXsGi6RcZNIysR+nEkVbqCx6bcoy8V+nSxyqU/QGnRh5x69M/d62zUr9+kFl4lKSQQlRNgWeKpC+OD7PBj9KL1Uo9a/eB4j9PTZYdDLNmY/m0e6E0O60JS5s5831hfE4pI6cg/mNRBUS/h4+j59J4LinzGX4q3ysxOxgOJ4fNT80k0o5BPqLR9ClT0KsWo7MQR5wwZadYPjiyf6bj6dnyxawnxqcULgCpNImVPStAIpcKBMe64rwZC3dKerD80jzM7gyZZICVB+T6aRk+Nro55ePg9GbhcMhQLl9dW9IYTIQQQ4CRR3266nzhiRhFB0pQolVflKad7mM48EnlTpSUgsPEGbd9hEOL9IywbdJFkISUhtNqPfvDWBwQlgqWfERQbPr1aG0JMtKKJMwOCbi+m8UXMJLsBzjTFI9bxvCXH/ACcn+AKQBuTzeFMQW/D/AEEGmrVd/e0IKBfMqvJqW+v5hSdHP5XlKTcUWVOSmvvuN4XXONatS38tET1KVp7+kLIVd3LFm3jFzTPPZeUsCpcpGj184rmAcgMO57bxZCatp7a1oXQSTlNK1I9+6xNkVRC8Sdv5g4WwBPYaxf8A0rhwmm7tX7xKeHAuVFue0H5IXRVACTnLEiw0B3MWW+V2z5jdhSlHF7n0iyglIZAf/cq76f4gCJJ1s1uXWz9YiTtkgjJPfWsdDKkNRyQwZgS3Kg0iIih0j6WicBRv/wAiJM9PMev3hQeKr/8AIfwYKxAcEdl09I6zvitB0T9QXGt/oBBZc/QKFdGhRK9w7bEv5mCY7GqRLAlyCpRolgTXmafaKQzSOLRLDLVl1a/kBDGFxiZoeWrMHZwwYt63jL4ZwoCUPit8Q/MQpSugdRq0GwvCpck50Zio0JJNtgBQRpsnfscx0okBiARYlm9IZw2KUmWQpKTSuVIr5EwhMxgRRQPTT+YJgZxW2UJKX/a6a8qVibVlputHYTEygSpKSkno30LCJx3GCCZbDNerddY0P9OhI1STUsK9qxnlcgAkZFty8Tne8N6RadO6F5eJVMVRLHVmr1b7w8EJADp7lAo3LXWsEwfFZQZHwkpB1eh7pFe8H4mJUxg/ZL9jfSFFIur2zFViQtXiUoJAypSUtmEOSwlFWHdgPwIpklIcZlMa5io35aRiY0rCiUAkEu4r25tBf2S4W9se4niVO1cz0ZLtyeK4UKpmqW/bQ9aNlHWO4ViypwoqcVc0613gWNdRUUuqrEM1TyoId3s0ir/EvicSKElPl+Hi0ubmqlAA30L6BQqD1rGPNlkEgqynY0bp6RocMCggklSgQTyNWsLQ022bPjjFWGlTZilZEsRXoG1rVoeQoo8KmP8AuzDyY6CMrFTWLJcJbShPVrwHD4YqJqRre8O2XGKatnojjEJDKRLUPr5QjMxbvkS3Swp5xkSpaviMxLGtPp71hwLJUQlAFtTWCy48Ueis5alFnb0b7wliJ9CCoq0a0bI4YSMx8JFL17lozMbw5SQpRWjy+5hZGsOGKdmGsgQJcoHvtDwwg3qd/wCYglKTQueQ9IQczzVGXiZSrJrTTT8wkgKBIAJ3H1PSNucotmYkRnj4blwz1pqRvzvGXK6WjyPI4MNxEsWMpyKYPY7dRA52FAZKVZ1Fy4ZmDUFed4NLSF1VQg0DffWKjDoSugZIowHiJ3jB26o4HJtiXwFhTEMTdyPOkP8ACsAlSlZ6sDlCbq+rRZckA0U4owavXlEyEjNc9RoOY39YGmvYPQNa0hJSUuQaKf7RSY6ksD1Je3KDTEIJdYByl2NleVhEYpAGU5QirUNSCf7SWJrBlaMxWVKUzIFdTr0ANmgeVndR2r7vDKJwUpshyXFfE6f7uTxEyQFHMEsAK2rU33GkZX6J/QquYlPJ4iCKCSfAAR5+paJgsR7uVIJsmn9xLw9LwqAHWT76QCdiClIALJOnOKJxh1bnQvHZxyTSZ6EJXFNGgmQmjMPX62h1swah6xmyghTNT8iLrmMfEW5D+I1uim2MGe1LgXevkYPJnG4KW5PCkzEjkfqYkTlBsqQU60bvt5wLsSNFKUlWYgK5mrdNBFJmIyucoyjnvyFoCvOR/TUBzajdf4gcpC3OcsNbZSOQ0et4bRrFNbHxiErNkq1ANW6vrA5+IlhXhQEr1KQNeRo/rF8M39jjRg0NjGgWQAeYh4WjaEJdivwXDKzkbEjzpaDhAsAA1r/WKT8eteoA5RaSpDMX84pQoHxuT2IcWwK1ihSezHttGUOHzrBBPMqdm1j1Jkj9j9yIE6UeIzE00eJlBPs0jxV2ZMrhMxQzTAp9GSq+jk28u8awUtCQkylEs2cJ+pGkRiP1ZLlyyo5iE/2pJI/AhOT+spUwB5hS/wC01PK1ohRV6Zdpfg6DqzK8OQqFz4QB5kQlMwUxK/Cr/wCqgGY3HhvBzx6UqgmDyLmHpC0EOCCNa0EaYruwwi1SZlLwQVQij0Be55gwuvg8xABpSwDepMekTLl/MGPd4Yn8UlZcoCepFoppExjKPR5qTJY1JJ2FB/MXCVPXw9bQ5P4nh5YP9RL8gT6xiYv9RJKmTUmz38tYVpEyljtyH1IUU5XL8oURhUqCiStQTRubaCMXiHHFzBlMxSKl2AHygBi2nImMRWPnKTSb4RZn7V0jNyVmT8p2bx4hID55UxwdVC+3hvAJ3E5RHglqKiWyqJZT1oQC6htGXIX4SJgzZuder3iJQSD4S9bjxC237YylyNPaMZeVPpsOnEComJmSyahJIUPpTzhOcsZjQWpW58oJj0qY5iSoMzsQdO/ukKCQfiZcwBFHDsC1iB1jPNPRnPyJSWLZOHkqCSopodzr9odlzElCQpsxpZ2JN/WNfheHw6ZaTiM5zA/KbEh010NruK1jz/EMqV+GyqgZagWDjcwOcUsTlk92WxEgoVU08+28USxs9fW+mkUGIrmNU0YG/X/dA5k5JIKWuwdwenveOfk5JPQttdlsQtCWBCnNrMOZe8KYpKStnq1zo0GQgEgZSpR5uzXMUxEhlh017MeYr6RMWZ2Vw09nS+zL1DbbCGGGwKelBC5khNASRuYmWCAHPre8RZDDLUbJLbgU+0dAVdh1Z46C0O0ewHilFiahw3um0JYUrIqwcU1P/G9LQf8ATysyK7kdng+Kn/CLJSnuOZjs4Nto6vHW2gsjMkeFn6fYQ4iYpmNd/wAQJaycvMAny+kMyF06R1pHcoWO4Yy8tg/OJp7/ABGTNnKBZ7mLLnK3irSLtfRtypqRcwHFCWSKk9yB5RjS8QpyCXo9fdoKDR+0PJMvNVVGzK4glApb0hOfj3dQr94xBNJo7BtPKATcQqiXpGbn9FZN6NyVxIipCfM/WKTsaV605Ub8iMhA+Uua84Yl0ic2Zty6s2sJKH7Vqc8z9zDJwcsDPNUkHSub01MeWVNINC0ETNJKw/7X7s8DZUuXGsh7F8cTKBZXhJYUANYyMZLw04BRUEk2IOV+gAqIXx0pwhSiSVBV7Btmg0vCJ+ESzsAwNq/WJypGHzNv9ApGFmEFInNL1KgxP+1/vGmnEYqSPmlqQ1WNSNnYU5tGHnJSkOa/ZmbzjX/T0sHM9Wa53LQnJUSpZOjNwPF5qArIrKhSyaV1rfl5wTE4xalOFLYCr0Dmo5Q/x2QETRlonKfB+0mzkXducZ2BRSaXPgqK82r5xHylPJfi2Ul4iatXiQUi2lX02uIbx2FSiWFqdQJcMlmP368418GXOQ1ACmOtAOxvtGHjsctYmy1MUILJDWdIJifmsyaSQDE4qUrIQ4US4DZVKAoc1K11G0XHCgfEGBqffKMrD4pYSlOYslXhBqzhiz2jawuIUQoP7eMuWUlLRzSm3LQE4YCakLcpPJw2oNXbpGnjeIk/IySGCWACQkagD6QkVHwhyxB+9ovKS4GjjyobPHM7ntmfyNgsJKIKlLWFsyglQtWpSoBgSHpvtAuIoPzpQ1lAgh8ruVFvKE8VNKVjVyBV+Q0g6MQplB/mQom1GItsIqM5RSoWbWkVS5JUQkglmDMm8diTZBJe5Iu227d4RwWIUaHV/TaHkLLnmlPqQKRE21KzOX9wjMkqJcjz2B7wqh6skO+YKINAD6eUailnK2zepr7EIcRWQkMfmv02pFRm5aHYJUtSVkFxV7kV35RfEFXhNai+7U9YSnYhXhdRIKbE0jVxVJaW1fn+x6PzEEnVMliYnBqgA+/OOTNYOe3+bmBcOPxFMrZ/WGOG+JSn/aQx63gerEKrm9Y6NfEgFnSnyjozzFZ//9k=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data:image/jpeg;base64,/9j/4AAQSkZJRgABAQAAAQABAAD/2wCEAAkGBxMTEhUTExMWFhUXGB0WGBgYGBcaGRkYGBgXFxgaGhcYHSggGBolHRYXIjEiJikrLi4uFx8zODMtNygtLisBCgoKDg0OGhAQGy0lHyUtLS0tLS0rLS0tLS0tLS0tLS0tLS0tLS0tLS0tLS0tLS0tLS0tLS0tLS0tLS0tLS03N//AABEIAKwBJQMBIgACEQEDEQH/xAAcAAACAwEBAQEAAAAAAAAAAAADBAECBQAGBwj/xAA7EAABAgQEBAQFAwMDBAMAAAABAhEAAyExBBJBUQVhcYEikaHwEzKxwdEGQuEjUvEUYpIVFnLiB4Ky/8QAGQEAAwEBAQAAAAAAAAAAAAAAAAECAwQF/8QAJxEAAgICAgICAgEFAAAAAAAAAAECERIhAzEEQRNRImEjFDKBkdH/2gAMAwEAAhEDEQA/APoyRBAIhIi2aOizCiQmJAioiwhWMnNEgxAiYQUTExESILHR0SBEtEtBYEARzRcCOeFYUVaIXJSq6Qeo2Lj1i7xLwWOjgmLCUFUNoqpbBzpC87iiEpKgXbtq31hNjSMHivCpUuWykJQhRZSSMxJBXkUlSRVQd8p5R5udJlyx8RHxlKUfhrlpUEFRYkqIRbMwpzq8b/HOIrUXSm2orzFw1PMR5fH4pSgScqVGjih1q41jnnItI8FxbDGWQFIWnNmKQWBDmnU1hBCib8h0r/EbfHca39Nf9TKGCjUgmtDoxfsTGCmgoSQdPzGGIMrPWTQP35wFagKaxdZoGuTeBSQ5q1OUUkIKZp5Mdt96wtMVlVS8Xmq1FNo6cMwzDvFxKQVEtXw1rLkA1NKZj6Qqnl21jS4ZOXLIKZZY+F1oUqWXGoNCOUOYrgoRKEwzUlSv2JZkk6FN+wic6dMm6EuDcPM1bKUEpcFRcGj1Dbmrc4b/ANIlcyaMy15PClk1KBbkPdITnYg/IE5T/tdyAG7iGBxVSRkl0BDeGhI1B1O9YltsVsd/UEnCASwkMoJHxMtyToASxA/u1MLJxklKQEomOQ75wwPJhUQvh8SM4XNRnTUFNBegatTyhniSsPlTkBtUh0l9lJse0Nq9MBRIST4yWAs7VME4gUHxoQpIoHsKU0FLRXGYhS8jBITZLN9Nf4jscSk5PDmFKVSe7xFbVh6M+eoqarP/AJigmBwwJNqRcPUq+tejRWTOKSSGBOuwjddAis8He2+kFlqAS5fMadu/lAQu/n1iqF1c63gatD9DHxzqY6AIUNhHQsEFH6mESIiJEdhmWAiRHARYQgIAi4TEPHZoBlhExSOgGXzRxVFYmACQYmKiJEIC0SIgRIgsYPFE5WAcmgOgPNo8ziODFYzpmVahCi2xoXeD/rbE5JaSmcmUvTxKSsjQpahAN3DVvHzSfisUFlZXo5mAhKTTs7+ZjHklXoaPdysKSQgKRLWnRRLL2qNfWML9SYBXwgoqCSDmUZY+ZF8oKdeZfaMCfxmetJBGZJKSSWrlfLmYso1uYGf1HPEiZh0qUpCmLKFA1SEKV4kudPJozXJFjMT/AEhnqUJMsgJZPiJzLUTQOTc6DlCfEeHrkeEsSakguOY3Dc4+h8N4xJxOHEtSfhT5YBlzVqSElaRUBr1qQS+otHhcVizNVVipV6B31I5UMD2tAjJQglQc5U+geLzJYyOFOyiCPoQecExCFgVpWlL7faJFUhLXOY/8bdNYkpIRmGnpFpJKRQ3Lhrgi/R4MmQ4DlhvqW1iFYcByCSHBB71ilJE3Rrf9Tn4hDYiespTVIZKRSzsBWEFrIDIVe5FvLQ6xedMWoBRo/IDrQDV4HIYgjKSrr5sPKM/diFkTmIo+hP7uzm4iB83hFHY6ljd4utLXuNQzN+YFNSdAY0tMAi57OHsaNaCSVJJBVYEOOR/d0ELJy2N7cv8AMOcPnIBdScwG713qLCJkBp4zEyQVJRLdQYpd1BizqcW+jGM3G4nOcxYE327bwKZN2o+tj05xQSqON6AXiIxoTYObKLk3YOzE035QsTyb0h6ZqwIfR/vrFU3tW9Q8aqWgsGJfh/bWprU7UhYn3yhlaQ5AT+e0NS+HEMSz7XP4EVY7M8S3uPUiJhlSKnyuAO0dEtjs/TmaKGZ4gncE+X+YweFYjF/EPxsplm2VnBelBVofxeKZScpS7EOosBr3tGy5Y1difHJdo1AYmMNX6gQhviMKXScySzW2vrF5f6ilKBIzEDlXq0P5I/ZNGriJuUJO6gnzg0YiuLy5oTkBUygSwtldTekThOOO/wARCkkk5AxJKd/8Q1NDxdG08SIx8P8AqGUtZQkTCRc5adIZ/wCrJ/tX/wAYMkFGjEiMWZ+o5SSxC31oA3YmLf8AcUndXl6Q7A2BExi/9ySf93l9/d4PJ41LUHZTdvo9IQGo8S8KSMYlTs9A5ekWXjEJLFQB962gsZOP4dJnjLOlpmDTMHZ7sbgx8n/+QeG/BmpC0JCTSWtJopKRRKhdKhSusfW5eJQWIUKxh/qvjOFlJyz05sySXCQptNdaxM0mtgtHxeSpbFRJCdK0LWfU+t4rOxxUqhDlg4oHJYOBrBsXNlKUvKFhBVQchbz+0Z8qUxJq1tfrHKlHYNhnBTlINKHnXcbaPA5ODdZY0HmPxrD0lC1UQAK3AZyfvEjhis3MsDUD784iXIl0Fmf8EOCHLK1o8QrCTM58IJ2301tfXePQKkISWBAILMQK83OsKrnl25XTT7XjOPLJhbEBwqflYgBADubDoRUmIlcOWkZjU3ABtVi4G+kaGKxar5rUDsXGr7wqrHFmS4d66h7iHlNoTAyMJmIJc8rexDWVMsZaPUvryrrCYxRTcsDShYfzA5izcke/SFUn2TZTFoBqNb9vd4VXhNXZoOtWzQFa3p9I1i2kMCJYsDBEyWfz77mDolAvS+n86RWc4rb6DetorJvQrArSAN9+TxyDoKjX7exEGc9r9PzFCS169oKGcFXfr+IgquQGJrFWKiwBKiQABvGnL4OVU+JLpUhJzHuxi1EaQpw7GJSWL3swr1MExOLzP4W96/iH5HBkoLuokV0HpB5WBl1dHm5c94biVR59c7ZjvSOj0yZIFg3QNHQYBifXkTFPf6RXESQsgq+32vBkmtoIo2pGnww+inyTlpsSOEozt2H4gkrDEanqAkfQQ2DF0mH8cPonYgrBDUau4AB60F4k4AEh3LWrb0hycfD5RImVbfmPprBhFeiqYDD4Yp+UkatSvWlYIvDKN1HzH1Z+0MA1jP4l/qn/AKJlhNPmvz0MKUYr0PFl08MS7mvUv9oovg0o6N0iMIrFU+IJR3Ym30jTAgji/QYmMrgEvQqHSDo4OjdXmPxGiY4GNCcRBPBgxHxJlb1BjH40mXh0kfEUTlJEtwM6tBSPVJVHnf1LwE4lQPxAABQEEsdxWh7RMv0Co+cYbi+KQxmLWEqdTZiMqSPCBRsvJoXxGKXPbOp0g3v/AJML8dGXEGVoghPU86mkGw2FUqiLAdB2EcvNNmcuzkyhoaAsVfUcorNw5JsMr2Gg5tDCsQC4MrMEi7itxoaVpAzic7EDKlmAB+0YbAthZBSQHdiSMtn3/kw78UlOZ2DuBUdx7+kZYQQQob3di17awRWKNiX52/i8S4tgjpqr6ndvbQmoKajCp97D7RBns7m9LC0KlZ0JNezb+9o1hGgQaY4197RQza2gSphIFa6iBfFGnfW0aVoAzFegpETZJuUuGOvlSOGJJ8IB6fiJ+MNASeej76CJdgBShyBUDXT30EFEhIeh6289ossC5ILeT7u8dMTmLlQ727PrDrQiFLCWYObv+d+8KTcZsB1gqpVSMzP4qAnz7wIygRfyDP12ilFDKFT3o9z7MSQR4RbX394lSGvTZjR/vHSwnfveLoDviFCVFIGYjK40e7c215xlgKSXFCNRGtLW6ym4IpYWtSFsSj/MawjotXR6DhGJzyhof3APSppW0PGY1I87wGapKilnCmfs9h3j0CJqATmKk7EfRxaM5vC9FoYk4BaxmSU9Ca9xpHQkrjSgSEzFpAtViRz96x0Y5co6R9oAEXcRQRZ46rOz4WWeJBioWInNAP4izx2SoLBxQFrPeKlUQSd4AfEGzGIKjACo7nyjis84oylxhs5jviQuVmOcwzNxD5onPC4MWBgIcWHEyKzJoAeAqmAVNGjH4nxqXlKUTUhRsp2Z9nF4CWqPDfqSXLXiJhlgFTuSaNuKi8Zc3I2Ul7C5bctGhjlozEJ8SbkmmdRcndt3vGHicQCAAKAv39vHFy3KWjKT2MJwqCTUp6a+94uogG5V/FLaxmyMSxVYvTY16xaa6FeJgxs7vrUeneIcWmSNFdSafx2iklQa73jspSGNjp7tC8ssXLkv16Ac4EhrRGIl2yn31ik2U1QSe9Pf5gkwlvC3OAZtzd7HW/eLV0ADGGxDt73+kElykliT0HbV6GKzlEnwjSoNuTc7x2AWTVmL6N3JGsaVaCjQKU5Xv9W2eAjEipv+YDOmsGT8qaPruYiUh9WD0O5+14mgSOdLkj5vTtAFTiWHOm8SrLqbGtL9PescnK9yQTcEU0hjOmJIZ2frz15iAqKtTX7Qf4xNC7W6NsICmZQ9gD/ENDKCcRQwNSwm0a6OCzFAKLJB1U4PVtofkolSR4EBS/71fYNQR0R4W9vR18Xhck/yel9syMFw+atlJTlArmNHrWHMXhpKfmmhzolLt31geMx61GqmGsZqy4pZ7a+WkWpRhpFT+Hi1FZP99DImS0KCkvQEVa/aKzeJaGr+3hEknVohbVFvWsYz/J2cznbsIrGE2EdA2jonQsmfo7PE5jAkqB9mKmcOcaUezXtjAXElRhdMwc44r2hUFIYC44zNzChm7t5xHxhz9IdEOS9DnxxvHfHhH4sT8aHiZ5sc+KI4TYT+NFfiw8TNzND4kDm4xCfmWB1IfyjPxWOSgHMoWs9fKMnDTDNXn+BMCdHIynyVDUPsznzP0P8AEuLgj+moEb1v0BEeexs8LFZKTVs6n7sD8vqY1lY2TLc/DKTY5UJIvbeArx0q5Qp9mqPs8Szmk3Ls87xXhxlgTZivCbMCzPZiKaxiDEygQ4DB3Bp0Bd7dY3uO4hU0fMlKBWtVPq1I82nKWARQVYgVL3LineMJIll1YRChmGYg1BDesLGQVKY9XOz0YJ1hlQoXszNTyLbRWZiW33DAVblpGdyJOnTAKMTp06vCQmCrHWnPSNPhCypQLApToxJUVXtWHuMyZZQFIQnMVAOGCbsaijjY1jSPE2rEYCwAa260P5gM53oH2H1hjEySg/KdfE2UK6O5hNEwbEqdmFhtXeFiOgwUK6NU++wgkmXmHhAvzZ9B2hL4aiSSWcvU1tyhv4xyFOosx2qbXEWoDUSpllKgpgQDXau+8UxSsxAPQEFhSpblF/ju6SDUHLTlR+bwKdLcBjozc9fpDxHiBE6oBYn+avuYmYASNQ7DRq3LX5RdUlIKqW1FQO3SDYXDCbMCKgnYUYC/LnBiCi26QFMnMSSANRurpWm7xr8L4eGC5iAAwZKnoQfmO4s0MSpKZKUhklYepsl9Ek36wDH4wqpmJ5fgR0w4VHcj2ODwlw/ycv8Ar/obG46pY9yX8gIyJ2Mfcm9adwIriD1HLrztAFyxV9Bp702ieTkbObyvLlN0uhefOdi7n3vBMobrowHpzgUxCbB3jkO4cAbm5jI4KskSjYGpiqZBf5TTyhyYpmyp092i0mfmSUkqJox0CRcML94KChcSgbMex1jot4WqfMGsdEiPuaZ55don44hBIGq/M/iOFNR77R1Yo9TOVGgZp0+ggfxW2hTOT/7H6CO+I0OiXJvY4JoOg8/4ggU+0Z4xGjerRf4+zeZMGI017G1RXON/SFVYojQ9g8Wl4s6inYROI0osbEL4qckggrb/AMb+kCmzAbU6/iAzJlGKXHZoFBmfJrQhMZB/pkLHMORvW8Z+JTNbMVMk2CSReNSZLllTgFJNyBTluIHNwBI+c9xp2i8bOVcTMxGFWGzKIN2uBtrAJ2OYnNmJtr6DeL4pU2VQJKxUO1weZenSEDjVFXysQACSGduWgicAlxT+i2KGYZglidSbRjCcQ4NS4PfvrG8jKQSSC9w7+QMI4rBorUp53O+9ol8TZCRmzAV+J03qHt+WbTeIzigpY/tagtXX0icTh8oopJcUcHwi7jrXeAypJUQ5AJHR+u8JcdKqLpDnCsYhJTUh/mLhhS7EN9Ya41ikpCZcvEKnKPiUoZcoFCAzavodISOGCbhJHUiORLIBKRLf3o8OnVUSd/rCQylOANady94GZcsi3ifSzaA7QdSwtNZZBuWY6QEYXmw5b6eUSuL6CrLIky8rqcIPUqLAuN4EMQlKakVDM1QNiYrNmKADqOVJ8I0B3e4gsuWkpIZ71o7/AGhuF9BQvKxYSgJyhq1NTUVvEJJL7NRgzUv5xaSlJA8NtdINhZaFTEpANTXZtadIpQbGouTxXsW4Zw4zZgQSQGdbXYaDbaN8oTJBTKAD1OqmFnMcUy5YV8NABNiano+2sJLUbnW8bQgoo93xvHjwRykvyBzlkVOp5DzMKqxgDgBjyq55nSCZCXc9xtCOIwhehJ2v9Imbfo4fJ8lyeiVzwXptU16wKeQx8RPR7dTzeKzZTD36tAEJU9C5MYtHnMYJAFDzP4/mAoc29/mLZCWcWu8ElSwW0H1iMGKggUGbN3/x3gqEaAX1J9gQrJVWpAH1aDzi2sQ7ECUR+5v4846B5qlo6EI+vqmlPsGLCe/5A/MKpX09IIlZNKd2+kdtHoWNEhqnzNYgkAfgEwIKa5HYCCfHGgpz/H8QUaWVc7RYSv8AF/S0T8DNUE9APvFBhyLOBtVzzeKogYGGO4bSgf7xKsO2vk7xZDAAEsbfN/EHl+KjC/IiKxRS/QKVIPu/cVMQtB0Soi2ledYtPnBPhT4//E+xFBPXTMhQGwP8P6waB30ziC7gN1/MFE1Fiz7in+IOtaCknKoBqlREZycQDQAciohI+7QUh1JMcTggS5YB9TX+YWxvB0F2I30v5RacFpIdSAmjCpP47tFU41DtmzG5YPXsGi6RcZNIysR+nEkVbqCx6bcoy8V+nSxyqU/QGnRh5x69M/d62zUr9+kFl4lKSQQlRNgWeKpC+OD7PBj9KL1Uo9a/eB4j9PTZYdDLNmY/m0e6E0O60JS5s5831hfE4pI6cg/mNRBUS/h4+j59J4LinzGX4q3ysxOxgOJ4fNT80k0o5BPqLR9ClT0KsWo7MQR5wwZadYPjiyf6bj6dnyxawnxqcULgCpNImVPStAIpcKBMe64rwZC3dKerD80jzM7gyZZICVB+T6aRk+Nro55ePg9GbhcMhQLl9dW9IYTIQQQ4CRR3266nzhiRhFB0pQolVflKad7mM48EnlTpSUgsPEGbd9hEOL9IywbdJFkISUhtNqPfvDWBwQlgqWfERQbPr1aG0JMtKKJMwOCbi+m8UXMJLsBzjTFI9bxvCXH/ACcn+AKQBuTzeFMQW/D/AEEGmrVd/e0IKBfMqvJqW+v5hSdHP5XlKTcUWVOSmvvuN4XXONatS38tET1KVp7+kLIVd3LFm3jFzTPPZeUsCpcpGj184rmAcgMO57bxZCatp7a1oXQSTlNK1I9+6xNkVRC8Sdv5g4WwBPYaxf8A0rhwmm7tX7xKeHAuVFue0H5IXRVACTnLEiw0B3MWW+V2z5jdhSlHF7n0iyglIZAf/cq76f4gCJJ1s1uXWz9YiTtkgjJPfWsdDKkNRyQwZgS3Kg0iIih0j6WicBRv/wAiJM9PMev3hQeKr/8AIfwYKxAcEdl09I6zvitB0T9QXGt/oBBZc/QKFdGhRK9w7bEv5mCY7GqRLAlyCpRolgTXmafaKQzSOLRLDLVl1a/kBDGFxiZoeWrMHZwwYt63jL4ZwoCUPit8Q/MQpSugdRq0GwvCpck50Zio0JJNtgBQRpsnfscx0okBiARYlm9IZw2KUmWQpKTSuVIr5EwhMxgRRQPTT+YJgZxW2UJKX/a6a8qVibVlputHYTEygSpKSkno30LCJx3GCCZbDNerddY0P9OhI1STUsK9qxnlcgAkZFty8Tne8N6RadO6F5eJVMVRLHVmr1b7w8EJADp7lAo3LXWsEwfFZQZHwkpB1eh7pFe8H4mJUxg/ZL9jfSFFIur2zFViQtXiUoJAypSUtmEOSwlFWHdgPwIpklIcZlMa5io35aRiY0rCiUAkEu4r25tBf2S4W9se4niVO1cz0ZLtyeK4UKpmqW/bQ9aNlHWO4ViypwoqcVc0613gWNdRUUuqrEM1TyoId3s0ir/EvicSKElPl+Hi0ubmqlAA30L6BQqD1rGPNlkEgqynY0bp6RocMCggklSgQTyNWsLQ022bPjjFWGlTZilZEsRXoG1rVoeQoo8KmP8AuzDyY6CMrFTWLJcJbShPVrwHD4YqJqRre8O2XGKatnojjEJDKRLUPr5QjMxbvkS3Swp5xkSpaviMxLGtPp71hwLJUQlAFtTWCy48Ueis5alFnb0b7wliJ9CCoq0a0bI4YSMx8JFL17lozMbw5SQpRWjy+5hZGsOGKdmGsgQJcoHvtDwwg3qd/wCYglKTQueQ9IQczzVGXiZSrJrTTT8wkgKBIAJ3H1PSNucotmYkRnj4blwz1pqRvzvGXK6WjyPI4MNxEsWMpyKYPY7dRA52FAZKVZ1Fy4ZmDUFed4NLSF1VQg0DffWKjDoSugZIowHiJ3jB26o4HJtiXwFhTEMTdyPOkP8ACsAlSlZ6sDlCbq+rRZckA0U4owavXlEyEjNc9RoOY39YGmvYPQNa0hJSUuQaKf7RSY6ksD1Je3KDTEIJdYByl2NleVhEYpAGU5QirUNSCf7SWJrBlaMxWVKUzIFdTr0ANmgeVndR2r7vDKJwUpshyXFfE6f7uTxEyQFHMEsAK2rU33GkZX6J/QquYlPJ4iCKCSfAAR5+paJgsR7uVIJsmn9xLw9LwqAHWT76QCdiClIALJOnOKJxh1bnQvHZxyTSZ6EJXFNGgmQmjMPX62h1swah6xmyghTNT8iLrmMfEW5D+I1uim2MGe1LgXevkYPJnG4KW5PCkzEjkfqYkTlBsqQU60bvt5wLsSNFKUlWYgK5mrdNBFJmIyucoyjnvyFoCvOR/TUBzajdf4gcpC3OcsNbZSOQ0et4bRrFNbHxiErNkq1ANW6vrA5+IlhXhQEr1KQNeRo/rF8M39jjRg0NjGgWQAeYh4WjaEJdivwXDKzkbEjzpaDhAsAA1r/WKT8eteoA5RaSpDMX84pQoHxuT2IcWwK1ihSezHttGUOHzrBBPMqdm1j1Jkj9j9yIE6UeIzE00eJlBPs0jxV2ZMrhMxQzTAp9GSq+jk28u8awUtCQkylEs2cJ+pGkRiP1ZLlyyo5iE/2pJI/AhOT+spUwB5hS/wC01PK1ohRV6Zdpfg6DqzK8OQqFz4QB5kQlMwUxK/Cr/wCqgGY3HhvBzx6UqgmDyLmHpC0EOCCNa0EaYruwwi1SZlLwQVQij0Be55gwuvg8xABpSwDepMekTLl/MGPd4Yn8UlZcoCepFoppExjKPR5qTJY1JJ2FB/MXCVPXw9bQ5P4nh5YP9RL8gT6xiYv9RJKmTUmz38tYVpEyljtyH1IUU5XL8oURhUqCiStQTRubaCMXiHHFzBlMxSKl2AHygBi2nImMRWPnKTSb4RZn7V0jNyVmT8p2bx4hID55UxwdVC+3hvAJ3E5RHglqKiWyqJZT1oQC6htGXIX4SJgzZuder3iJQSD4S9bjxC237YylyNPaMZeVPpsOnEComJmSyahJIUPpTzhOcsZjQWpW58oJj0qY5iSoMzsQdO/ukKCQfiZcwBFHDsC1iB1jPNPRnPyJSWLZOHkqCSopodzr9odlzElCQpsxpZ2JN/WNfheHw6ZaTiM5zA/KbEh010NruK1jz/EMqV+GyqgZagWDjcwOcUsTlk92WxEgoVU08+28USxs9fW+mkUGIrmNU0YG/X/dA5k5JIKWuwdwenveOfk5JPQttdlsQtCWBCnNrMOZe8KYpKStnq1zo0GQgEgZSpR5uzXMUxEhlh017MeYr6RMWZ2Vw09nS+zL1DbbCGGGwKelBC5khNASRuYmWCAHPre8RZDDLUbJLbgU+0dAVdh1Z46C0O0ewHilFiahw3um0JYUrIqwcU1P/G9LQf8ATysyK7kdng+Kn/CLJSnuOZjs4Nto6vHW2gsjMkeFn6fYQ4iYpmNd/wAQJaycvMAny+kMyF06R1pHcoWO4Yy8tg/OJp7/ABGTNnKBZ7mLLnK3irSLtfRtypqRcwHFCWSKk9yB5RjS8QpyCXo9fdoKDR+0PJMvNVVGzK4glApb0hOfj3dQr94xBNJo7BtPKATcQqiXpGbn9FZN6NyVxIipCfM/WKTsaV605Ub8iMhA+Uua84Yl0ic2Zty6s2sJKH7Vqc8z9zDJwcsDPNUkHSub01MeWVNINC0ETNJKw/7X7s8DZUuXGsh7F8cTKBZXhJYUANYyMZLw04BRUEk2IOV+gAqIXx0pwhSiSVBV7Btmg0vCJ+ESzsAwNq/WJypGHzNv9ApGFmEFInNL1KgxP+1/vGmnEYqSPmlqQ1WNSNnYU5tGHnJSkOa/ZmbzjX/T0sHM9Wa53LQnJUSpZOjNwPF5qArIrKhSyaV1rfl5wTE4xalOFLYCr0Dmo5Q/x2QETRlonKfB+0mzkXducZ2BRSaXPgqK82r5xHylPJfi2Ul4iatXiQUi2lX02uIbx2FSiWFqdQJcMlmP368418GXOQ1ACmOtAOxvtGHjsctYmy1MUILJDWdIJifmsyaSQDE4qUrIQ4US4DZVKAoc1K11G0XHCgfEGBqffKMrD4pYSlOYslXhBqzhiz2jawuIUQoP7eMuWUlLRzSm3LQE4YCakLcpPJw2oNXbpGnjeIk/IySGCWACQkagD6QkVHwhyxB+9ovKS4GjjyobPHM7ntmfyNgsJKIKlLWFsyglQtWpSoBgSHpvtAuIoPzpQ1lAgh8ruVFvKE8VNKVjVyBV+Q0g6MQplB/mQom1GItsIqM5RSoWbWkVS5JUQkglmDMm8diTZBJe5Iu227d4RwWIUaHV/TaHkLLnmlPqQKRE21KzOX9wjMkqJcjz2B7wqh6skO+YKINAD6eUailnK2zepr7EIcRWQkMfmv02pFRm5aHYJUtSVkFxV7kV35RfEFXhNai+7U9YSnYhXhdRIKbE0jVxVJaW1fn+x6PzEEnVMliYnBqgA+/OOTNYOe3+bmBcOPxFMrZ/WGOG+JSn/aQx63gerEKrm9Y6NfEgFnSnyjozzFZ//9k=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data:image/jpeg;base64,/9j/4AAQSkZJRgABAQAAAQABAAD/2wCEAAkGBxMTEhUTExMWFhUXGB0WGBgYGBcaGRkYGBgXFxgaGhcYHSggGBolHRYXIjEiJikrLi4uFx8zODMtNygtLisBCgoKDg0OGhAQGy0lHyUtLS0tLS0rLS0tLS0tLS0tLS0tLS0tLS0tLS0tLS0tLS0tLS0tLS0tLS0tLS0tLS03N//AABEIAKwBJQMBIgACEQEDEQH/xAAcAAACAwEBAQEAAAAAAAAAAAADBAECBQAGBwj/xAA7EAABAgQEBAQFAwMDBAMAAAABAhEAAyExBBJBUQVhcYEikaHwEzKxwdEGQuEjUvEUYpIVFnLiB4Ky/8QAGQEAAwEBAQAAAAAAAAAAAAAAAAECAwQF/8QAJxEAAgICAgICAgEFAAAAAAAAAAECERIhAzEEQRNRImEjFDKBkdH/2gAMAwEAAhEDEQA/APoyRBAIhIi2aOizCiQmJAioiwhWMnNEgxAiYQUTExESILHR0SBEtEtBYEARzRcCOeFYUVaIXJSq6Qeo2Lj1i7xLwWOjgmLCUFUNoqpbBzpC87iiEpKgXbtq31hNjSMHivCpUuWykJQhRZSSMxJBXkUlSRVQd8p5R5udJlyx8RHxlKUfhrlpUEFRYkqIRbMwpzq8b/HOIrUXSm2orzFw1PMR5fH4pSgScqVGjih1q41jnnItI8FxbDGWQFIWnNmKQWBDmnU1hBCib8h0r/EbfHca39Nf9TKGCjUgmtDoxfsTGCmgoSQdPzGGIMrPWTQP35wFagKaxdZoGuTeBSQ5q1OUUkIKZp5Mdt96wtMVlVS8Xmq1FNo6cMwzDvFxKQVEtXw1rLkA1NKZj6Qqnl21jS4ZOXLIKZZY+F1oUqWXGoNCOUOYrgoRKEwzUlSv2JZkk6FN+wic6dMm6EuDcPM1bKUEpcFRcGj1Dbmrc4b/ANIlcyaMy15PClk1KBbkPdITnYg/IE5T/tdyAG7iGBxVSRkl0BDeGhI1B1O9YltsVsd/UEnCASwkMoJHxMtyToASxA/u1MLJxklKQEomOQ75wwPJhUQvh8SM4XNRnTUFNBegatTyhniSsPlTkBtUh0l9lJse0Nq9MBRIST4yWAs7VME4gUHxoQpIoHsKU0FLRXGYhS8jBITZLN9Nf4jscSk5PDmFKVSe7xFbVh6M+eoqarP/AJigmBwwJNqRcPUq+tejRWTOKSSGBOuwjddAis8He2+kFlqAS5fMadu/lAQu/n1iqF1c63gatD9DHxzqY6AIUNhHQsEFH6mESIiJEdhmWAiRHARYQgIAi4TEPHZoBlhExSOgGXzRxVFYmACQYmKiJEIC0SIgRIgsYPFE5WAcmgOgPNo8ziODFYzpmVahCi2xoXeD/rbE5JaSmcmUvTxKSsjQpahAN3DVvHzSfisUFlZXo5mAhKTTs7+ZjHklXoaPdysKSQgKRLWnRRLL2qNfWML9SYBXwgoqCSDmUZY+ZF8oKdeZfaMCfxmetJBGZJKSSWrlfLmYso1uYGf1HPEiZh0qUpCmLKFA1SEKV4kudPJozXJFjMT/AEhnqUJMsgJZPiJzLUTQOTc6DlCfEeHrkeEsSakguOY3Dc4+h8N4xJxOHEtSfhT5YBlzVqSElaRUBr1qQS+otHhcVizNVVipV6B31I5UMD2tAjJQglQc5U+geLzJYyOFOyiCPoQecExCFgVpWlL7faJFUhLXOY/8bdNYkpIRmGnpFpJKRQ3Lhrgi/R4MmQ4DlhvqW1iFYcByCSHBB71ilJE3Rrf9Tn4hDYiespTVIZKRSzsBWEFrIDIVe5FvLQ6xedMWoBRo/IDrQDV4HIYgjKSrr5sPKM/diFkTmIo+hP7uzm4iB83hFHY6ljd4utLXuNQzN+YFNSdAY0tMAi57OHsaNaCSVJJBVYEOOR/d0ELJy2N7cv8AMOcPnIBdScwG713qLCJkBp4zEyQVJRLdQYpd1BizqcW+jGM3G4nOcxYE327bwKZN2o+tj05xQSqON6AXiIxoTYObKLk3YOzE035QsTyb0h6ZqwIfR/vrFU3tW9Q8aqWgsGJfh/bWprU7UhYn3yhlaQ5AT+e0NS+HEMSz7XP4EVY7M8S3uPUiJhlSKnyuAO0dEtjs/TmaKGZ4gncE+X+YweFYjF/EPxsplm2VnBelBVofxeKZScpS7EOosBr3tGy5Y1difHJdo1AYmMNX6gQhviMKXScySzW2vrF5f6ilKBIzEDlXq0P5I/ZNGriJuUJO6gnzg0YiuLy5oTkBUygSwtldTekThOOO/wARCkkk5AxJKd/8Q1NDxdG08SIx8P8AqGUtZQkTCRc5adIZ/wCrJ/tX/wAYMkFGjEiMWZ+o5SSxC31oA3YmLf8AcUndXl6Q7A2BExi/9ySf93l9/d4PJ41LUHZTdvo9IQGo8S8KSMYlTs9A5ekWXjEJLFQB962gsZOP4dJnjLOlpmDTMHZ7sbgx8n/+QeG/BmpC0JCTSWtJopKRRKhdKhSusfW5eJQWIUKxh/qvjOFlJyz05sySXCQptNdaxM0mtgtHxeSpbFRJCdK0LWfU+t4rOxxUqhDlg4oHJYOBrBsXNlKUvKFhBVQchbz+0Z8qUxJq1tfrHKlHYNhnBTlINKHnXcbaPA5ODdZY0HmPxrD0lC1UQAK3AZyfvEjhis3MsDUD784iXIl0Fmf8EOCHLK1o8QrCTM58IJ2301tfXePQKkISWBAILMQK83OsKrnl25XTT7XjOPLJhbEBwqflYgBADubDoRUmIlcOWkZjU3ABtVi4G+kaGKxar5rUDsXGr7wqrHFmS4d66h7iHlNoTAyMJmIJc8rexDWVMsZaPUvryrrCYxRTcsDShYfzA5izcke/SFUn2TZTFoBqNb9vd4VXhNXZoOtWzQFa3p9I1i2kMCJYsDBEyWfz77mDolAvS+n86RWc4rb6DetorJvQrArSAN9+TxyDoKjX7exEGc9r9PzFCS169oKGcFXfr+IgquQGJrFWKiwBKiQABvGnL4OVU+JLpUhJzHuxi1EaQpw7GJSWL3swr1MExOLzP4W96/iH5HBkoLuokV0HpB5WBl1dHm5c94biVR59c7ZjvSOj0yZIFg3QNHQYBifXkTFPf6RXESQsgq+32vBkmtoIo2pGnww+inyTlpsSOEozt2H4gkrDEanqAkfQQ2DF0mH8cPonYgrBDUau4AB60F4k4AEh3LWrb0hycfD5RImVbfmPprBhFeiqYDD4Yp+UkatSvWlYIvDKN1HzH1Z+0MA1jP4l/qn/AKJlhNPmvz0MKUYr0PFl08MS7mvUv9oovg0o6N0iMIrFU+IJR3Ym30jTAgji/QYmMrgEvQqHSDo4OjdXmPxGiY4GNCcRBPBgxHxJlb1BjH40mXh0kfEUTlJEtwM6tBSPVJVHnf1LwE4lQPxAABQEEsdxWh7RMv0Co+cYbi+KQxmLWEqdTZiMqSPCBRsvJoXxGKXPbOp0g3v/AJML8dGXEGVoghPU86mkGw2FUqiLAdB2EcvNNmcuzkyhoaAsVfUcorNw5JsMr2Gg5tDCsQC4MrMEi7itxoaVpAzic7EDKlmAB+0YbAthZBSQHdiSMtn3/kw78UlOZ2DuBUdx7+kZYQQQob3di17awRWKNiX52/i8S4tgjpqr6ndvbQmoKajCp97D7RBns7m9LC0KlZ0JNezb+9o1hGgQaY4197RQza2gSphIFa6iBfFGnfW0aVoAzFegpETZJuUuGOvlSOGJJ8IB6fiJ+MNASeej76CJdgBShyBUDXT30EFEhIeh6289ossC5ILeT7u8dMTmLlQ727PrDrQiFLCWYObv+d+8KTcZsB1gqpVSMzP4qAnz7wIygRfyDP12ilFDKFT3o9z7MSQR4RbX394lSGvTZjR/vHSwnfveLoDviFCVFIGYjK40e7c215xlgKSXFCNRGtLW6ym4IpYWtSFsSj/MawjotXR6DhGJzyhof3APSppW0PGY1I87wGapKilnCmfs9h3j0CJqATmKk7EfRxaM5vC9FoYk4BaxmSU9Ca9xpHQkrjSgSEzFpAtViRz96x0Y5co6R9oAEXcRQRZ46rOz4WWeJBioWInNAP4izx2SoLBxQFrPeKlUQSd4AfEGzGIKjACo7nyjis84oylxhs5jviQuVmOcwzNxD5onPC4MWBgIcWHEyKzJoAeAqmAVNGjH4nxqXlKUTUhRsp2Z9nF4CWqPDfqSXLXiJhlgFTuSaNuKi8Zc3I2Ul7C5bctGhjlozEJ8SbkmmdRcndt3vGHicQCAAKAv39vHFy3KWjKT2MJwqCTUp6a+94uogG5V/FLaxmyMSxVYvTY16xaa6FeJgxs7vrUeneIcWmSNFdSafx2iklQa73jspSGNjp7tC8ssXLkv16Ac4EhrRGIl2yn31ik2U1QSe9Pf5gkwlvC3OAZtzd7HW/eLV0ADGGxDt73+kElykliT0HbV6GKzlEnwjSoNuTc7x2AWTVmL6N3JGsaVaCjQKU5Xv9W2eAjEipv+YDOmsGT8qaPruYiUh9WD0O5+14mgSOdLkj5vTtAFTiWHOm8SrLqbGtL9PescnK9yQTcEU0hjOmJIZ2frz15iAqKtTX7Qf4xNC7W6NsICmZQ9gD/ENDKCcRQwNSwm0a6OCzFAKLJB1U4PVtofkolSR4EBS/71fYNQR0R4W9vR18Xhck/yel9syMFw+atlJTlArmNHrWHMXhpKfmmhzolLt31geMx61GqmGsZqy4pZ7a+WkWpRhpFT+Hi1FZP99DImS0KCkvQEVa/aKzeJaGr+3hEknVohbVFvWsYz/J2cznbsIrGE2EdA2jonQsmfo7PE5jAkqB9mKmcOcaUezXtjAXElRhdMwc44r2hUFIYC44zNzChm7t5xHxhz9IdEOS9DnxxvHfHhH4sT8aHiZ5sc+KI4TYT+NFfiw8TNzND4kDm4xCfmWB1IfyjPxWOSgHMoWs9fKMnDTDNXn+BMCdHIynyVDUPsznzP0P8AEuLgj+moEb1v0BEeexs8LFZKTVs6n7sD8vqY1lY2TLc/DKTY5UJIvbeArx0q5Qp9mqPs8Szmk3Ls87xXhxlgTZivCbMCzPZiKaxiDEygQ4DB3Bp0Bd7dY3uO4hU0fMlKBWtVPq1I82nKWARQVYgVL3LineMJIll1YRChmGYg1BDesLGQVKY9XOz0YJ1hlQoXszNTyLbRWZiW33DAVblpGdyJOnTAKMTp06vCQmCrHWnPSNPhCypQLApToxJUVXtWHuMyZZQFIQnMVAOGCbsaijjY1jSPE2rEYCwAa260P5gM53oH2H1hjEySg/KdfE2UK6O5hNEwbEqdmFhtXeFiOgwUK6NU++wgkmXmHhAvzZ9B2hL4aiSSWcvU1tyhv4xyFOosx2qbXEWoDUSpllKgpgQDXau+8UxSsxAPQEFhSpblF/ju6SDUHLTlR+bwKdLcBjozc9fpDxHiBE6oBYn+avuYmYASNQ7DRq3LX5RdUlIKqW1FQO3SDYXDCbMCKgnYUYC/LnBiCi26QFMnMSSANRurpWm7xr8L4eGC5iAAwZKnoQfmO4s0MSpKZKUhklYepsl9Ek36wDH4wqpmJ5fgR0w4VHcj2ODwlw/ycv8Ar/obG46pY9yX8gIyJ2Mfcm9adwIriD1HLrztAFyxV9Bp702ieTkbObyvLlN0uhefOdi7n3vBMobrowHpzgUxCbB3jkO4cAbm5jI4KskSjYGpiqZBf5TTyhyYpmyp092i0mfmSUkqJox0CRcML94KChcSgbMex1jot4WqfMGsdEiPuaZ55don44hBIGq/M/iOFNR77R1Yo9TOVGgZp0+ggfxW2hTOT/7H6CO+I0OiXJvY4JoOg8/4ggU+0Z4xGjerRf4+zeZMGI017G1RXON/SFVYojQ9g8Wl4s6inYROI0osbEL4qckggrb/AMb+kCmzAbU6/iAzJlGKXHZoFBmfJrQhMZB/pkLHMORvW8Z+JTNbMVMk2CSReNSZLllTgFJNyBTluIHNwBI+c9xp2i8bOVcTMxGFWGzKIN2uBtrAJ2OYnNmJtr6DeL4pU2VQJKxUO1weZenSEDjVFXysQACSGduWgicAlxT+i2KGYZglidSbRjCcQ4NS4PfvrG8jKQSSC9w7+QMI4rBorUp53O+9ol8TZCRmzAV+J03qHt+WbTeIzigpY/tagtXX0icTh8oopJcUcHwi7jrXeAypJUQ5AJHR+u8JcdKqLpDnCsYhJTUh/mLhhS7EN9Ya41ikpCZcvEKnKPiUoZcoFCAzavodISOGCbhJHUiORLIBKRLf3o8OnVUSd/rCQylOANady94GZcsi3ifSzaA7QdSwtNZZBuWY6QEYXmw5b6eUSuL6CrLIky8rqcIPUqLAuN4EMQlKakVDM1QNiYrNmKADqOVJ8I0B3e4gsuWkpIZ71o7/AGhuF9BQvKxYSgJyhq1NTUVvEJJL7NRgzUv5xaSlJA8NtdINhZaFTEpANTXZtadIpQbGouTxXsW4Zw4zZgQSQGdbXYaDbaN8oTJBTKAD1OqmFnMcUy5YV8NABNiano+2sJLUbnW8bQgoo93xvHjwRykvyBzlkVOp5DzMKqxgDgBjyq55nSCZCXc9xtCOIwhehJ2v9Imbfo4fJ8lyeiVzwXptU16wKeQx8RPR7dTzeKzZTD36tAEJU9C5MYtHnMYJAFDzP4/mAoc29/mLZCWcWu8ElSwW0H1iMGKggUGbN3/x3gqEaAX1J9gQrJVWpAH1aDzi2sQ7ECUR+5v4846B5qlo6EI+vqmlPsGLCe/5A/MKpX09IIlZNKd2+kdtHoWNEhqnzNYgkAfgEwIKa5HYCCfHGgpz/H8QUaWVc7RYSv8AF/S0T8DNUE9APvFBhyLOBtVzzeKogYGGO4bSgf7xKsO2vk7xZDAAEsbfN/EHl+KjC/IiKxRS/QKVIPu/cVMQtB0Soi2ledYtPnBPhT4//E+xFBPXTMhQGwP8P6waB30ziC7gN1/MFE1Fiz7in+IOtaCknKoBqlREZycQDQAciohI+7QUh1JMcTggS5YB9TX+YWxvB0F2I30v5RacFpIdSAmjCpP47tFU41DtmzG5YPXsGi6RcZNIysR+nEkVbqCx6bcoy8V+nSxyqU/QGnRh5x69M/d62zUr9+kFl4lKSQQlRNgWeKpC+OD7PBj9KL1Uo9a/eB4j9PTZYdDLNmY/m0e6E0O60JS5s5831hfE4pI6cg/mNRBUS/h4+j59J4LinzGX4q3ysxOxgOJ4fNT80k0o5BPqLR9ClT0KsWo7MQR5wwZadYPjiyf6bj6dnyxawnxqcULgCpNImVPStAIpcKBMe64rwZC3dKerD80jzM7gyZZICVB+T6aRk+Nro55ePg9GbhcMhQLl9dW9IYTIQQQ4CRR3266nzhiRhFB0pQolVflKad7mM48EnlTpSUgsPEGbd9hEOL9IywbdJFkISUhtNqPfvDWBwQlgqWfERQbPr1aG0JMtKKJMwOCbi+m8UXMJLsBzjTFI9bxvCXH/ACcn+AKQBuTzeFMQW/D/AEEGmrVd/e0IKBfMqvJqW+v5hSdHP5XlKTcUWVOSmvvuN4XXONatS38tET1KVp7+kLIVd3LFm3jFzTPPZeUsCpcpGj184rmAcgMO57bxZCatp7a1oXQSTlNK1I9+6xNkVRC8Sdv5g4WwBPYaxf8A0rhwmm7tX7xKeHAuVFue0H5IXRVACTnLEiw0B3MWW+V2z5jdhSlHF7n0iyglIZAf/cq76f4gCJJ1s1uXWz9YiTtkgjJPfWsdDKkNRyQwZgS3Kg0iIih0j6WicBRv/wAiJM9PMev3hQeKr/8AIfwYKxAcEdl09I6zvitB0T9QXGt/oBBZc/QKFdGhRK9w7bEv5mCY7GqRLAlyCpRolgTXmafaKQzSOLRLDLVl1a/kBDGFxiZoeWrMHZwwYt63jL4ZwoCUPit8Q/MQpSugdRq0GwvCpck50Zio0JJNtgBQRpsnfscx0okBiARYlm9IZw2KUmWQpKTSuVIr5EwhMxgRRQPTT+YJgZxW2UJKX/a6a8qVibVlputHYTEygSpKSkno30LCJx3GCCZbDNerddY0P9OhI1STUsK9qxnlcgAkZFty8Tne8N6RadO6F5eJVMVRLHVmr1b7w8EJADp7lAo3LXWsEwfFZQZHwkpB1eh7pFe8H4mJUxg/ZL9jfSFFIur2zFViQtXiUoJAypSUtmEOSwlFWHdgPwIpklIcZlMa5io35aRiY0rCiUAkEu4r25tBf2S4W9se4niVO1cz0ZLtyeK4UKpmqW/bQ9aNlHWO4ViypwoqcVc0613gWNdRUUuqrEM1TyoId3s0ir/EvicSKElPl+Hi0ubmqlAA30L6BQqD1rGPNlkEgqynY0bp6RocMCggklSgQTyNWsLQ022bPjjFWGlTZilZEsRXoG1rVoeQoo8KmP8AuzDyY6CMrFTWLJcJbShPVrwHD4YqJqRre8O2XGKatnojjEJDKRLUPr5QjMxbvkS3Swp5xkSpaviMxLGtPp71hwLJUQlAFtTWCy48Ueis5alFnb0b7wliJ9CCoq0a0bI4YSMx8JFL17lozMbw5SQpRWjy+5hZGsOGKdmGsgQJcoHvtDwwg3qd/wCYglKTQueQ9IQczzVGXiZSrJrTTT8wkgKBIAJ3H1PSNucotmYkRnj4blwz1pqRvzvGXK6WjyPI4MNxEsWMpyKYPY7dRA52FAZKVZ1Fy4ZmDUFed4NLSF1VQg0DffWKjDoSugZIowHiJ3jB26o4HJtiXwFhTEMTdyPOkP8ACsAlSlZ6sDlCbq+rRZckA0U4owavXlEyEjNc9RoOY39YGmvYPQNa0hJSUuQaKf7RSY6ksD1Je3KDTEIJdYByl2NleVhEYpAGU5QirUNSCf7SWJrBlaMxWVKUzIFdTr0ANmgeVndR2r7vDKJwUpshyXFfE6f7uTxEyQFHMEsAK2rU33GkZX6J/QquYlPJ4iCKCSfAAR5+paJgsR7uVIJsmn9xLw9LwqAHWT76QCdiClIALJOnOKJxh1bnQvHZxyTSZ6EJXFNGgmQmjMPX62h1swah6xmyghTNT8iLrmMfEW5D+I1uim2MGe1LgXevkYPJnG4KW5PCkzEjkfqYkTlBsqQU60bvt5wLsSNFKUlWYgK5mrdNBFJmIyucoyjnvyFoCvOR/TUBzajdf4gcpC3OcsNbZSOQ0et4bRrFNbHxiErNkq1ANW6vrA5+IlhXhQEr1KQNeRo/rF8M39jjRg0NjGgWQAeYh4WjaEJdivwXDKzkbEjzpaDhAsAA1r/WKT8eteoA5RaSpDMX84pQoHxuT2IcWwK1ihSezHttGUOHzrBBPMqdm1j1Jkj9j9yIE6UeIzE00eJlBPs0jxV2ZMrhMxQzTAp9GSq+jk28u8awUtCQkylEs2cJ+pGkRiP1ZLlyyo5iE/2pJI/AhOT+spUwB5hS/wC01PK1ohRV6Zdpfg6DqzK8OQqFz4QB5kQlMwUxK/Cr/wCqgGY3HhvBzx6UqgmDyLmHpC0EOCCNa0EaYruwwi1SZlLwQVQij0Be55gwuvg8xABpSwDepMekTLl/MGPd4Yn8UlZcoCepFoppExjKPR5qTJY1JJ2FB/MXCVPXw9bQ5P4nh5YP9RL8gT6xiYv9RJKmTUmz38tYVpEyljtyH1IUU5XL8oURhUqCiStQTRubaCMXiHHFzBlMxSKl2AHygBi2nImMRWPnKTSb4RZn7V0jNyVmT8p2bx4hID55UxwdVC+3hvAJ3E5RHglqKiWyqJZT1oQC6htGXIX4SJgzZuder3iJQSD4S9bjxC237YylyNPaMZeVPpsOnEComJmSyahJIUPpTzhOcsZjQWpW58oJj0qY5iSoMzsQdO/ukKCQfiZcwBFHDsC1iB1jPNPRnPyJSWLZOHkqCSopodzr9odlzElCQpsxpZ2JN/WNfheHw6ZaTiM5zA/KbEh010NruK1jz/EMqV+GyqgZagWDjcwOcUsTlk92WxEgoVU08+28USxs9fW+mkUGIrmNU0YG/X/dA5k5JIKWuwdwenveOfk5JPQttdlsQtCWBCnNrMOZe8KYpKStnq1zo0GQgEgZSpR5uzXMUxEhlh017MeYr6RMWZ2Vw09nS+zL1DbbCGGGwKelBC5khNASRuYmWCAHPre8RZDDLUbJLbgU+0dAVdh1Z46C0O0ewHilFiahw3um0JYUrIqwcU1P/G9LQf8ATysyK7kdng+Kn/CLJSnuOZjs4Nto6vHW2gsjMkeFn6fYQ4iYpmNd/wAQJaycvMAny+kMyF06R1pHcoWO4Yy8tg/OJp7/ABGTNnKBZ7mLLnK3irSLtfRtypqRcwHFCWSKk9yB5RjS8QpyCXo9fdoKDR+0PJMvNVVGzK4glApb0hOfj3dQr94xBNJo7BtPKATcQqiXpGbn9FZN6NyVxIipCfM/WKTsaV605Ub8iMhA+Uua84Yl0ic2Zty6s2sJKH7Vqc8z9zDJwcsDPNUkHSub01MeWVNINC0ETNJKw/7X7s8DZUuXGsh7F8cTKBZXhJYUANYyMZLw04BRUEk2IOV+gAqIXx0pwhSiSVBV7Btmg0vCJ+ESzsAwNq/WJypGHzNv9ApGFmEFInNL1KgxP+1/vGmnEYqSPmlqQ1WNSNnYU5tGHnJSkOa/ZmbzjX/T0sHM9Wa53LQnJUSpZOjNwPF5qArIrKhSyaV1rfl5wTE4xalOFLYCr0Dmo5Q/x2QETRlonKfB+0mzkXducZ2BRSaXPgqK82r5xHylPJfi2Ul4iatXiQUi2lX02uIbx2FSiWFqdQJcMlmP368418GXOQ1ACmOtAOxvtGHjsctYmy1MUILJDWdIJifmsyaSQDE4qUrIQ4US4DZVKAoc1K11G0XHCgfEGBqffKMrD4pYSlOYslXhBqzhiz2jawuIUQoP7eMuWUlLRzSm3LQE4YCakLcpPJw2oNXbpGnjeIk/IySGCWACQkagD6QkVHwhyxB+9ovKS4GjjyobPHM7ntmfyNgsJKIKlLWFsyglQtWpSoBgSHpvtAuIoPzpQ1lAgh8ruVFvKE8VNKVjVyBV+Q0g6MQplB/mQom1GItsIqM5RSoWbWkVS5JUQkglmDMm8diTZBJe5Iu227d4RwWIUaHV/TaHkLLnmlPqQKRE21KzOX9wjMkqJcjz2B7wqh6skO+YKINAD6eUailnK2zepr7EIcRWQkMfmv02pFRm5aHYJUtSVkFxV7kV35RfEFXhNai+7U9YSnYhXhdRIKbE0jVxVJaW1fn+x6PzEEnVMliYnBqgA+/OOTNYOe3+bmBcOPxFMrZ/WGOG+JSn/aQx63gerEKrm9Y6NfEgFnSnyjozzFZ//9k="/>
          <p:cNvSpPr>
            <a:spLocks noChangeAspect="1" noChangeArrowheads="1"/>
          </p:cNvSpPr>
          <p:nvPr/>
        </p:nvSpPr>
        <p:spPr bwMode="auto">
          <a:xfrm>
            <a:off x="917575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0" descr="data:image/jpeg;base64,/9j/4AAQSkZJRgABAQAAAQABAAD/2wCEAAkGBxMSEhUTExQVFhUXFhYVGBgVGBgVGBUYFxcYFxcVFRYYHSggGBolGxUVITEiJSkrLi4uFx8zODMsNygtLisBCgoKDg0OGhAQGislHyUtLS0tLS0tLS0tLS0tLS0tLS0rLS0tLS0tLS0tLS0tLS0tLS0tLS0tLS0tLS0tKy4wLf/AABEIALUBFgMBIgACEQEDEQH/xAAcAAABBQEBAQAAAAAAAAAAAAAFAAEDBAYCBwj/xABDEAACAQIEAgcEBwUIAgMBAAABAhEAAwQSITEFQQYTIlFhcZEyUoHRFBZCcqGxwQcjYtLwM1OCkqKy4fFjwhVDkyT/xAAaAQACAwEBAAAAAAAAAAAAAAAAAgEDBAUG/8QAKhEAAgECBgICAgIDAQAAAAAAAAECAxEEEhMhMVEUQSJhBTKBoXGR0VL/2gAMAwEAAhEDEQA/APcKVKlQAqVKlQAqVKlNACpjTzWW6bdIzhUCos3HBIJnKg2zMe+eW9Q3ZA3YI8b6Q2cLHWN2m2VYzGBJMEjT5is0/wC0ZTOW0R4uQPiAJmvN8XipbNceXbmzST67VBdxiqQGMFj2f4tpI8pE+YrLKvK+xQ6r9HpyftCj2rYYT9gkGO+G3oha6e4dhs+bkIIn4tAH515Qa5vXwgknT8/ARuaVYifQarPY7PTLDHRiy78sywOeZdIrQWLyuAVIYHYgzNfPmFxLNEZpPgVjmAcwHKK2PR7HX7UMmnNlOi3AF59zCN/hVkK7b3RZCbkeqMYE1jcd0qupOiwJghbmq9+qxRodIMO9pWN1FLorZXZVYBgCAVJkHXasKL5u2dgMyATJ7o0kCfhTVqllsbcPSUm8xoPrLe7t+4bVGek947IRH3Y/OaFPcbkp/A/rUdt3MnKPwO3k1ZdWXZs0KduAjjuPXzcww6wqHxVhCAIzKcxZSfgNK2PGSeqOUlSWtiRuAbig7eE15ljg5uYQkaDG4Y6DUkvA5nTWvROlNvNhyuol7PsnKY663MHlWyhJyW5z8VFQexUs3HGhck/4v5qlTEv7x/H50EGAG0X/APFcP49qanXDAcn/AP0b+at+VHJ1H2GRiWHM/jTNimPOsj0n4crYW/CQ/VPlbrHJU5SQw10iJq70axyLgMNcu3AA1m2czkAkssjc6k1FknwWKUmroPdc3vH1/wCKiuXbhIi66x3ZTPjqtAsR0wwywFL3GJygIrTOsCDBG2+1GrIkBoIkTB3E9/jRZCuU0E+juIa5h7bO2ZjILGNYYidNOVEqzHB+OWLWEtG5cGqkgDUkZjrA2Hiao479oNhR2RPn+g2PwJqjK7mxPY2tD+JcTWyRm5zAzKv+4isfgv2ii6/VrbJaAQDK6ExPaA8dprQ8Vu4jOptC2wKbOWUgyOYBn8KFHezBva5Nb6Qo05UYxvDWzHnD0rnSG2oJZWECTJt6Ac/bqib+KUSwsDzdwB6ihnFeMnqnW41lQ6lAyszZX+K5R5mKdxRWpu5tbF0MoYEEMAwOmoOoNS1iuGcS69WNrGEhTlOiHXnrOtX7bXBveLeOn6GkysZ1EjTUqo8KYkGTNKlaHTuXqVKlQSKmmhfGePWsMsvJbXKo3YgTHh51iuPdLsRdTJbRUBPaKtL5Rr2SQASYIIMaE61VOtGPLIubLiPSGzblQS7geygJHkzxlXbmaAYjppcB7NtIzAQSScvMyNJ25ViVx2UAMrW15ZsuUHeCVYx3SYrpMSrHSTrGYAlZ8CN/PasU8XN/qLmN5gemQLAXlVVJjOpgKeWcMdtTqKP4jh9jEAO6W7gI0JAYEb6HmK8stvGo/r+v0q9w/pFibKlEFuCzNJJEZu5Y7I076eli1a0ybh7pRjsDhf3IsWzcdZyqFWF2DMQNddAK8t6hcpWBrMwI1M66c9aIcU667cZwgkySzsNydcmWSR4NHsiqPUuDDsFI7xCsO9Tz2M93dUTqKT2Kp3bILV1lHbA3gEaz3EgbGubRD3cw1Crp6wTr4qfQ1OWj2mRh/C0k+BQDQ1Gth3MICCTkmCDA7amD95h/3Spldghh8GHK94dfEEbsCOcxFHsPw5FaQoHkWH61Ww/BGsIr3M2VmGmp79YHfV+yEO0+jfkaWTaaR3cDTjp3aLLWZGpmNdczfmTUWFxQbSRO2pEmPKuMXh7cGbLvpsFJB9TUWBxidXlVbixmEG3c0iREkRIjv5UcmvZcBMXPL1BrhDEjTcnnz+Fdhwf6+dRJfAkE7HvX+aoAp8WxeU4YgbYzDcmj+0G5IAHxNajpn0rtW0NpCHeVnfKuVg2WRuTBGm3MiKwnSfiSvlsKDIdLmYMNChnQqf6kDnpmsZiTIRTrqCe7QmBpE6V08LT+N2cjFSvNh7iHSa7eYTcKgmIUx4wMsHYczWv6HW4w+csSzksxO2mmncIA+NeU2xqpOpzbxr7E7kd3jW14Fx9PoqKdMoM+vMc/AbaEmdJ2+zn1YXWwZ6T8aAtvaX7YKkzEAjUju8OZ5DnWAfEqAqCWCjIsGQoAJC6zUfFuJteM65DMGR2tN5Jk686qCJ5Dtfw+6aGxqcbRNJ0Nv58QkrpIOkaE7c63fSHjy2BlGrnl3fr/AF515hwHiC2mzAiRljbx3AFTcXxze0TLtJ5mAIk6TGhFQDjdjXMYbaBWZmyjQHU78u4a1QuYpiSAIEnkeT5RqQOVVzuTJnU8wfbHKa7uMJ0HhrHvAHc+dSWGs/ZzguvxhB+zbzerbV6Rxzi9u04t9YoYLqN4EjSOZ8PEeFeV9EeOfRXvFSDcdFAAjQS0nT4UO4txJ3JYEzBBYg90kDTU8+c+NJl+VwfFjRcc6VMWy5pB0EmSfPkNp5VnRxh7jAnYlTyJgidT30NQyZ15d+4FTWE7SjXddpPKmsQkeu9Ebv8A/JbhSRL81/vG7zNG1B9z8v0NZnojxe2tjIWcZWcaWbzD2jzVCPxo0eP2BvcI87bj8CoNKVtXYe4WNDT1BwLH27oY22zQQDoR+dKqZcl8OABjenK7WkdvErlHPbNE8qG3Ond7bqmmNPZIJ+B0+MVn4NLKe6uK8TUbIuxNee4Rcu63CO0SQYPMCDoPClXLAxoKqfTgDDTO+06edVO8ndhZ9Fxjz/r8dKo2+JZyIETGrTIJYKPOQW7tR411iOIJbHbYATGuknkJO+9VMLhDIYqdQJiPsuNNWA/Oi1o3ZdQhd7hHBYYG68mYVDPMy90a8tlFXFwudQc7DwEDv8KiwY1ZgCOymh0Ohu/OiFqIEbf0ay1KjvsblSi9rAgW8jvLsw7mjTY8h3EelMcSv6/Ec66xdpmuso5idN+yEnfl2lqn9HKmG0/StUI3imc6vTed5UWrmKUCSYAG52AqpZxCG5mFxROWDIOVlnLOu2pBpupW7KfZYREwfM6j+hXfC+H2zbRit6SomWeD4gA7VZdQV2xqGGlN7mkx/FzftWxBDqyhgNQCAZIjcGZFVFZgdXP/AOTRUIwVv3HPiS36mpRh12yH4mfzakddHZhHJGyLVy+SPaE+KkVRwdsIozKpbOxPsSRnJG507Jmu2wyHe0votc/Qbf8Acp8Qvyo8hdE2ZLe45ZTRoXze0PwzzUR6U4UH+2tROs3UkDwCkz5VG2CX+4teoH/pUb8OkEC1YEgg6EmI5HLvTxrQb9iyzJAMW1Yl0uZ8xbtElpGYnQjSNaiTCAbwdZ5799R8CUiyoiIHfJ8Z00q9XoqStBHEqSvJldsEv5bf13aVDhMIArDQy7HUHv5gGDVtrZP2iPKK5wywDz1Pd3+FWWKyMYJdoWB4fgKk+jqOQ9BXbIDTdUP6miwEVy2NNjqOQH5VJ1XeFPLauLlkaRvI/Op6AIlsgch6Cn6kdw9B51JSosBVtWR1jGPspr8XqbqR/UU67k+Q9P8Auu6gDkJ4mkU8TXVKpApYXB24JKKSWbUgE71N9Ft+4vxFQ4RCV2B7T/bI+23KrKp4fjNQgPRv2S2wtq9AA7a7fdpV1+ycRavffH+2lWaf7MdcAd8EsjVu72jzIHf412cCne3+Y/OoDjhI0Pp5U54l3KT6CvPWkdtOmvRYGEXu9ST+tV8fhUyTlBgj4yCI/GuBxFvcjzIp72NaICIdjq5U6bR2CKjLJDLI/RS6Q4SzFtWA7VwEjYsp/dtr/D1gbT3arYV4yD7OZ1nxGoHjoprnE4p7jhnyDVUC6uBnbKTJK9rWToR6VALwCLlG1yAPEtkI9GPqKecXZIzyavsE7NyesP8AAB6hj+tXcPbyrHiaHcPnK8+Hw7CUQRwGy8yC/hvEee1YqnQyHTCo7kuoYiYnlolS4hAMse+nM7Elf0/Gqd6+6schVTr7alp7KERDiKsW7d252pQezsoJlST/AHp76004ScVYsUorkuMgGsba0G4TeXqbev2QPQR+lX74YiOsYbzAT0iGoemByIqIQIESRnnxMZa0woOSakJOtlfxLvWjvpdYO+q64N/ftk+CH+c139DbvT/Kf5qh4SILEMlN1e8Vz16+8KhuYa6Nsh/zJ+jT/WtOcNc71B8mb5VCwkeydZkgxC8jNL6SKjXDXBzU/Ap+JzU/0O4ear8C/wCoqyOGghZVpMyfDbsozd9y4fIZiQPQirIaiOB6NOkhriQXZoCEET5sauL0f/8AI0fdX5V2IV4RikzlyptvYBZqhsMYI/iatR/8IoHtH4gH8oqPD8DUT25kk+zESZjem8qBGjIAZvCkD4Vov/hLZPtMY3GgHqBNM3BBGgjyafxKUeTANGRnX5eYrqaLHgL+cEEdtdddj+6X1/CmHArnPKO4C5I/GxR5MA0ZAnN4GnBrQLwVY5g+BB/3KK4bgYOxf/T8qPJgGlIAKdT8Pyp81GE4G2ZpBgkQesggADXL1cEzmq4vBEA1LefZPp2ajyoBpSM5NIGj44XbkgpcjvBJ9I3qnjcFbVZVL28Ey+ndAJAOscxR5UQ0WBcB7H+J/wDe1WKbB8NuKGUM7MpLZOrUBgzEiXXPl599EcBw24SestlYG2cNr/kX8DFMq8CNKRtf2Uf2V774/wBtNRD9n2FFu3dABEsDrvt4E0qqlJN3QWsYcrSii30OhuJwmXQMSvwIB33muPY6Jz1Y5mpFVSJzCPMelQMhCD7Wg1YxPiSBUBBjW2DMTBDAdx7YE71NgJ3a2TEE8pCkj4Hv0oMiwsAyFa3E7wHBLH8fxojavOqEl7ZgmIDGecE5jl9DUWCsrcXW2DoCZgxImJjx/GpcG7WQuYlS9IJMFWYlpMQuQEkd5mNKnw1lTaSMocDMJbUN/EQTm5bk7c6r4fD5mybdq7AnkDbH6/8AVXxw8DQqh8wT+tVrBzmnYnUSOHbPBUGZIjSRKj+U12uPFuA2hPIQ/wDt2qnicLbDBFhO2rHJlUklWUHbbT8TTtYCNoSdf4dYAAmAJrfg8FJq3RTVrJE+Jx0kAIxnYmFH5zPwrpHuFQQo2kas0/6RXAvNMjTxGmvfO/407tcPM+v/ADW1/j2/ZTrr2WwjH7TjmYXfwkjSokN6YA5HV4CzyOgzT8qhFq5MTzAJ1OpmJ7pg1Sfjdi3c6tsRbDTBG8HuJ5UeI4rlEa6YZy353sxG0P8AnNN+/wD/AA+rCletMy6ONRoRzoVc4fc5v6Ej8qSWFkg10Fna7/4/8zfyU3V3GGl1VOnshWHl2gKE/Rn/ALz/AFGu7WEaPbX4kz+VLoSDXQTC31PtWrg5AhrZHmwLT6UsSb5UgJaEiJ61tPEDqtfwoc5bYv6aV0mMW3q94aa5REnwpNF33DWQLOKvJi0RAbaEwQBMqBE6mJll1jn6aUhxqWf4qh/Jay+LxnWXWvKCvIBo1iJ/IH4VoLPEcMdpHPZl/KmVHM+SFWRIvEMvtZ2HkoH4QazPHb73boAa4ok5Sr5YhZAgeM7/APWps3rEmGBnfX86F8fvWgUVAJDFye4ZWWJ75YaUzw+VXuglVTRa4JxBjYt9awZ41IIHkNTqQIk6Tv4Vcu8QjZCf8SD/ANjQ7g2PsBMr5VKkjbcScuvlRC3j7BMKVJ7gNfhQsM3vclVkluR2uIsQSVSJI0ZidPDIKzeOxdzrH7TqwJZCGlZgBQ6xqNG0HfSwPSXF3LzN1VpbAZQA4YOQWKDKQ28g7jlV3pIP388so8pBNIqas9yalRqwatcTU8j+h8tNqk+mjx8qDYXj4CKrZgyjKdJBjQMD4gA/GrA44p+1+VOqFN8yI12WhxWT/ZXYmJyf0an+mAyMr/5GqgOMr31KuOU/aFN41P0yNdko4jbUwFf4W2/QVI3EV924fJG+VDsZxFk2Ib1qNOOEfZ9DSOhBPdkeQ0egdA8RnW72HWGHtiJ05Uqj/Z7j+tt3TEQwH4U9TlS4DNfcGlajyDuFWSK4K1yjemUHwKnUSp5kRrqNwRB7te+hPF8O6r2WVZ0NxRogOkshBnunlWhZagvW5p4NJ7g02BradWgVNQBv7287eND0di3IUbucPB2LL4KYB+BBqtc4dcmAQ4/jOVh8VXUV16GLo7JoxVKM/RWwtplcNqYDiPF2Ukj/ACCr9x2Imco7zVVcO6alXXb2SHEkwBoZ18q0eGwa20L3oJC5jOyDnHj409fGUqMbx3fRS4yvZnm3Sfr2vpatNlGQOzmVk5mAUtExp+NEuj1i6VbrXFxQ0KwBkx7UFtSJkfCiXSji1u5gy9jI9y3eUKhEyC2TKR3lGqzYw1woHduqWB2ECltdpZgQN9gKXDV5TbnPb6IqTjGKuBOJdJcPh7nVOxzc4UkLO0kUYwl9biq6MGVoII2IoJiejwtYt7gRrruMyu7CF+yZ5aGeWxHfRvh2C6pFTSeZAABYmWMeZNaKVWc5NNbAsjgpJgbCcQuNde4QQBcVQvLdk2O/sntd5ofjeG271q+Bb7Ruu2YALGdywJH2oUjTzo7xtADYticptWmJHLrGuMSoG7BoMnYE1B1oJBKksNQ0EW317LZRu2m3/dcfF1Wp2R0sPTUo3Zd4WMlpLdts6IoUMTJMDn41ZYtzIqLhFslc53eDMRmA2aJ56x4RRDLXZpfKmn9HPnG0mge+I0gwfLX8qrvP2VYnxBA9aMqlPlqdG4tgC+CuPEqFj+IifDTlUtvg40zBfhmJ9Sf0olexKroTr3fjz8OW9Ur1l3Mdog98ogAIJmBmY6HTbvFUNwhsk2/oeNK+7djPdJeGWrpCq+XkCpLAOJJDCSSSIAE71T4HhHW0y3XKsrtCkw5XlIOsTNHltG1dZTB0BmCBEnKSRtqW18IOwNd45C6lWQAdgSRPaYgZgeYFc2eIeq45TY8NF0roDvaXmR6/86Vyw2y6+BZvhpsfwo+nCFXYgnu20ru3wjnlA+J/QitioyObYr2cEnV/vVcZj7QOggdwOg0599cWFRGC5mAY9kdlXjQZmYRlGmgEHfXlV/ibLbtgO0CQdNSxGyxz+EUEt8ZGYsbbATOhzFyRBlJMadzDlVWKcopKJsw8I3vIv4hLYY5Wh1hgC2ZWLFgudWJLamZBB1FdjhweXKkliQ0nVSPskVVXiNoHPdgDPqNCSxUKoiAYjL3jzqniOOXbbsLCdklv7Qs0cyuUGYB0GoIiDMVVhIyjG8uL/wAl2JUZuyCi8O0XKpXnG3LZh8ori9hxbBe4FyCPsdqSfDeTyAFUG4/fnRxryKqQPAQAfUnzND+K8buXVKOwyyDOg122A/Oa16lMy6Eg1jeHrIzIwMDQzHxXYmoVwc7GBQ3h30hhli6hImApBY5ZCoHABmBrrG+tbbEdHy6kB1VrcMwGc/xG2bhPMSNQYkeVVOpDliuhL0Z4cPb358wp/ICl9Af3l+Cn+b9KL4S0jELDExq4IiRoZA9kkzpT37SDZifDSrlTTWYqcWuTVfswwzJbvZubqRpH2fOlU/7OmPV3fvD/AG0qRqxbHggK1yVqwaYrXLtsbkysVqJ1q2wqB6VodMrMKjNTNVa+pIMaGlJK3FMYLQS4wLKtxSQPGVXf+JlrP8e6SHEIEUMq7kGJIHsgxuJovfwTOCrAkHfX4g/ChF/gMARmMEnUAg6aBoIO/cZrRQlRTzTvdGerSlJ7HXQrDrca65M9WwULM9rLOYjuAaB5nuFHukHEUtWmBIzkdldydvjGm+1YziFh7Tl1myGywbbEAMqhdwfAxPeapXmZzPaaZzPOaTr2S5+63p4iupCUZK99jmVcPJz39BzEcYu4gZrZVHTMsL2mddCSmYQdQDETpRDB41jYzuVBhpOw5wY5HwrLYNVYdrNkUEuVGyqR6a6d9EuGcTskNcR76Xsy9tQjELlWVi6NRObnsRTRqyg2luaVGKitrB3pKq22s3EIcW7VtSVgghSVO3nVe7dVrTBXTMVcCDrBzBOcgxFVL/G82XPmuEMZZltq5QrrbYW+y3a1BmafBYm2xVEQiTB7I0naSZJGvOqa2EjWak3YupYnTTS3CGG4kMqwNOysRsYEKdtdQKu4fGBhPmN+YJBHwIqBcABECI5ARr3iNvhTXFFtCTAVQTpsANdK6CSjH/BnbcpfZea8oBJIAAnXQVmuIcadiAhCpqdN2G4MnYHTl9qht3HPdMN2gZOU+yII0jmdRrVfGWc66EgAkHvAntKZnTT08K4+Jxzn8Y7I72E/HKCzz+T6Ld3HXFe0wmGuBV5ZyRLaSJTKDOnM862V+9EgaEjskiRPj/zWLwmt9OuuFlQSNtMpUgsO7MBMb5O4mtQt88j6flWv8evg9zn49vOrqxE1tw+Zize0sEKAA0bmO9dCJiTprXf0AGDAWCGiTl0kE5AQJgkTHOpFvnw9KltXRzj0FaJYSDnna3MirSUcq4Imw7CcrmDEDXKoEbAnXn61W6VcWOGsyphmMA7xpJIHfsB513dvXGZoMCNANwQTJ8dCPSs7xLhzuv7ySRnAbtGQ0fZJ00UbaabVFSo+EEYdgjA4m5dHW3WLM2w5Kumnn/xUl+9lrq3gGRYU8tipGo0007o9KhXh155GXU6c9PwrnTjJs1RcUhmx1wDsmImPZIGbVozKY8tqMcI6OYnETlhYylusme2MwkxJPODrBHfRTgfRtVTrbmrZxaRdxnJEORyA3g777ROh4Lxxr+IYgqtkFkUR2nKaNdYzpJ0A8KonNonZsBWf2d3837y8mWNSsyPhR/gvQjD2XFxibrD2cwGQHvC6y3ma0OKsrcWDBA1AOqkxoGHMVVw3EVjKEy5eyVGwI7vDuqh1JSRLsWcbIGaA0awRMHwoLxHGzZe2SFYq5kaBtD2h4gb+VT4zigIgHfYKJn47fjQU4RrwCvKoGzRz3kCeQ1/SraNCc2JKaiNweWtksdxmYt2WkgHXUg/CPKoLtsA6Gf651eW0ouEZpn7I17hLd2w0ru7ZAYwK7EIuXx6Mc17NP+z8fu7mkdoflTVN0J9m594flT1TUVpNDR4A/wBLpfSayuD4iZhjRIYjuM1w87NGYKviahOJoaMWNpE10XozBnCHWA1zNUQ5FSriO+oUi6NVPks0zLIiq7X66XEU2ZDakSG5w8HnI7iKrng4HsvBksGjtKTyBB2iBEbKAdqIdcK6D0ZicyAuK4IWQpIlgAzhVDtHfA1oNheirqzwRDGRodABFbUU9XQrzhwxZU4y5QBwXR9VzC4A4MRLMhXvjLvNNZ6O5ScpA10zNceOY0LQT5jkPGT9Km8mq/ZGjBeiph+HKGYstshtRlVkKmADBDzB7tudCuld0W7Nu0HJYnMzfaK5gAD3xPnpNHyY1rG9IpuXbgGkoFB8IYT6k0PE1GrXNGFw8HUW3BWt2ALiBcqzmWWnmJHmTlgDxqK7YuW2ZYHaZj4xrBE6Ny8NaltPmAkQCA0HlpMVbXFkjK8uNPaGo5dk8zFZc3o7c6clLMuOgUMMSwYzI3WSueTqrEcuW8bUQsC2rq6EKF7TKfaVIK7/AGreZl8vhSzqoJcCCYUk5QRMf4h37GpcVglOWOydSWBHZUHtEQAIOo8c/hW7DQmmpXONjsVTd4RW/YZpiwG5A8zVHAuUDTnKqivzcqCJgkeVR4PBsUdjZZZY9u47SRJjTNroRoa7bxCscTI0TNh57SknuhjH5xTZLnvP6r8qXDHCs1mVkAOoUKsK2hEDuZSdfeFEDUxhGauTmaIcPmG4zfej9BUOIvmYYBVG+XSV++PGNJ8KtgUxFNpIjUZFasHOpR8lsMHKASuYLkkAamRHf8dIkw3A2UL1bxlmIkCO4jn5nfenUa1cW4O6s1XDLkeNQe9dcCDcUH+HL+TNUVpWJJzkzvlKLOkTAnkIqW4mYcx5R+oNPbEd58/+IFVxopcJf6HcriXDrMEkEzqA5Ou/bI0+BAru7h1JEhiBpGYqvxAOvxpSe+Kjy95qyNL7FcyddBCwn3QJ+QPrXCiBEk+JMk+ZqLrKkVq0RpqIjlc1nQv2bn3h+VKl0M9m594flSrFV/ZjLg8tODcCYqMOy6aijtvFA6VI9le6uAWmcDkGZNWrfEWG+tEPoCTMVJ9CTuqGybMrWeIKd9KlbFrlmakOBXurr6MsRAioIszjD4kOKkLiYqKzgQpkV0cJ2swmaAsyWacNUF/BMx9qB3Vaw+EyiN6mwyixxdNSLfpdTS6qpVyxZjsXakFQC1XSrTIsTZJcTMIoRjOEZ/MTDDQieXl4UYFPTFibW6MRcwbI3VkMxMspCkzPaIAAOommWy7oSgJMHLPMxpvEitncwytuPQkco3HnVMYQIzAWgyG2FAAH7sgk9k5gVMmZFSopu5q86qoZStgcJbvOtsq4ywIcQFKgRvzGmtR43B9S0NBk5QN2fmFUDlptRCxgsyq1wRcjUqSPLY90VRvYK8t8suqFVAgAsCN87MZIrbCuuEcuVJ3uUcdmyXbDWi7XVBb2cqg+wNd4gGeRg1E/D8qiMOqnvED0Iq9i8Dfd030b2hAyrpmGaRyG0EaUSfhYMTdukeJX9FmjVUVuQ6bZnuG2GbFIGRV/dXJyuc8SuUnwnvnnWiuYA/Zc+Taj13qbCYK3anIsExJ3JjaSfM+tWKqeJmpXi7FqpRy2aBD2Lo+yrfdOv+qo0Zj9hx6fOjdNFaI/kppboreGiBQ/erj/AAz+Ump7eIiQCPHwollqG/g1fcbbEaEeRGtWw/Jf+kK8Lb9WVTiGrk3W7zUr8KXkzj/ET/umo24dc5XAR4rr8TNaY42iVOhUI5pA0jhro+yD5N86rvfbNlFpyx+5AHeSGMCr1iaT4aK3TmWxcrtbpqlczgEMh2PskMfTeq/C8cbkliAFEGdIMwSZ1EnlTqtB8MXJI9G6CvK3fvD8qVcdAj2Lv3h+VKsNX92WI88mra43Taj31ExHv2vVv5aYdBMR79r1b+WuL48+iy4C+mjuqzavA0V+ol/37Xq38tL6i4j37Xq38tR49ToLg8a0iKKJ0KxI/wDst+rfy0j0LxP95b9W/lo8ep0TmBYNODRL6k4n+8t+rfy1LZ6H4kfbtH4t/LR49TolSBYmlmNGn6K4nk1r1b+WuG6KYoiM9r1b+Wm0J9DZwMcQO8Vx9MXvon9R8Rze36t8qc9B7/v2/VvlRo1Og1ASuPWp1xK94qXGdFjZg3b9lAdizZZ8p3qWx0Ta4M1u9acbSrZhPmBQqM+h88kr+is2KUbmu7eJU7Grn1Hv+/b9W+VN9R7/AL9v1b5VOjU6DWIZpVdt9EMSP/st+rfKpfqpiPft+rfKpVGfQyrIG0oosOi98fbT1PyrodGb3vJ6n5UaM+idWPYHpUcXo1d5sn4/Ku/qy3vD8aFQn0TqQ7AFKj56Mv7y/j8q5PRq57y/j8qNGfQakOwFSo59WrnvL+Pypvq1d95PU/KjRn0GpHsCUqNfVm77yep+VL6s3feT1Pyo0Z9BqR7AtKjX1Zu+8nqflS+rN33k9T8qNKfQakezIXLrq7F5yycvIQNiSOfjVK46hiUZVzGSBl7R+6DvW8+rN3vT1Pypx0au+8nqflU6U+g1I9mGw+HvsJIA1IghhIB0MGCPiKiXgbBy5VWLcwxUjv0/XTYVvfqzd95PU/Kn+rN33k9T8qNOa9EOcGc/s8w7Il4NsXBEtm5UqNcB4a1gMGIMkHTy8qVb4Xy7mWdr7BWlFPSpxRqUU9KgBUqVKgBqUU9KgBopRT0qABHSTidzD2w1u2XJMHuRdy7RyAFZuz0hxN26FthCkXCHgql3KASFBkgyTrqK22Isq4KsAQRBB5ihWM4aeussigIiXVOwjMoCwO7Skknc10KlNK0lvvuZzBdddv4e4zWma7hsylrZYIFyttm9o59xExUdzjCI1y7av2DcQdpUtuguaiY7QVyPCaOcP4VdV8IzADq8Obb6jRiE27xKnWo+I9FLQw1y1Yt6sQ4BP2hGxO2mlLlfouVam3aX9W7/AOBTGXryWC+ZM6qWY5TlOUEmBOm3fWcbpa4Fqbtss4QlUsu/V5wIzkP3mNNTyFbG5aDKVI0Ig+R0NZPiOCsYZcPh7abXbd4zlGiOAWdmOpE8vdqZJ8oqw7pyeWSu7/RDjOk2JtNdR2skopb92ly4ukwtwg/uyY5z51dxfE8YL62LfVXHjM5ysi211gsSxkmDAANd8Z6Oyl1sN2Xuq2ZZ7FzMNZ5Bu4ipOJ4fE27jXMNbS4bgRTmIXJlnXxGvKosyzNSdsqX897AjHdJr7JeA6oFAwyqWNxdcgunlGaCRyFXeIcdvW2NtXt3bg+xbtOxA73OeF+MUU4nwdXtXsltBeuW2XNAEkjmd4mKH4/gt1sQz21S2CntqxzO+gy3E2ZYnfXaKLSXsIzoyfCSCvA8XdvWFuMUzOJGUGBPfJ1oHxTpDft51ttbvPbUs4t22hI99i8Lz038KP9HsM1vD2kcQyqAR4ih/Hejq3FuNZ/d3WBBK6C5O4cbGRInlM00r5dimlKmqjzcf0DW43ijZZyUV1a2roUYMucjKwIYh115dxGhGnfEekF62WRHS66glltWmOSNe2xfKvrVm70bCWXFoE3LhtFszTORs0Ak6RLVBj+B3utvtaVLYZDlKkzdZh2hdTbkddxp40vy7NEZUHL1z1/jn65OH6SXxd6qbGYKh7RKNdLjPltrJ2WNTzox0Wv3blhHuEHMJGkMB3MZ1PpVm1w22RbZ0UuqqASASIHfT8CwrWrKI26ggxr9okfnTJNcmapOm4WirMIClSFPTmYalT0qAGpU9KgBqVPSoAalT0qAFSpUqAFSpUqAFSpUqAFSpUqAFSpUqAGNKlSoIFFKlSoJFVbE4K3cjOitExmAMeU0qVAXa3QsDhhbUIs5RoJMwOQk8hVilSqQfYqQFKlQQh4popUqgkVPFNSoBj0qVKgBU9KlQAqVKlQAqVKlQAqVKlQAqVKlQB//Z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2" descr="data:image/jpeg;base64,/9j/4AAQSkZJRgABAQAAAQABAAD/2wCEAAkGBxMSEhUTExQVFhUXFhYVGBgVGBgVGBUYFxcYFxcVFRYYHSggGBolGxUVITEiJSkrLi4uFx8zODMsNygtLisBCgoKDg0OGhAQGislHyUtLS0tLS0tLS0tLS0tLS0tLS0rLS0tLS0tLS0tLS0tLS0tLS0tLS0tLS0tLS0tKy4wLf/AABEIALUBFgMBIgACEQEDEQH/xAAcAAABBQEBAQAAAAAAAAAAAAAFAAEDBAYCBwj/xABDEAACAQIEAgcEBwUIAgMBAAABAhEAAwQSITEFQQYTIlFhcZEyUoHRFBZCcqGxwQcjYtLwM1OCkqKy4fFjwhVDkyT/xAAaAQACAwEBAAAAAAAAAAAAAAAAAgEDBAUG/8QAKhEAAgECBgICAgIDAQAAAAAAAAECAxEEEhMhMVEUQSJhBTKBoXGR0VL/2gAMAwEAAhEDEQA/APcKVKlQAqVKlQAqVKlNACpjTzWW6bdIzhUCos3HBIJnKg2zMe+eW9Q3ZA3YI8b6Q2cLHWN2m2VYzGBJMEjT5is0/wC0ZTOW0R4uQPiAJmvN8XipbNceXbmzST67VBdxiqQGMFj2f4tpI8pE+YrLKvK+xQ6r9HpyftCj2rYYT9gkGO+G3oha6e4dhs+bkIIn4tAH515Qa5vXwgknT8/ARuaVYifQarPY7PTLDHRiy78sywOeZdIrQWLyuAVIYHYgzNfPmFxLNEZpPgVjmAcwHKK2PR7HX7UMmnNlOi3AF59zCN/hVkK7b3RZCbkeqMYE1jcd0qupOiwJghbmq9+qxRodIMO9pWN1FLorZXZVYBgCAVJkHXasKL5u2dgMyATJ7o0kCfhTVqllsbcPSUm8xoPrLe7t+4bVGek947IRH3Y/OaFPcbkp/A/rUdt3MnKPwO3k1ZdWXZs0KduAjjuPXzcww6wqHxVhCAIzKcxZSfgNK2PGSeqOUlSWtiRuAbig7eE15ljg5uYQkaDG4Y6DUkvA5nTWvROlNvNhyuol7PsnKY663MHlWyhJyW5z8VFQexUs3HGhck/4v5qlTEv7x/H50EGAG0X/APFcP49qanXDAcn/AP0b+at+VHJ1H2GRiWHM/jTNimPOsj0n4crYW/CQ/VPlbrHJU5SQw10iJq70axyLgMNcu3AA1m2czkAkssjc6k1FknwWKUmroPdc3vH1/wCKiuXbhIi66x3ZTPjqtAsR0wwywFL3GJygIrTOsCDBG2+1GrIkBoIkTB3E9/jRZCuU0E+juIa5h7bO2ZjILGNYYidNOVEqzHB+OWLWEtG5cGqkgDUkZjrA2Hiao479oNhR2RPn+g2PwJqjK7mxPY2tD+JcTWyRm5zAzKv+4isfgv2ii6/VrbJaAQDK6ExPaA8dprQ8Vu4jOptC2wKbOWUgyOYBn8KFHezBva5Nb6Qo05UYxvDWzHnD0rnSG2oJZWECTJt6Ac/bqib+KUSwsDzdwB6ihnFeMnqnW41lQ6lAyszZX+K5R5mKdxRWpu5tbF0MoYEEMAwOmoOoNS1iuGcS69WNrGEhTlOiHXnrOtX7bXBveLeOn6GkysZ1EjTUqo8KYkGTNKlaHTuXqVKlQSKmmhfGePWsMsvJbXKo3YgTHh51iuPdLsRdTJbRUBPaKtL5Rr2SQASYIIMaE61VOtGPLIubLiPSGzblQS7geygJHkzxlXbmaAYjppcB7NtIzAQSScvMyNJ25ViVx2UAMrW15ZsuUHeCVYx3SYrpMSrHSTrGYAlZ8CN/PasU8XN/qLmN5gemQLAXlVVJjOpgKeWcMdtTqKP4jh9jEAO6W7gI0JAYEb6HmK8stvGo/r+v0q9w/pFibKlEFuCzNJJEZu5Y7I076eli1a0ybh7pRjsDhf3IsWzcdZyqFWF2DMQNddAK8t6hcpWBrMwI1M66c9aIcU667cZwgkySzsNydcmWSR4NHsiqPUuDDsFI7xCsO9Tz2M93dUTqKT2Kp3bILV1lHbA3gEaz3EgbGubRD3cw1Crp6wTr4qfQ1OWj2mRh/C0k+BQDQ1Gth3MICCTkmCDA7amD95h/3Spldghh8GHK94dfEEbsCOcxFHsPw5FaQoHkWH61Ww/BGsIr3M2VmGmp79YHfV+yEO0+jfkaWTaaR3cDTjp3aLLWZGpmNdczfmTUWFxQbSRO2pEmPKuMXh7cGbLvpsFJB9TUWBxidXlVbixmEG3c0iREkRIjv5UcmvZcBMXPL1BrhDEjTcnnz+Fdhwf6+dRJfAkE7HvX+aoAp8WxeU4YgbYzDcmj+0G5IAHxNajpn0rtW0NpCHeVnfKuVg2WRuTBGm3MiKwnSfiSvlsKDIdLmYMNChnQqf6kDnpmsZiTIRTrqCe7QmBpE6V08LT+N2cjFSvNh7iHSa7eYTcKgmIUx4wMsHYczWv6HW4w+csSzksxO2mmncIA+NeU2xqpOpzbxr7E7kd3jW14Fx9PoqKdMoM+vMc/AbaEmdJ2+zn1YXWwZ6T8aAtvaX7YKkzEAjUju8OZ5DnWAfEqAqCWCjIsGQoAJC6zUfFuJteM65DMGR2tN5Jk686qCJ5Dtfw+6aGxqcbRNJ0Nv58QkrpIOkaE7c63fSHjy2BlGrnl3fr/AF515hwHiC2mzAiRljbx3AFTcXxze0TLtJ5mAIk6TGhFQDjdjXMYbaBWZmyjQHU78u4a1QuYpiSAIEnkeT5RqQOVVzuTJnU8wfbHKa7uMJ0HhrHvAHc+dSWGs/ZzguvxhB+zbzerbV6Rxzi9u04t9YoYLqN4EjSOZ8PEeFeV9EeOfRXvFSDcdFAAjQS0nT4UO4txJ3JYEzBBYg90kDTU8+c+NJl+VwfFjRcc6VMWy5pB0EmSfPkNp5VnRxh7jAnYlTyJgidT30NQyZ15d+4FTWE7SjXddpPKmsQkeu9Ebv8A/JbhSRL81/vG7zNG1B9z8v0NZnojxe2tjIWcZWcaWbzD2jzVCPxo0eP2BvcI87bj8CoNKVtXYe4WNDT1BwLH27oY22zQQDoR+dKqZcl8OABjenK7WkdvErlHPbNE8qG3Ond7bqmmNPZIJ+B0+MVn4NLKe6uK8TUbIuxNee4Rcu63CO0SQYPMCDoPClXLAxoKqfTgDDTO+06edVO8ndhZ9Fxjz/r8dKo2+JZyIETGrTIJYKPOQW7tR411iOIJbHbYATGuknkJO+9VMLhDIYqdQJiPsuNNWA/Oi1o3ZdQhd7hHBYYG68mYVDPMy90a8tlFXFwudQc7DwEDv8KiwY1ZgCOymh0Ohu/OiFqIEbf0ay1KjvsblSi9rAgW8jvLsw7mjTY8h3EelMcSv6/Ec66xdpmuso5idN+yEnfl2lqn9HKmG0/StUI3imc6vTed5UWrmKUCSYAG52AqpZxCG5mFxROWDIOVlnLOu2pBpupW7KfZYREwfM6j+hXfC+H2zbRit6SomWeD4gA7VZdQV2xqGGlN7mkx/FzftWxBDqyhgNQCAZIjcGZFVFZgdXP/AOTRUIwVv3HPiS36mpRh12yH4mfzakddHZhHJGyLVy+SPaE+KkVRwdsIozKpbOxPsSRnJG507Jmu2wyHe0votc/Qbf8Acp8Qvyo8hdE2ZLe45ZTRoXze0PwzzUR6U4UH+2tROs3UkDwCkz5VG2CX+4teoH/pUb8OkEC1YEgg6EmI5HLvTxrQb9iyzJAMW1Yl0uZ8xbtElpGYnQjSNaiTCAbwdZ5799R8CUiyoiIHfJ8Z00q9XoqStBHEqSvJldsEv5bf13aVDhMIArDQy7HUHv5gGDVtrZP2iPKK5wywDz1Pd3+FWWKyMYJdoWB4fgKk+jqOQ9BXbIDTdUP6miwEVy2NNjqOQH5VJ1XeFPLauLlkaRvI/Op6AIlsgch6Cn6kdw9B51JSosBVtWR1jGPspr8XqbqR/UU67k+Q9P8Auu6gDkJ4mkU8TXVKpApYXB24JKKSWbUgE71N9Ft+4vxFQ4RCV2B7T/bI+23KrKp4fjNQgPRv2S2wtq9AA7a7fdpV1+ycRavffH+2lWaf7MdcAd8EsjVu72jzIHf412cCne3+Y/OoDjhI0Pp5U54l3KT6CvPWkdtOmvRYGEXu9ST+tV8fhUyTlBgj4yCI/GuBxFvcjzIp72NaICIdjq5U6bR2CKjLJDLI/RS6Q4SzFtWA7VwEjYsp/dtr/D1gbT3arYV4yD7OZ1nxGoHjoprnE4p7jhnyDVUC6uBnbKTJK9rWToR6VALwCLlG1yAPEtkI9GPqKecXZIzyavsE7NyesP8AAB6hj+tXcPbyrHiaHcPnK8+Hw7CUQRwGy8yC/hvEee1YqnQyHTCo7kuoYiYnlolS4hAMse+nM7Elf0/Gqd6+6schVTr7alp7KERDiKsW7d252pQezsoJlST/AHp76004ScVYsUorkuMgGsba0G4TeXqbev2QPQR+lX74YiOsYbzAT0iGoemByIqIQIESRnnxMZa0woOSakJOtlfxLvWjvpdYO+q64N/ftk+CH+c139DbvT/Kf5qh4SILEMlN1e8Vz16+8KhuYa6Nsh/zJ+jT/WtOcNc71B8mb5VCwkeydZkgxC8jNL6SKjXDXBzU/Ap+JzU/0O4ear8C/wCoqyOGghZVpMyfDbsozd9y4fIZiQPQirIaiOB6NOkhriQXZoCEET5sauL0f/8AI0fdX5V2IV4RikzlyptvYBZqhsMYI/iatR/8IoHtH4gH8oqPD8DUT25kk+zESZjem8qBGjIAZvCkD4Vov/hLZPtMY3GgHqBNM3BBGgjyafxKUeTANGRnX5eYrqaLHgL+cEEdtdddj+6X1/CmHArnPKO4C5I/GxR5MA0ZAnN4GnBrQLwVY5g+BB/3KK4bgYOxf/T8qPJgGlIAKdT8Pyp81GE4G2ZpBgkQesggADXL1cEzmq4vBEA1LefZPp2ajyoBpSM5NIGj44XbkgpcjvBJ9I3qnjcFbVZVL28Ey+ndAJAOscxR5UQ0WBcB7H+J/wDe1WKbB8NuKGUM7MpLZOrUBgzEiXXPl599EcBw24SestlYG2cNr/kX8DFMq8CNKRtf2Uf2V774/wBtNRD9n2FFu3dABEsDrvt4E0qqlJN3QWsYcrSii30OhuJwmXQMSvwIB33muPY6Jz1Y5mpFVSJzCPMelQMhCD7Wg1YxPiSBUBBjW2DMTBDAdx7YE71NgJ3a2TEE8pCkj4Hv0oMiwsAyFa3E7wHBLH8fxojavOqEl7ZgmIDGecE5jl9DUWCsrcXW2DoCZgxImJjx/GpcG7WQuYlS9IJMFWYlpMQuQEkd5mNKnw1lTaSMocDMJbUN/EQTm5bk7c6r4fD5mybdq7AnkDbH6/8AVXxw8DQqh8wT+tVrBzmnYnUSOHbPBUGZIjSRKj+U12uPFuA2hPIQ/wDt2qnicLbDBFhO2rHJlUklWUHbbT8TTtYCNoSdf4dYAAmAJrfg8FJq3RTVrJE+Jx0kAIxnYmFH5zPwrpHuFQQo2kas0/6RXAvNMjTxGmvfO/407tcPM+v/ADW1/j2/ZTrr2WwjH7TjmYXfwkjSokN6YA5HV4CzyOgzT8qhFq5MTzAJ1OpmJ7pg1Sfjdi3c6tsRbDTBG8HuJ5UeI4rlEa6YZy353sxG0P8AnNN+/wD/AA+rCletMy6ONRoRzoVc4fc5v6Ej8qSWFkg10Fna7/4/8zfyU3V3GGl1VOnshWHl2gKE/Rn/ALz/AFGu7WEaPbX4kz+VLoSDXQTC31PtWrg5AhrZHmwLT6UsSb5UgJaEiJ61tPEDqtfwoc5bYv6aV0mMW3q94aa5REnwpNF33DWQLOKvJi0RAbaEwQBMqBE6mJll1jn6aUhxqWf4qh/Jay+LxnWXWvKCvIBo1iJ/IH4VoLPEcMdpHPZl/KmVHM+SFWRIvEMvtZ2HkoH4QazPHb73boAa4ok5Sr5YhZAgeM7/APWps3rEmGBnfX86F8fvWgUVAJDFye4ZWWJ75YaUzw+VXuglVTRa4JxBjYt9awZ41IIHkNTqQIk6Tv4Vcu8QjZCf8SD/ANjQ7g2PsBMr5VKkjbcScuvlRC3j7BMKVJ7gNfhQsM3vclVkluR2uIsQSVSJI0ZidPDIKzeOxdzrH7TqwJZCGlZgBQ6xqNG0HfSwPSXF3LzN1VpbAZQA4YOQWKDKQ28g7jlV3pIP388so8pBNIqas9yalRqwatcTU8j+h8tNqk+mjx8qDYXj4CKrZgyjKdJBjQMD4gA/GrA44p+1+VOqFN8yI12WhxWT/ZXYmJyf0an+mAyMr/5GqgOMr31KuOU/aFN41P0yNdko4jbUwFf4W2/QVI3EV924fJG+VDsZxFk2Ib1qNOOEfZ9DSOhBPdkeQ0egdA8RnW72HWGHtiJ05Uqj/Z7j+tt3TEQwH4U9TlS4DNfcGlajyDuFWSK4K1yjemUHwKnUSp5kRrqNwRB7te+hPF8O6r2WVZ0NxRogOkshBnunlWhZagvW5p4NJ7g02BradWgVNQBv7287eND0di3IUbucPB2LL4KYB+BBqtc4dcmAQ4/jOVh8VXUV16GLo7JoxVKM/RWwtplcNqYDiPF2Ukj/ACCr9x2Imco7zVVcO6alXXb2SHEkwBoZ18q0eGwa20L3oJC5jOyDnHj409fGUqMbx3fRS4yvZnm3Sfr2vpatNlGQOzmVk5mAUtExp+NEuj1i6VbrXFxQ0KwBkx7UFtSJkfCiXSji1u5gy9jI9y3eUKhEyC2TKR3lGqzYw1woHduqWB2ECltdpZgQN9gKXDV5TbnPb6IqTjGKuBOJdJcPh7nVOxzc4UkLO0kUYwl9biq6MGVoII2IoJiejwtYt7gRrruMyu7CF+yZ5aGeWxHfRvh2C6pFTSeZAABYmWMeZNaKVWc5NNbAsjgpJgbCcQuNde4QQBcVQvLdk2O/sntd5ofjeG271q+Bb7Ruu2YALGdywJH2oUjTzo7xtADYticptWmJHLrGuMSoG7BoMnYE1B1oJBKksNQ0EW317LZRu2m3/dcfF1Wp2R0sPTUo3Zd4WMlpLdts6IoUMTJMDn41ZYtzIqLhFslc53eDMRmA2aJ56x4RRDLXZpfKmn9HPnG0mge+I0gwfLX8qrvP2VYnxBA9aMqlPlqdG4tgC+CuPEqFj+IifDTlUtvg40zBfhmJ9Sf0olexKroTr3fjz8OW9Ur1l3Mdog98ogAIJmBmY6HTbvFUNwhsk2/oeNK+7djPdJeGWrpCq+XkCpLAOJJDCSSSIAE71T4HhHW0y3XKsrtCkw5XlIOsTNHltG1dZTB0BmCBEnKSRtqW18IOwNd45C6lWQAdgSRPaYgZgeYFc2eIeq45TY8NF0roDvaXmR6/86Vyw2y6+BZvhpsfwo+nCFXYgnu20ru3wjnlA+J/QitioyObYr2cEnV/vVcZj7QOggdwOg0599cWFRGC5mAY9kdlXjQZmYRlGmgEHfXlV/ibLbtgO0CQdNSxGyxz+EUEt8ZGYsbbATOhzFyRBlJMadzDlVWKcopKJsw8I3vIv4hLYY5Wh1hgC2ZWLFgudWJLamZBB1FdjhweXKkliQ0nVSPskVVXiNoHPdgDPqNCSxUKoiAYjL3jzqniOOXbbsLCdklv7Qs0cyuUGYB0GoIiDMVVhIyjG8uL/wAl2JUZuyCi8O0XKpXnG3LZh8ori9hxbBe4FyCPsdqSfDeTyAFUG4/fnRxryKqQPAQAfUnzND+K8buXVKOwyyDOg122A/Oa16lMy6Eg1jeHrIzIwMDQzHxXYmoVwc7GBQ3h30hhli6hImApBY5ZCoHABmBrrG+tbbEdHy6kB1VrcMwGc/xG2bhPMSNQYkeVVOpDliuhL0Z4cPb358wp/ICl9Af3l+Cn+b9KL4S0jELDExq4IiRoZA9kkzpT37SDZifDSrlTTWYqcWuTVfswwzJbvZubqRpH2fOlU/7OmPV3fvD/AG0qRqxbHggK1yVqwaYrXLtsbkysVqJ1q2wqB6VodMrMKjNTNVa+pIMaGlJK3FMYLQS4wLKtxSQPGVXf+JlrP8e6SHEIEUMq7kGJIHsgxuJovfwTOCrAkHfX4g/ChF/gMARmMEnUAg6aBoIO/cZrRQlRTzTvdGerSlJ7HXQrDrca65M9WwULM9rLOYjuAaB5nuFHukHEUtWmBIzkdldydvjGm+1YziFh7Tl1myGywbbEAMqhdwfAxPeapXmZzPaaZzPOaTr2S5+63p4iupCUZK99jmVcPJz39BzEcYu4gZrZVHTMsL2mddCSmYQdQDETpRDB41jYzuVBhpOw5wY5HwrLYNVYdrNkUEuVGyqR6a6d9EuGcTskNcR76Xsy9tQjELlWVi6NRObnsRTRqyg2luaVGKitrB3pKq22s3EIcW7VtSVgghSVO3nVe7dVrTBXTMVcCDrBzBOcgxFVL/G82XPmuEMZZltq5QrrbYW+y3a1BmafBYm2xVEQiTB7I0naSZJGvOqa2EjWak3YupYnTTS3CGG4kMqwNOysRsYEKdtdQKu4fGBhPmN+YJBHwIqBcABECI5ARr3iNvhTXFFtCTAVQTpsANdK6CSjH/BnbcpfZea8oBJIAAnXQVmuIcadiAhCpqdN2G4MnYHTl9qht3HPdMN2gZOU+yII0jmdRrVfGWc66EgAkHvAntKZnTT08K4+Jxzn8Y7I72E/HKCzz+T6Ld3HXFe0wmGuBV5ZyRLaSJTKDOnM862V+9EgaEjskiRPj/zWLwmt9OuuFlQSNtMpUgsO7MBMb5O4mtQt88j6flWv8evg9zn49vOrqxE1tw+Zize0sEKAA0bmO9dCJiTprXf0AGDAWCGiTl0kE5AQJgkTHOpFvnw9KltXRzj0FaJYSDnna3MirSUcq4Imw7CcrmDEDXKoEbAnXn61W6VcWOGsyphmMA7xpJIHfsB513dvXGZoMCNANwQTJ8dCPSs7xLhzuv7ySRnAbtGQ0fZJ00UbaabVFSo+EEYdgjA4m5dHW3WLM2w5Kumnn/xUl+9lrq3gGRYU8tipGo0007o9KhXh155GXU6c9PwrnTjJs1RcUhmx1wDsmImPZIGbVozKY8tqMcI6OYnETlhYylusme2MwkxJPODrBHfRTgfRtVTrbmrZxaRdxnJEORyA3g777ROh4Lxxr+IYgqtkFkUR2nKaNdYzpJ0A8KonNonZsBWf2d3837y8mWNSsyPhR/gvQjD2XFxibrD2cwGQHvC6y3ma0OKsrcWDBA1AOqkxoGHMVVw3EVjKEy5eyVGwI7vDuqh1JSRLsWcbIGaA0awRMHwoLxHGzZe2SFYq5kaBtD2h4gb+VT4zigIgHfYKJn47fjQU4RrwCvKoGzRz3kCeQ1/SraNCc2JKaiNweWtksdxmYt2WkgHXUg/CPKoLtsA6Gf651eW0ouEZpn7I17hLd2w0ru7ZAYwK7EIuXx6Mc17NP+z8fu7mkdoflTVN0J9m594flT1TUVpNDR4A/wBLpfSayuD4iZhjRIYjuM1w87NGYKviahOJoaMWNpE10XozBnCHWA1zNUQ5FSriO+oUi6NVPks0zLIiq7X66XEU2ZDakSG5w8HnI7iKrng4HsvBksGjtKTyBB2iBEbKAdqIdcK6D0ZicyAuK4IWQpIlgAzhVDtHfA1oNheirqzwRDGRodABFbUU9XQrzhwxZU4y5QBwXR9VzC4A4MRLMhXvjLvNNZ6O5ScpA10zNceOY0LQT5jkPGT9Km8mq/ZGjBeiph+HKGYstshtRlVkKmADBDzB7tudCuld0W7Nu0HJYnMzfaK5gAD3xPnpNHyY1rG9IpuXbgGkoFB8IYT6k0PE1GrXNGFw8HUW3BWt2ALiBcqzmWWnmJHmTlgDxqK7YuW2ZYHaZj4xrBE6Ny8NaltPmAkQCA0HlpMVbXFkjK8uNPaGo5dk8zFZc3o7c6clLMuOgUMMSwYzI3WSueTqrEcuW8bUQsC2rq6EKF7TKfaVIK7/AGreZl8vhSzqoJcCCYUk5QRMf4h37GpcVglOWOydSWBHZUHtEQAIOo8c/hW7DQmmpXONjsVTd4RW/YZpiwG5A8zVHAuUDTnKqivzcqCJgkeVR4PBsUdjZZZY9u47SRJjTNroRoa7bxCscTI0TNh57SknuhjH5xTZLnvP6r8qXDHCs1mVkAOoUKsK2hEDuZSdfeFEDUxhGauTmaIcPmG4zfej9BUOIvmYYBVG+XSV++PGNJ8KtgUxFNpIjUZFasHOpR8lsMHKASuYLkkAamRHf8dIkw3A2UL1bxlmIkCO4jn5nfenUa1cW4O6s1XDLkeNQe9dcCDcUH+HL+TNUVpWJJzkzvlKLOkTAnkIqW4mYcx5R+oNPbEd58/+IFVxopcJf6HcriXDrMEkEzqA5Ou/bI0+BAru7h1JEhiBpGYqvxAOvxpSe+Kjy95qyNL7FcyddBCwn3QJ+QPrXCiBEk+JMk+ZqLrKkVq0RpqIjlc1nQv2bn3h+VKl0M9m594flSrFV/ZjLg8tODcCYqMOy6aijtvFA6VI9le6uAWmcDkGZNWrfEWG+tEPoCTMVJ9CTuqGybMrWeIKd9KlbFrlmakOBXurr6MsRAioIszjD4kOKkLiYqKzgQpkV0cJ2swmaAsyWacNUF/BMx9qB3Vaw+EyiN6mwyixxdNSLfpdTS6qpVyxZjsXakFQC1XSrTIsTZJcTMIoRjOEZ/MTDDQieXl4UYFPTFibW6MRcwbI3VkMxMspCkzPaIAAOommWy7oSgJMHLPMxpvEitncwytuPQkco3HnVMYQIzAWgyG2FAAH7sgk9k5gVMmZFSopu5q86qoZStgcJbvOtsq4ywIcQFKgRvzGmtR43B9S0NBk5QN2fmFUDlptRCxgsyq1wRcjUqSPLY90VRvYK8t8suqFVAgAsCN87MZIrbCuuEcuVJ3uUcdmyXbDWi7XVBb2cqg+wNd4gGeRg1E/D8qiMOqnvED0Iq9i8Dfd030b2hAyrpmGaRyG0EaUSfhYMTdukeJX9FmjVUVuQ6bZnuG2GbFIGRV/dXJyuc8SuUnwnvnnWiuYA/Zc+Taj13qbCYK3anIsExJ3JjaSfM+tWKqeJmpXi7FqpRy2aBD2Lo+yrfdOv+qo0Zj9hx6fOjdNFaI/kppboreGiBQ/erj/AAz+Ump7eIiQCPHwollqG/g1fcbbEaEeRGtWw/Jf+kK8Lb9WVTiGrk3W7zUr8KXkzj/ET/umo24dc5XAR4rr8TNaY42iVOhUI5pA0jhro+yD5N86rvfbNlFpyx+5AHeSGMCr1iaT4aK3TmWxcrtbpqlczgEMh2PskMfTeq/C8cbkliAFEGdIMwSZ1EnlTqtB8MXJI9G6CvK3fvD8qVcdAj2Lv3h+VKsNX92WI88mra43Taj31ExHv2vVv5aYdBMR79r1b+WuL48+iy4C+mjuqzavA0V+ol/37Xq38tL6i4j37Xq38tR49ToLg8a0iKKJ0KxI/wDst+rfy0j0LxP95b9W/lo8ep0TmBYNODRL6k4n+8t+rfy1LZ6H4kfbtH4t/LR49TolSBYmlmNGn6K4nk1r1b+WuG6KYoiM9r1b+Wm0J9DZwMcQO8Vx9MXvon9R8Rze36t8qc9B7/v2/VvlRo1Og1ASuPWp1xK94qXGdFjZg3b9lAdizZZ8p3qWx0Ta4M1u9acbSrZhPmBQqM+h88kr+is2KUbmu7eJU7Grn1Hv+/b9W+VN9R7/AL9v1b5VOjU6DWIZpVdt9EMSP/st+rfKpfqpiPft+rfKpVGfQyrIG0oosOi98fbT1PyrodGb3vJ6n5UaM+idWPYHpUcXo1d5sn4/Ku/qy3vD8aFQn0TqQ7AFKj56Mv7y/j8q5PRq57y/j8qNGfQakOwFSo59WrnvL+Pypvq1d95PU/KjRn0GpHsCUqNfVm77yep+VL6s3feT1Pyo0Z9BqR7AtKjX1Zu+8nqflS+rN33k9T8qNKfQakezIXLrq7F5yycvIQNiSOfjVK46hiUZVzGSBl7R+6DvW8+rN3vT1Pypx0au+8nqflU6U+g1I9mGw+HvsJIA1IghhIB0MGCPiKiXgbBy5VWLcwxUjv0/XTYVvfqzd95PU/Kn+rN33k9T8qNOa9EOcGc/s8w7Il4NsXBEtm5UqNcB4a1gMGIMkHTy8qVb4Xy7mWdr7BWlFPSpxRqUU9KgBUqVKgBqUU9KgBopRT0qABHSTidzD2w1u2XJMHuRdy7RyAFZuz0hxN26FthCkXCHgql3KASFBkgyTrqK22Isq4KsAQRBB5ihWM4aeussigIiXVOwjMoCwO7Skknc10KlNK0lvvuZzBdddv4e4zWma7hsylrZYIFyttm9o59xExUdzjCI1y7av2DcQdpUtuguaiY7QVyPCaOcP4VdV8IzADq8Obb6jRiE27xKnWo+I9FLQw1y1Yt6sQ4BP2hGxO2mlLlfouVam3aX9W7/AOBTGXryWC+ZM6qWY5TlOUEmBOm3fWcbpa4Fqbtss4QlUsu/V5wIzkP3mNNTyFbG5aDKVI0Ig+R0NZPiOCsYZcPh7abXbd4zlGiOAWdmOpE8vdqZJ8oqw7pyeWSu7/RDjOk2JtNdR2skopb92ly4ukwtwg/uyY5z51dxfE8YL62LfVXHjM5ysi211gsSxkmDAANd8Z6Oyl1sN2Xuq2ZZ7FzMNZ5Bu4ipOJ4fE27jXMNbS4bgRTmIXJlnXxGvKosyzNSdsqX897AjHdJr7JeA6oFAwyqWNxdcgunlGaCRyFXeIcdvW2NtXt3bg+xbtOxA73OeF+MUU4nwdXtXsltBeuW2XNAEkjmd4mKH4/gt1sQz21S2CntqxzO+gy3E2ZYnfXaKLSXsIzoyfCSCvA8XdvWFuMUzOJGUGBPfJ1oHxTpDft51ttbvPbUs4t22hI99i8Lz038KP9HsM1vD2kcQyqAR4ih/Hejq3FuNZ/d3WBBK6C5O4cbGRInlM00r5dimlKmqjzcf0DW43ijZZyUV1a2roUYMucjKwIYh115dxGhGnfEekF62WRHS66glltWmOSNe2xfKvrVm70bCWXFoE3LhtFszTORs0Ak6RLVBj+B3utvtaVLYZDlKkzdZh2hdTbkddxp40vy7NEZUHL1z1/jn65OH6SXxd6qbGYKh7RKNdLjPltrJ2WNTzox0Wv3blhHuEHMJGkMB3MZ1PpVm1w22RbZ0UuqqASASIHfT8CwrWrKI26ggxr9okfnTJNcmapOm4WirMIClSFPTmYalT0qAGpU9KgBqVPSoAalT0qAFSpUqAFSpUqAFSpUqAFSpUqAFSpUqAGNKlSoIFFKlSoJFVbE4K3cjOitExmAMeU0qVAXa3QsDhhbUIs5RoJMwOQk8hVilSqQfYqQFKlQQh4popUqgkVPFNSoBj0qVKgBU9KlQAqVKlQAqVKlQAqVKlQAqVKlQB//Z"/>
          <p:cNvSpPr>
            <a:spLocks noChangeAspect="1" noChangeArrowheads="1"/>
          </p:cNvSpPr>
          <p:nvPr/>
        </p:nvSpPr>
        <p:spPr bwMode="auto">
          <a:xfrm>
            <a:off x="1222375" y="922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4" descr="data:image/jpeg;base64,/9j/4AAQSkZJRgABAQAAAQABAAD/2wCEAAkGBxMSEhUTExQVFhUXFhYVGBgVGBgVGBUYFxcYFxcVFRYYHSggGBolGxUVITEiJSkrLi4uFx8zODMsNygtLisBCgoKDg0OGhAQGislHyUtLS0tLS0tLS0tLS0tLS0tLS0rLS0tLS0tLS0tLS0tLS0tLS0tLS0tLS0tLS0tKy4wLf/AABEIALUBFgMBIgACEQEDEQH/xAAcAAABBQEBAQAAAAAAAAAAAAAFAAEDBAYCBwj/xABDEAACAQIEAgcEBwUIAgMBAAABAhEAAwQSITEFQQYTIlFhcZEyUoHRFBZCcqGxwQcjYtLwM1OCkqKy4fFjwhVDkyT/xAAaAQACAwEBAAAAAAAAAAAAAAAAAgEDBAUG/8QAKhEAAgECBgICAgIDAQAAAAAAAAECAxEEEhMhMVEUQSJhBTKBoXGR0VL/2gAMAwEAAhEDEQA/APcKVKlQAqVKlQAqVKlNACpjTzWW6bdIzhUCos3HBIJnKg2zMe+eW9Q3ZA3YI8b6Q2cLHWN2m2VYzGBJMEjT5is0/wC0ZTOW0R4uQPiAJmvN8XipbNceXbmzST67VBdxiqQGMFj2f4tpI8pE+YrLKvK+xQ6r9HpyftCj2rYYT9gkGO+G3oha6e4dhs+bkIIn4tAH515Qa5vXwgknT8/ARuaVYifQarPY7PTLDHRiy78sywOeZdIrQWLyuAVIYHYgzNfPmFxLNEZpPgVjmAcwHKK2PR7HX7UMmnNlOi3AF59zCN/hVkK7b3RZCbkeqMYE1jcd0qupOiwJghbmq9+qxRodIMO9pWN1FLorZXZVYBgCAVJkHXasKL5u2dgMyATJ7o0kCfhTVqllsbcPSUm8xoPrLe7t+4bVGek947IRH3Y/OaFPcbkp/A/rUdt3MnKPwO3k1ZdWXZs0KduAjjuPXzcww6wqHxVhCAIzKcxZSfgNK2PGSeqOUlSWtiRuAbig7eE15ljg5uYQkaDG4Y6DUkvA5nTWvROlNvNhyuol7PsnKY663MHlWyhJyW5z8VFQexUs3HGhck/4v5qlTEv7x/H50EGAG0X/APFcP49qanXDAcn/AP0b+at+VHJ1H2GRiWHM/jTNimPOsj0n4crYW/CQ/VPlbrHJU5SQw10iJq70axyLgMNcu3AA1m2czkAkssjc6k1FknwWKUmroPdc3vH1/wCKiuXbhIi66x3ZTPjqtAsR0wwywFL3GJygIrTOsCDBG2+1GrIkBoIkTB3E9/jRZCuU0E+juIa5h7bO2ZjILGNYYidNOVEqzHB+OWLWEtG5cGqkgDUkZjrA2Hiao479oNhR2RPn+g2PwJqjK7mxPY2tD+JcTWyRm5zAzKv+4isfgv2ii6/VrbJaAQDK6ExPaA8dprQ8Vu4jOptC2wKbOWUgyOYBn8KFHezBva5Nb6Qo05UYxvDWzHnD0rnSG2oJZWECTJt6Ac/bqib+KUSwsDzdwB6ihnFeMnqnW41lQ6lAyszZX+K5R5mKdxRWpu5tbF0MoYEEMAwOmoOoNS1iuGcS69WNrGEhTlOiHXnrOtX7bXBveLeOn6GkysZ1EjTUqo8KYkGTNKlaHTuXqVKlQSKmmhfGePWsMsvJbXKo3YgTHh51iuPdLsRdTJbRUBPaKtL5Rr2SQASYIIMaE61VOtGPLIubLiPSGzblQS7geygJHkzxlXbmaAYjppcB7NtIzAQSScvMyNJ25ViVx2UAMrW15ZsuUHeCVYx3SYrpMSrHSTrGYAlZ8CN/PasU8XN/qLmN5gemQLAXlVVJjOpgKeWcMdtTqKP4jh9jEAO6W7gI0JAYEb6HmK8stvGo/r+v0q9w/pFibKlEFuCzNJJEZu5Y7I076eli1a0ybh7pRjsDhf3IsWzcdZyqFWF2DMQNddAK8t6hcpWBrMwI1M66c9aIcU667cZwgkySzsNydcmWSR4NHsiqPUuDDsFI7xCsO9Tz2M93dUTqKT2Kp3bILV1lHbA3gEaz3EgbGubRD3cw1Crp6wTr4qfQ1OWj2mRh/C0k+BQDQ1Gth3MICCTkmCDA7amD95h/3Spldghh8GHK94dfEEbsCOcxFHsPw5FaQoHkWH61Ww/BGsIr3M2VmGmp79YHfV+yEO0+jfkaWTaaR3cDTjp3aLLWZGpmNdczfmTUWFxQbSRO2pEmPKuMXh7cGbLvpsFJB9TUWBxidXlVbixmEG3c0iREkRIjv5UcmvZcBMXPL1BrhDEjTcnnz+Fdhwf6+dRJfAkE7HvX+aoAp8WxeU4YgbYzDcmj+0G5IAHxNajpn0rtW0NpCHeVnfKuVg2WRuTBGm3MiKwnSfiSvlsKDIdLmYMNChnQqf6kDnpmsZiTIRTrqCe7QmBpE6V08LT+N2cjFSvNh7iHSa7eYTcKgmIUx4wMsHYczWv6HW4w+csSzksxO2mmncIA+NeU2xqpOpzbxr7E7kd3jW14Fx9PoqKdMoM+vMc/AbaEmdJ2+zn1YXWwZ6T8aAtvaX7YKkzEAjUju8OZ5DnWAfEqAqCWCjIsGQoAJC6zUfFuJteM65DMGR2tN5Jk686qCJ5Dtfw+6aGxqcbRNJ0Nv58QkrpIOkaE7c63fSHjy2BlGrnl3fr/AF515hwHiC2mzAiRljbx3AFTcXxze0TLtJ5mAIk6TGhFQDjdjXMYbaBWZmyjQHU78u4a1QuYpiSAIEnkeT5RqQOVVzuTJnU8wfbHKa7uMJ0HhrHvAHc+dSWGs/ZzguvxhB+zbzerbV6Rxzi9u04t9YoYLqN4EjSOZ8PEeFeV9EeOfRXvFSDcdFAAjQS0nT4UO4txJ3JYEzBBYg90kDTU8+c+NJl+VwfFjRcc6VMWy5pB0EmSfPkNp5VnRxh7jAnYlTyJgidT30NQyZ15d+4FTWE7SjXddpPKmsQkeu9Ebv8A/JbhSRL81/vG7zNG1B9z8v0NZnojxe2tjIWcZWcaWbzD2jzVCPxo0eP2BvcI87bj8CoNKVtXYe4WNDT1BwLH27oY22zQQDoR+dKqZcl8OABjenK7WkdvErlHPbNE8qG3Ond7bqmmNPZIJ+B0+MVn4NLKe6uK8TUbIuxNee4Rcu63CO0SQYPMCDoPClXLAxoKqfTgDDTO+06edVO8ndhZ9Fxjz/r8dKo2+JZyIETGrTIJYKPOQW7tR411iOIJbHbYATGuknkJO+9VMLhDIYqdQJiPsuNNWA/Oi1o3ZdQhd7hHBYYG68mYVDPMy90a8tlFXFwudQc7DwEDv8KiwY1ZgCOymh0Ohu/OiFqIEbf0ay1KjvsblSi9rAgW8jvLsw7mjTY8h3EelMcSv6/Ec66xdpmuso5idN+yEnfl2lqn9HKmG0/StUI3imc6vTed5UWrmKUCSYAG52AqpZxCG5mFxROWDIOVlnLOu2pBpupW7KfZYREwfM6j+hXfC+H2zbRit6SomWeD4gA7VZdQV2xqGGlN7mkx/FzftWxBDqyhgNQCAZIjcGZFVFZgdXP/AOTRUIwVv3HPiS36mpRh12yH4mfzakddHZhHJGyLVy+SPaE+KkVRwdsIozKpbOxPsSRnJG507Jmu2wyHe0votc/Qbf8Acp8Qvyo8hdE2ZLe45ZTRoXze0PwzzUR6U4UH+2tROs3UkDwCkz5VG2CX+4teoH/pUb8OkEC1YEgg6EmI5HLvTxrQb9iyzJAMW1Yl0uZ8xbtElpGYnQjSNaiTCAbwdZ5799R8CUiyoiIHfJ8Z00q9XoqStBHEqSvJldsEv5bf13aVDhMIArDQy7HUHv5gGDVtrZP2iPKK5wywDz1Pd3+FWWKyMYJdoWB4fgKk+jqOQ9BXbIDTdUP6miwEVy2NNjqOQH5VJ1XeFPLauLlkaRvI/Op6AIlsgch6Cn6kdw9B51JSosBVtWR1jGPspr8XqbqR/UU67k+Q9P8Auu6gDkJ4mkU8TXVKpApYXB24JKKSWbUgE71N9Ft+4vxFQ4RCV2B7T/bI+23KrKp4fjNQgPRv2S2wtq9AA7a7fdpV1+ycRavffH+2lWaf7MdcAd8EsjVu72jzIHf412cCne3+Y/OoDjhI0Pp5U54l3KT6CvPWkdtOmvRYGEXu9ST+tV8fhUyTlBgj4yCI/GuBxFvcjzIp72NaICIdjq5U6bR2CKjLJDLI/RS6Q4SzFtWA7VwEjYsp/dtr/D1gbT3arYV4yD7OZ1nxGoHjoprnE4p7jhnyDVUC6uBnbKTJK9rWToR6VALwCLlG1yAPEtkI9GPqKecXZIzyavsE7NyesP8AAB6hj+tXcPbyrHiaHcPnK8+Hw7CUQRwGy8yC/hvEee1YqnQyHTCo7kuoYiYnlolS4hAMse+nM7Elf0/Gqd6+6schVTr7alp7KERDiKsW7d252pQezsoJlST/AHp76004ScVYsUorkuMgGsba0G4TeXqbev2QPQR+lX74YiOsYbzAT0iGoemByIqIQIESRnnxMZa0woOSakJOtlfxLvWjvpdYO+q64N/ftk+CH+c139DbvT/Kf5qh4SILEMlN1e8Vz16+8KhuYa6Nsh/zJ+jT/WtOcNc71B8mb5VCwkeydZkgxC8jNL6SKjXDXBzU/Ap+JzU/0O4ear8C/wCoqyOGghZVpMyfDbsozd9y4fIZiQPQirIaiOB6NOkhriQXZoCEET5sauL0f/8AI0fdX5V2IV4RikzlyptvYBZqhsMYI/iatR/8IoHtH4gH8oqPD8DUT25kk+zESZjem8qBGjIAZvCkD4Vov/hLZPtMY3GgHqBNM3BBGgjyafxKUeTANGRnX5eYrqaLHgL+cEEdtdddj+6X1/CmHArnPKO4C5I/GxR5MA0ZAnN4GnBrQLwVY5g+BB/3KK4bgYOxf/T8qPJgGlIAKdT8Pyp81GE4G2ZpBgkQesggADXL1cEzmq4vBEA1LefZPp2ajyoBpSM5NIGj44XbkgpcjvBJ9I3qnjcFbVZVL28Ey+ndAJAOscxR5UQ0WBcB7H+J/wDe1WKbB8NuKGUM7MpLZOrUBgzEiXXPl599EcBw24SestlYG2cNr/kX8DFMq8CNKRtf2Uf2V774/wBtNRD9n2FFu3dABEsDrvt4E0qqlJN3QWsYcrSii30OhuJwmXQMSvwIB33muPY6Jz1Y5mpFVSJzCPMelQMhCD7Wg1YxPiSBUBBjW2DMTBDAdx7YE71NgJ3a2TEE8pCkj4Hv0oMiwsAyFa3E7wHBLH8fxojavOqEl7ZgmIDGecE5jl9DUWCsrcXW2DoCZgxImJjx/GpcG7WQuYlS9IJMFWYlpMQuQEkd5mNKnw1lTaSMocDMJbUN/EQTm5bk7c6r4fD5mybdq7AnkDbH6/8AVXxw8DQqh8wT+tVrBzmnYnUSOHbPBUGZIjSRKj+U12uPFuA2hPIQ/wDt2qnicLbDBFhO2rHJlUklWUHbbT8TTtYCNoSdf4dYAAmAJrfg8FJq3RTVrJE+Jx0kAIxnYmFH5zPwrpHuFQQo2kas0/6RXAvNMjTxGmvfO/407tcPM+v/ADW1/j2/ZTrr2WwjH7TjmYXfwkjSokN6YA5HV4CzyOgzT8qhFq5MTzAJ1OpmJ7pg1Sfjdi3c6tsRbDTBG8HuJ5UeI4rlEa6YZy353sxG0P8AnNN+/wD/AA+rCletMy6ONRoRzoVc4fc5v6Ej8qSWFkg10Fna7/4/8zfyU3V3GGl1VOnshWHl2gKE/Rn/ALz/AFGu7WEaPbX4kz+VLoSDXQTC31PtWrg5AhrZHmwLT6UsSb5UgJaEiJ61tPEDqtfwoc5bYv6aV0mMW3q94aa5REnwpNF33DWQLOKvJi0RAbaEwQBMqBE6mJll1jn6aUhxqWf4qh/Jay+LxnWXWvKCvIBo1iJ/IH4VoLPEcMdpHPZl/KmVHM+SFWRIvEMvtZ2HkoH4QazPHb73boAa4ok5Sr5YhZAgeM7/APWps3rEmGBnfX86F8fvWgUVAJDFye4ZWWJ75YaUzw+VXuglVTRa4JxBjYt9awZ41IIHkNTqQIk6Tv4Vcu8QjZCf8SD/ANjQ7g2PsBMr5VKkjbcScuvlRC3j7BMKVJ7gNfhQsM3vclVkluR2uIsQSVSJI0ZidPDIKzeOxdzrH7TqwJZCGlZgBQ6xqNG0HfSwPSXF3LzN1VpbAZQA4YOQWKDKQ28g7jlV3pIP388so8pBNIqas9yalRqwatcTU8j+h8tNqk+mjx8qDYXj4CKrZgyjKdJBjQMD4gA/GrA44p+1+VOqFN8yI12WhxWT/ZXYmJyf0an+mAyMr/5GqgOMr31KuOU/aFN41P0yNdko4jbUwFf4W2/QVI3EV924fJG+VDsZxFk2Ib1qNOOEfZ9DSOhBPdkeQ0egdA8RnW72HWGHtiJ05Uqj/Z7j+tt3TEQwH4U9TlS4DNfcGlajyDuFWSK4K1yjemUHwKnUSp5kRrqNwRB7te+hPF8O6r2WVZ0NxRogOkshBnunlWhZagvW5p4NJ7g02BradWgVNQBv7287eND0di3IUbucPB2LL4KYB+BBqtc4dcmAQ4/jOVh8VXUV16GLo7JoxVKM/RWwtplcNqYDiPF2Ukj/ACCr9x2Imco7zVVcO6alXXb2SHEkwBoZ18q0eGwa20L3oJC5jOyDnHj409fGUqMbx3fRS4yvZnm3Sfr2vpatNlGQOzmVk5mAUtExp+NEuj1i6VbrXFxQ0KwBkx7UFtSJkfCiXSji1u5gy9jI9y3eUKhEyC2TKR3lGqzYw1woHduqWB2ECltdpZgQN9gKXDV5TbnPb6IqTjGKuBOJdJcPh7nVOxzc4UkLO0kUYwl9biq6MGVoII2IoJiejwtYt7gRrruMyu7CF+yZ5aGeWxHfRvh2C6pFTSeZAABYmWMeZNaKVWc5NNbAsjgpJgbCcQuNde4QQBcVQvLdk2O/sntd5ofjeG271q+Bb7Ruu2YALGdywJH2oUjTzo7xtADYticptWmJHLrGuMSoG7BoMnYE1B1oJBKksNQ0EW317LZRu2m3/dcfF1Wp2R0sPTUo3Zd4WMlpLdts6IoUMTJMDn41ZYtzIqLhFslc53eDMRmA2aJ56x4RRDLXZpfKmn9HPnG0mge+I0gwfLX8qrvP2VYnxBA9aMqlPlqdG4tgC+CuPEqFj+IifDTlUtvg40zBfhmJ9Sf0olexKroTr3fjz8OW9Ur1l3Mdog98ogAIJmBmY6HTbvFUNwhsk2/oeNK+7djPdJeGWrpCq+XkCpLAOJJDCSSSIAE71T4HhHW0y3XKsrtCkw5XlIOsTNHltG1dZTB0BmCBEnKSRtqW18IOwNd45C6lWQAdgSRPaYgZgeYFc2eIeq45TY8NF0roDvaXmR6/86Vyw2y6+BZvhpsfwo+nCFXYgnu20ru3wjnlA+J/QitioyObYr2cEnV/vVcZj7QOggdwOg0599cWFRGC5mAY9kdlXjQZmYRlGmgEHfXlV/ibLbtgO0CQdNSxGyxz+EUEt8ZGYsbbATOhzFyRBlJMadzDlVWKcopKJsw8I3vIv4hLYY5Wh1hgC2ZWLFgudWJLamZBB1FdjhweXKkliQ0nVSPskVVXiNoHPdgDPqNCSxUKoiAYjL3jzqniOOXbbsLCdklv7Qs0cyuUGYB0GoIiDMVVhIyjG8uL/wAl2JUZuyCi8O0XKpXnG3LZh8ori9hxbBe4FyCPsdqSfDeTyAFUG4/fnRxryKqQPAQAfUnzND+K8buXVKOwyyDOg122A/Oa16lMy6Eg1jeHrIzIwMDQzHxXYmoVwc7GBQ3h30hhli6hImApBY5ZCoHABmBrrG+tbbEdHy6kB1VrcMwGc/xG2bhPMSNQYkeVVOpDliuhL0Z4cPb358wp/ICl9Af3l+Cn+b9KL4S0jELDExq4IiRoZA9kkzpT37SDZifDSrlTTWYqcWuTVfswwzJbvZubqRpH2fOlU/7OmPV3fvD/AG0qRqxbHggK1yVqwaYrXLtsbkysVqJ1q2wqB6VodMrMKjNTNVa+pIMaGlJK3FMYLQS4wLKtxSQPGVXf+JlrP8e6SHEIEUMq7kGJIHsgxuJovfwTOCrAkHfX4g/ChF/gMARmMEnUAg6aBoIO/cZrRQlRTzTvdGerSlJ7HXQrDrca65M9WwULM9rLOYjuAaB5nuFHukHEUtWmBIzkdldydvjGm+1YziFh7Tl1myGywbbEAMqhdwfAxPeapXmZzPaaZzPOaTr2S5+63p4iupCUZK99jmVcPJz39BzEcYu4gZrZVHTMsL2mddCSmYQdQDETpRDB41jYzuVBhpOw5wY5HwrLYNVYdrNkUEuVGyqR6a6d9EuGcTskNcR76Xsy9tQjELlWVi6NRObnsRTRqyg2luaVGKitrB3pKq22s3EIcW7VtSVgghSVO3nVe7dVrTBXTMVcCDrBzBOcgxFVL/G82XPmuEMZZltq5QrrbYW+y3a1BmafBYm2xVEQiTB7I0naSZJGvOqa2EjWak3YupYnTTS3CGG4kMqwNOysRsYEKdtdQKu4fGBhPmN+YJBHwIqBcABECI5ARr3iNvhTXFFtCTAVQTpsANdK6CSjH/BnbcpfZea8oBJIAAnXQVmuIcadiAhCpqdN2G4MnYHTl9qht3HPdMN2gZOU+yII0jmdRrVfGWc66EgAkHvAntKZnTT08K4+Jxzn8Y7I72E/HKCzz+T6Ld3HXFe0wmGuBV5ZyRLaSJTKDOnM862V+9EgaEjskiRPj/zWLwmt9OuuFlQSNtMpUgsO7MBMb5O4mtQt88j6flWv8evg9zn49vOrqxE1tw+Zize0sEKAA0bmO9dCJiTprXf0AGDAWCGiTl0kE5AQJgkTHOpFvnw9KltXRzj0FaJYSDnna3MirSUcq4Imw7CcrmDEDXKoEbAnXn61W6VcWOGsyphmMA7xpJIHfsB513dvXGZoMCNANwQTJ8dCPSs7xLhzuv7ySRnAbtGQ0fZJ00UbaabVFSo+EEYdgjA4m5dHW3WLM2w5Kumnn/xUl+9lrq3gGRYU8tipGo0007o9KhXh155GXU6c9PwrnTjJs1RcUhmx1wDsmImPZIGbVozKY8tqMcI6OYnETlhYylusme2MwkxJPODrBHfRTgfRtVTrbmrZxaRdxnJEORyA3g777ROh4Lxxr+IYgqtkFkUR2nKaNdYzpJ0A8KonNonZsBWf2d3837y8mWNSsyPhR/gvQjD2XFxibrD2cwGQHvC6y3ma0OKsrcWDBA1AOqkxoGHMVVw3EVjKEy5eyVGwI7vDuqh1JSRLsWcbIGaA0awRMHwoLxHGzZe2SFYq5kaBtD2h4gb+VT4zigIgHfYKJn47fjQU4RrwCvKoGzRz3kCeQ1/SraNCc2JKaiNweWtksdxmYt2WkgHXUg/CPKoLtsA6Gf651eW0ouEZpn7I17hLd2w0ru7ZAYwK7EIuXx6Mc17NP+z8fu7mkdoflTVN0J9m594flT1TUVpNDR4A/wBLpfSayuD4iZhjRIYjuM1w87NGYKviahOJoaMWNpE10XozBnCHWA1zNUQ5FSriO+oUi6NVPks0zLIiq7X66XEU2ZDakSG5w8HnI7iKrng4HsvBksGjtKTyBB2iBEbKAdqIdcK6D0ZicyAuK4IWQpIlgAzhVDtHfA1oNheirqzwRDGRodABFbUU9XQrzhwxZU4y5QBwXR9VzC4A4MRLMhXvjLvNNZ6O5ScpA10zNceOY0LQT5jkPGT9Km8mq/ZGjBeiph+HKGYstshtRlVkKmADBDzB7tudCuld0W7Nu0HJYnMzfaK5gAD3xPnpNHyY1rG9IpuXbgGkoFB8IYT6k0PE1GrXNGFw8HUW3BWt2ALiBcqzmWWnmJHmTlgDxqK7YuW2ZYHaZj4xrBE6Ny8NaltPmAkQCA0HlpMVbXFkjK8uNPaGo5dk8zFZc3o7c6clLMuOgUMMSwYzI3WSueTqrEcuW8bUQsC2rq6EKF7TKfaVIK7/AGreZl8vhSzqoJcCCYUk5QRMf4h37GpcVglOWOydSWBHZUHtEQAIOo8c/hW7DQmmpXONjsVTd4RW/YZpiwG5A8zVHAuUDTnKqivzcqCJgkeVR4PBsUdjZZZY9u47SRJjTNroRoa7bxCscTI0TNh57SknuhjH5xTZLnvP6r8qXDHCs1mVkAOoUKsK2hEDuZSdfeFEDUxhGauTmaIcPmG4zfej9BUOIvmYYBVG+XSV++PGNJ8KtgUxFNpIjUZFasHOpR8lsMHKASuYLkkAamRHf8dIkw3A2UL1bxlmIkCO4jn5nfenUa1cW4O6s1XDLkeNQe9dcCDcUH+HL+TNUVpWJJzkzvlKLOkTAnkIqW4mYcx5R+oNPbEd58/+IFVxopcJf6HcriXDrMEkEzqA5Ou/bI0+BAru7h1JEhiBpGYqvxAOvxpSe+Kjy95qyNL7FcyddBCwn3QJ+QPrXCiBEk+JMk+ZqLrKkVq0RpqIjlc1nQv2bn3h+VKl0M9m594flSrFV/ZjLg8tODcCYqMOy6aijtvFA6VI9le6uAWmcDkGZNWrfEWG+tEPoCTMVJ9CTuqGybMrWeIKd9KlbFrlmakOBXurr6MsRAioIszjD4kOKkLiYqKzgQpkV0cJ2swmaAsyWacNUF/BMx9qB3Vaw+EyiN6mwyixxdNSLfpdTS6qpVyxZjsXakFQC1XSrTIsTZJcTMIoRjOEZ/MTDDQieXl4UYFPTFibW6MRcwbI3VkMxMspCkzPaIAAOommWy7oSgJMHLPMxpvEitncwytuPQkco3HnVMYQIzAWgyG2FAAH7sgk9k5gVMmZFSopu5q86qoZStgcJbvOtsq4ywIcQFKgRvzGmtR43B9S0NBk5QN2fmFUDlptRCxgsyq1wRcjUqSPLY90VRvYK8t8suqFVAgAsCN87MZIrbCuuEcuVJ3uUcdmyXbDWi7XVBb2cqg+wNd4gGeRg1E/D8qiMOqnvED0Iq9i8Dfd030b2hAyrpmGaRyG0EaUSfhYMTdukeJX9FmjVUVuQ6bZnuG2GbFIGRV/dXJyuc8SuUnwnvnnWiuYA/Zc+Taj13qbCYK3anIsExJ3JjaSfM+tWKqeJmpXi7FqpRy2aBD2Lo+yrfdOv+qo0Zj9hx6fOjdNFaI/kppboreGiBQ/erj/AAz+Ump7eIiQCPHwollqG/g1fcbbEaEeRGtWw/Jf+kK8Lb9WVTiGrk3W7zUr8KXkzj/ET/umo24dc5XAR4rr8TNaY42iVOhUI5pA0jhro+yD5N86rvfbNlFpyx+5AHeSGMCr1iaT4aK3TmWxcrtbpqlczgEMh2PskMfTeq/C8cbkliAFEGdIMwSZ1EnlTqtB8MXJI9G6CvK3fvD8qVcdAj2Lv3h+VKsNX92WI88mra43Taj31ExHv2vVv5aYdBMR79r1b+WuL48+iy4C+mjuqzavA0V+ol/37Xq38tL6i4j37Xq38tR49ToLg8a0iKKJ0KxI/wDst+rfy0j0LxP95b9W/lo8ep0TmBYNODRL6k4n+8t+rfy1LZ6H4kfbtH4t/LR49TolSBYmlmNGn6K4nk1r1b+WuG6KYoiM9r1b+Wm0J9DZwMcQO8Vx9MXvon9R8Rze36t8qc9B7/v2/VvlRo1Og1ASuPWp1xK94qXGdFjZg3b9lAdizZZ8p3qWx0Ta4M1u9acbSrZhPmBQqM+h88kr+is2KUbmu7eJU7Grn1Hv+/b9W+VN9R7/AL9v1b5VOjU6DWIZpVdt9EMSP/st+rfKpfqpiPft+rfKpVGfQyrIG0oosOi98fbT1PyrodGb3vJ6n5UaM+idWPYHpUcXo1d5sn4/Ku/qy3vD8aFQn0TqQ7AFKj56Mv7y/j8q5PRq57y/j8qNGfQakOwFSo59WrnvL+Pypvq1d95PU/KjRn0GpHsCUqNfVm77yep+VL6s3feT1Pyo0Z9BqR7AtKjX1Zu+8nqflS+rN33k9T8qNKfQakezIXLrq7F5yycvIQNiSOfjVK46hiUZVzGSBl7R+6DvW8+rN3vT1Pypx0au+8nqflU6U+g1I9mGw+HvsJIA1IghhIB0MGCPiKiXgbBy5VWLcwxUjv0/XTYVvfqzd95PU/Kn+rN33k9T8qNOa9EOcGc/s8w7Il4NsXBEtm5UqNcB4a1gMGIMkHTy8qVb4Xy7mWdr7BWlFPSpxRqUU9KgBUqVKgBqUU9KgBopRT0qABHSTidzD2w1u2XJMHuRdy7RyAFZuz0hxN26FthCkXCHgql3KASFBkgyTrqK22Isq4KsAQRBB5ihWM4aeussigIiXVOwjMoCwO7Skknc10KlNK0lvvuZzBdddv4e4zWma7hsylrZYIFyttm9o59xExUdzjCI1y7av2DcQdpUtuguaiY7QVyPCaOcP4VdV8IzADq8Obb6jRiE27xKnWo+I9FLQw1y1Yt6sQ4BP2hGxO2mlLlfouVam3aX9W7/AOBTGXryWC+ZM6qWY5TlOUEmBOm3fWcbpa4Fqbtss4QlUsu/V5wIzkP3mNNTyFbG5aDKVI0Ig+R0NZPiOCsYZcPh7abXbd4zlGiOAWdmOpE8vdqZJ8oqw7pyeWSu7/RDjOk2JtNdR2skopb92ly4ukwtwg/uyY5z51dxfE8YL62LfVXHjM5ysi211gsSxkmDAANd8Z6Oyl1sN2Xuq2ZZ7FzMNZ5Bu4ipOJ4fE27jXMNbS4bgRTmIXJlnXxGvKosyzNSdsqX897AjHdJr7JeA6oFAwyqWNxdcgunlGaCRyFXeIcdvW2NtXt3bg+xbtOxA73OeF+MUU4nwdXtXsltBeuW2XNAEkjmd4mKH4/gt1sQz21S2CntqxzO+gy3E2ZYnfXaKLSXsIzoyfCSCvA8XdvWFuMUzOJGUGBPfJ1oHxTpDft51ttbvPbUs4t22hI99i8Lz038KP9HsM1vD2kcQyqAR4ih/Hejq3FuNZ/d3WBBK6C5O4cbGRInlM00r5dimlKmqjzcf0DW43ijZZyUV1a2roUYMucjKwIYh115dxGhGnfEekF62WRHS66glltWmOSNe2xfKvrVm70bCWXFoE3LhtFszTORs0Ak6RLVBj+B3utvtaVLYZDlKkzdZh2hdTbkddxp40vy7NEZUHL1z1/jn65OH6SXxd6qbGYKh7RKNdLjPltrJ2WNTzox0Wv3blhHuEHMJGkMB3MZ1PpVm1w22RbZ0UuqqASASIHfT8CwrWrKI26ggxr9okfnTJNcmapOm4WirMIClSFPTmYalT0qAGpU9KgBqVPSoAalT0qAFSpUqAFSpUqAFSpUqAFSpUqAFSpUqAGNKlSoIFFKlSoJFVbE4K3cjOitExmAMeU0qVAXa3QsDhhbUIs5RoJMwOQk8hVilSqQfYqQFKlQQh4popUqgkVPFNSoBj0qVKgBU9KlQAqVKlQAqVKlQAqVKlQAqVKlQB//Z"/>
          <p:cNvSpPr>
            <a:spLocks noChangeAspect="1" noChangeArrowheads="1"/>
          </p:cNvSpPr>
          <p:nvPr/>
        </p:nvSpPr>
        <p:spPr bwMode="auto">
          <a:xfrm>
            <a:off x="1374775" y="1074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6" descr="data:image/jpeg;base64,/9j/4AAQSkZJRgABAQAAAQABAAD/2wCEAAkGBxMSEhUTExQVFhUXFhYVGBgVGBgVGBUYFxcYFxcVFRYYHSggGBolGxUVITEiJSkrLi4uFx8zODMsNygtLisBCgoKDg0OGhAQGislHyUtLS0tLS0tLS0tLS0tLS0tLS0rLS0tLS0tLS0tLS0tLS0tLS0tLS0tLS0tLS0tKy4wLf/AABEIALUBFgMBIgACEQEDEQH/xAAcAAABBQEBAQAAAAAAAAAAAAAFAAEDBAYCBwj/xABDEAACAQIEAgcEBwUIAgMBAAABAhEAAwQSITEFQQYTIlFhcZEyUoHRFBZCcqGxwQcjYtLwM1OCkqKy4fFjwhVDkyT/xAAaAQACAwEBAAAAAAAAAAAAAAAAAgEDBAUG/8QAKhEAAgECBgICAgIDAQAAAAAAAAECAxEEEhMhMVEUQSJhBTKBoXGR0VL/2gAMAwEAAhEDEQA/APcKVKlQAqVKlQAqVKlNACpjTzWW6bdIzhUCos3HBIJnKg2zMe+eW9Q3ZA3YI8b6Q2cLHWN2m2VYzGBJMEjT5is0/wC0ZTOW0R4uQPiAJmvN8XipbNceXbmzST67VBdxiqQGMFj2f4tpI8pE+YrLKvK+xQ6r9HpyftCj2rYYT9gkGO+G3oha6e4dhs+bkIIn4tAH515Qa5vXwgknT8/ARuaVYifQarPY7PTLDHRiy78sywOeZdIrQWLyuAVIYHYgzNfPmFxLNEZpPgVjmAcwHKK2PR7HX7UMmnNlOi3AF59zCN/hVkK7b3RZCbkeqMYE1jcd0qupOiwJghbmq9+qxRodIMO9pWN1FLorZXZVYBgCAVJkHXasKL5u2dgMyATJ7o0kCfhTVqllsbcPSUm8xoPrLe7t+4bVGek947IRH3Y/OaFPcbkp/A/rUdt3MnKPwO3k1ZdWXZs0KduAjjuPXzcww6wqHxVhCAIzKcxZSfgNK2PGSeqOUlSWtiRuAbig7eE15ljg5uYQkaDG4Y6DUkvA5nTWvROlNvNhyuol7PsnKY663MHlWyhJyW5z8VFQexUs3HGhck/4v5qlTEv7x/H50EGAG0X/APFcP49qanXDAcn/AP0b+at+VHJ1H2GRiWHM/jTNimPOsj0n4crYW/CQ/VPlbrHJU5SQw10iJq70axyLgMNcu3AA1m2czkAkssjc6k1FknwWKUmroPdc3vH1/wCKiuXbhIi66x3ZTPjqtAsR0wwywFL3GJygIrTOsCDBG2+1GrIkBoIkTB3E9/jRZCuU0E+juIa5h7bO2ZjILGNYYidNOVEqzHB+OWLWEtG5cGqkgDUkZjrA2Hiao479oNhR2RPn+g2PwJqjK7mxPY2tD+JcTWyRm5zAzKv+4isfgv2ii6/VrbJaAQDK6ExPaA8dprQ8Vu4jOptC2wKbOWUgyOYBn8KFHezBva5Nb6Qo05UYxvDWzHnD0rnSG2oJZWECTJt6Ac/bqib+KUSwsDzdwB6ihnFeMnqnW41lQ6lAyszZX+K5R5mKdxRWpu5tbF0MoYEEMAwOmoOoNS1iuGcS69WNrGEhTlOiHXnrOtX7bXBveLeOn6GkysZ1EjTUqo8KYkGTNKlaHTuXqVKlQSKmmhfGePWsMsvJbXKo3YgTHh51iuPdLsRdTJbRUBPaKtL5Rr2SQASYIIMaE61VOtGPLIubLiPSGzblQS7geygJHkzxlXbmaAYjppcB7NtIzAQSScvMyNJ25ViVx2UAMrW15ZsuUHeCVYx3SYrpMSrHSTrGYAlZ8CN/PasU8XN/qLmN5gemQLAXlVVJjOpgKeWcMdtTqKP4jh9jEAO6W7gI0JAYEb6HmK8stvGo/r+v0q9w/pFibKlEFuCzNJJEZu5Y7I076eli1a0ybh7pRjsDhf3IsWzcdZyqFWF2DMQNddAK8t6hcpWBrMwI1M66c9aIcU667cZwgkySzsNydcmWSR4NHsiqPUuDDsFI7xCsO9Tz2M93dUTqKT2Kp3bILV1lHbA3gEaz3EgbGubRD3cw1Crp6wTr4qfQ1OWj2mRh/C0k+BQDQ1Gth3MICCTkmCDA7amD95h/3Spldghh8GHK94dfEEbsCOcxFHsPw5FaQoHkWH61Ww/BGsIr3M2VmGmp79YHfV+yEO0+jfkaWTaaR3cDTjp3aLLWZGpmNdczfmTUWFxQbSRO2pEmPKuMXh7cGbLvpsFJB9TUWBxidXlVbixmEG3c0iREkRIjv5UcmvZcBMXPL1BrhDEjTcnnz+Fdhwf6+dRJfAkE7HvX+aoAp8WxeU4YgbYzDcmj+0G5IAHxNajpn0rtW0NpCHeVnfKuVg2WRuTBGm3MiKwnSfiSvlsKDIdLmYMNChnQqf6kDnpmsZiTIRTrqCe7QmBpE6V08LT+N2cjFSvNh7iHSa7eYTcKgmIUx4wMsHYczWv6HW4w+csSzksxO2mmncIA+NeU2xqpOpzbxr7E7kd3jW14Fx9PoqKdMoM+vMc/AbaEmdJ2+zn1YXWwZ6T8aAtvaX7YKkzEAjUju8OZ5DnWAfEqAqCWCjIsGQoAJC6zUfFuJteM65DMGR2tN5Jk686qCJ5Dtfw+6aGxqcbRNJ0Nv58QkrpIOkaE7c63fSHjy2BlGrnl3fr/AF515hwHiC2mzAiRljbx3AFTcXxze0TLtJ5mAIk6TGhFQDjdjXMYbaBWZmyjQHU78u4a1QuYpiSAIEnkeT5RqQOVVzuTJnU8wfbHKa7uMJ0HhrHvAHc+dSWGs/ZzguvxhB+zbzerbV6Rxzi9u04t9YoYLqN4EjSOZ8PEeFeV9EeOfRXvFSDcdFAAjQS0nT4UO4txJ3JYEzBBYg90kDTU8+c+NJl+VwfFjRcc6VMWy5pB0EmSfPkNp5VnRxh7jAnYlTyJgidT30NQyZ15d+4FTWE7SjXddpPKmsQkeu9Ebv8A/JbhSRL81/vG7zNG1B9z8v0NZnojxe2tjIWcZWcaWbzD2jzVCPxo0eP2BvcI87bj8CoNKVtXYe4WNDT1BwLH27oY22zQQDoR+dKqZcl8OABjenK7WkdvErlHPbNE8qG3Ond7bqmmNPZIJ+B0+MVn4NLKe6uK8TUbIuxNee4Rcu63CO0SQYPMCDoPClXLAxoKqfTgDDTO+06edVO8ndhZ9Fxjz/r8dKo2+JZyIETGrTIJYKPOQW7tR411iOIJbHbYATGuknkJO+9VMLhDIYqdQJiPsuNNWA/Oi1o3ZdQhd7hHBYYG68mYVDPMy90a8tlFXFwudQc7DwEDv8KiwY1ZgCOymh0Ohu/OiFqIEbf0ay1KjvsblSi9rAgW8jvLsw7mjTY8h3EelMcSv6/Ec66xdpmuso5idN+yEnfl2lqn9HKmG0/StUI3imc6vTed5UWrmKUCSYAG52AqpZxCG5mFxROWDIOVlnLOu2pBpupW7KfZYREwfM6j+hXfC+H2zbRit6SomWeD4gA7VZdQV2xqGGlN7mkx/FzftWxBDqyhgNQCAZIjcGZFVFZgdXP/AOTRUIwVv3HPiS36mpRh12yH4mfzakddHZhHJGyLVy+SPaE+KkVRwdsIozKpbOxPsSRnJG507Jmu2wyHe0votc/Qbf8Acp8Qvyo8hdE2ZLe45ZTRoXze0PwzzUR6U4UH+2tROs3UkDwCkz5VG2CX+4teoH/pUb8OkEC1YEgg6EmI5HLvTxrQb9iyzJAMW1Yl0uZ8xbtElpGYnQjSNaiTCAbwdZ5799R8CUiyoiIHfJ8Z00q9XoqStBHEqSvJldsEv5bf13aVDhMIArDQy7HUHv5gGDVtrZP2iPKK5wywDz1Pd3+FWWKyMYJdoWB4fgKk+jqOQ9BXbIDTdUP6miwEVy2NNjqOQH5VJ1XeFPLauLlkaRvI/Op6AIlsgch6Cn6kdw9B51JSosBVtWR1jGPspr8XqbqR/UU67k+Q9P8Auu6gDkJ4mkU8TXVKpApYXB24JKKSWbUgE71N9Ft+4vxFQ4RCV2B7T/bI+23KrKp4fjNQgPRv2S2wtq9AA7a7fdpV1+ycRavffH+2lWaf7MdcAd8EsjVu72jzIHf412cCne3+Y/OoDjhI0Pp5U54l3KT6CvPWkdtOmvRYGEXu9ST+tV8fhUyTlBgj4yCI/GuBxFvcjzIp72NaICIdjq5U6bR2CKjLJDLI/RS6Q4SzFtWA7VwEjYsp/dtr/D1gbT3arYV4yD7OZ1nxGoHjoprnE4p7jhnyDVUC6uBnbKTJK9rWToR6VALwCLlG1yAPEtkI9GPqKecXZIzyavsE7NyesP8AAB6hj+tXcPbyrHiaHcPnK8+Hw7CUQRwGy8yC/hvEee1YqnQyHTCo7kuoYiYnlolS4hAMse+nM7Elf0/Gqd6+6schVTr7alp7KERDiKsW7d252pQezsoJlST/AHp76004ScVYsUorkuMgGsba0G4TeXqbev2QPQR+lX74YiOsYbzAT0iGoemByIqIQIESRnnxMZa0woOSakJOtlfxLvWjvpdYO+q64N/ftk+CH+c139DbvT/Kf5qh4SILEMlN1e8Vz16+8KhuYa6Nsh/zJ+jT/WtOcNc71B8mb5VCwkeydZkgxC8jNL6SKjXDXBzU/Ap+JzU/0O4ear8C/wCoqyOGghZVpMyfDbsozd9y4fIZiQPQirIaiOB6NOkhriQXZoCEET5sauL0f/8AI0fdX5V2IV4RikzlyptvYBZqhsMYI/iatR/8IoHtH4gH8oqPD8DUT25kk+zESZjem8qBGjIAZvCkD4Vov/hLZPtMY3GgHqBNM3BBGgjyafxKUeTANGRnX5eYrqaLHgL+cEEdtdddj+6X1/CmHArnPKO4C5I/GxR5MA0ZAnN4GnBrQLwVY5g+BB/3KK4bgYOxf/T8qPJgGlIAKdT8Pyp81GE4G2ZpBgkQesggADXL1cEzmq4vBEA1LefZPp2ajyoBpSM5NIGj44XbkgpcjvBJ9I3qnjcFbVZVL28Ey+ndAJAOscxR5UQ0WBcB7H+J/wDe1WKbB8NuKGUM7MpLZOrUBgzEiXXPl599EcBw24SestlYG2cNr/kX8DFMq8CNKRtf2Uf2V774/wBtNRD9n2FFu3dABEsDrvt4E0qqlJN3QWsYcrSii30OhuJwmXQMSvwIB33muPY6Jz1Y5mpFVSJzCPMelQMhCD7Wg1YxPiSBUBBjW2DMTBDAdx7YE71NgJ3a2TEE8pCkj4Hv0oMiwsAyFa3E7wHBLH8fxojavOqEl7ZgmIDGecE5jl9DUWCsrcXW2DoCZgxImJjx/GpcG7WQuYlS9IJMFWYlpMQuQEkd5mNKnw1lTaSMocDMJbUN/EQTm5bk7c6r4fD5mybdq7AnkDbH6/8AVXxw8DQqh8wT+tVrBzmnYnUSOHbPBUGZIjSRKj+U12uPFuA2hPIQ/wDt2qnicLbDBFhO2rHJlUklWUHbbT8TTtYCNoSdf4dYAAmAJrfg8FJq3RTVrJE+Jx0kAIxnYmFH5zPwrpHuFQQo2kas0/6RXAvNMjTxGmvfO/407tcPM+v/ADW1/j2/ZTrr2WwjH7TjmYXfwkjSokN6YA5HV4CzyOgzT8qhFq5MTzAJ1OpmJ7pg1Sfjdi3c6tsRbDTBG8HuJ5UeI4rlEa6YZy353sxG0P8AnNN+/wD/AA+rCletMy6ONRoRzoVc4fc5v6Ej8qSWFkg10Fna7/4/8zfyU3V3GGl1VOnshWHl2gKE/Rn/ALz/AFGu7WEaPbX4kz+VLoSDXQTC31PtWrg5AhrZHmwLT6UsSb5UgJaEiJ61tPEDqtfwoc5bYv6aV0mMW3q94aa5REnwpNF33DWQLOKvJi0RAbaEwQBMqBE6mJll1jn6aUhxqWf4qh/Jay+LxnWXWvKCvIBo1iJ/IH4VoLPEcMdpHPZl/KmVHM+SFWRIvEMvtZ2HkoH4QazPHb73boAa4ok5Sr5YhZAgeM7/APWps3rEmGBnfX86F8fvWgUVAJDFye4ZWWJ75YaUzw+VXuglVTRa4JxBjYt9awZ41IIHkNTqQIk6Tv4Vcu8QjZCf8SD/ANjQ7g2PsBMr5VKkjbcScuvlRC3j7BMKVJ7gNfhQsM3vclVkluR2uIsQSVSJI0ZidPDIKzeOxdzrH7TqwJZCGlZgBQ6xqNG0HfSwPSXF3LzN1VpbAZQA4YOQWKDKQ28g7jlV3pIP388so8pBNIqas9yalRqwatcTU8j+h8tNqk+mjx8qDYXj4CKrZgyjKdJBjQMD4gA/GrA44p+1+VOqFN8yI12WhxWT/ZXYmJyf0an+mAyMr/5GqgOMr31KuOU/aFN41P0yNdko4jbUwFf4W2/QVI3EV924fJG+VDsZxFk2Ib1qNOOEfZ9DSOhBPdkeQ0egdA8RnW72HWGHtiJ05Uqj/Z7j+tt3TEQwH4U9TlS4DNfcGlajyDuFWSK4K1yjemUHwKnUSp5kRrqNwRB7te+hPF8O6r2WVZ0NxRogOkshBnunlWhZagvW5p4NJ7g02BradWgVNQBv7287eND0di3IUbucPB2LL4KYB+BBqtc4dcmAQ4/jOVh8VXUV16GLo7JoxVKM/RWwtplcNqYDiPF2Ukj/ACCr9x2Imco7zVVcO6alXXb2SHEkwBoZ18q0eGwa20L3oJC5jOyDnHj409fGUqMbx3fRS4yvZnm3Sfr2vpatNlGQOzmVk5mAUtExp+NEuj1i6VbrXFxQ0KwBkx7UFtSJkfCiXSji1u5gy9jI9y3eUKhEyC2TKR3lGqzYw1woHduqWB2ECltdpZgQN9gKXDV5TbnPb6IqTjGKuBOJdJcPh7nVOxzc4UkLO0kUYwl9biq6MGVoII2IoJiejwtYt7gRrruMyu7CF+yZ5aGeWxHfRvh2C6pFTSeZAABYmWMeZNaKVWc5NNbAsjgpJgbCcQuNde4QQBcVQvLdk2O/sntd5ofjeG271q+Bb7Ruu2YALGdywJH2oUjTzo7xtADYticptWmJHLrGuMSoG7BoMnYE1B1oJBKksNQ0EW317LZRu2m3/dcfF1Wp2R0sPTUo3Zd4WMlpLdts6IoUMTJMDn41ZYtzIqLhFslc53eDMRmA2aJ56x4RRDLXZpfKmn9HPnG0mge+I0gwfLX8qrvP2VYnxBA9aMqlPlqdG4tgC+CuPEqFj+IifDTlUtvg40zBfhmJ9Sf0olexKroTr3fjz8OW9Ur1l3Mdog98ogAIJmBmY6HTbvFUNwhsk2/oeNK+7djPdJeGWrpCq+XkCpLAOJJDCSSSIAE71T4HhHW0y3XKsrtCkw5XlIOsTNHltG1dZTB0BmCBEnKSRtqW18IOwNd45C6lWQAdgSRPaYgZgeYFc2eIeq45TY8NF0roDvaXmR6/86Vyw2y6+BZvhpsfwo+nCFXYgnu20ru3wjnlA+J/QitioyObYr2cEnV/vVcZj7QOggdwOg0599cWFRGC5mAY9kdlXjQZmYRlGmgEHfXlV/ibLbtgO0CQdNSxGyxz+EUEt8ZGYsbbATOhzFyRBlJMadzDlVWKcopKJsw8I3vIv4hLYY5Wh1hgC2ZWLFgudWJLamZBB1FdjhweXKkliQ0nVSPskVVXiNoHPdgDPqNCSxUKoiAYjL3jzqniOOXbbsLCdklv7Qs0cyuUGYB0GoIiDMVVhIyjG8uL/wAl2JUZuyCi8O0XKpXnG3LZh8ori9hxbBe4FyCPsdqSfDeTyAFUG4/fnRxryKqQPAQAfUnzND+K8buXVKOwyyDOg122A/Oa16lMy6Eg1jeHrIzIwMDQzHxXYmoVwc7GBQ3h30hhli6hImApBY5ZCoHABmBrrG+tbbEdHy6kB1VrcMwGc/xG2bhPMSNQYkeVVOpDliuhL0Z4cPb358wp/ICl9Af3l+Cn+b9KL4S0jELDExq4IiRoZA9kkzpT37SDZifDSrlTTWYqcWuTVfswwzJbvZubqRpH2fOlU/7OmPV3fvD/AG0qRqxbHggK1yVqwaYrXLtsbkysVqJ1q2wqB6VodMrMKjNTNVa+pIMaGlJK3FMYLQS4wLKtxSQPGVXf+JlrP8e6SHEIEUMq7kGJIHsgxuJovfwTOCrAkHfX4g/ChF/gMARmMEnUAg6aBoIO/cZrRQlRTzTvdGerSlJ7HXQrDrca65M9WwULM9rLOYjuAaB5nuFHukHEUtWmBIzkdldydvjGm+1YziFh7Tl1myGywbbEAMqhdwfAxPeapXmZzPaaZzPOaTr2S5+63p4iupCUZK99jmVcPJz39BzEcYu4gZrZVHTMsL2mddCSmYQdQDETpRDB41jYzuVBhpOw5wY5HwrLYNVYdrNkUEuVGyqR6a6d9EuGcTskNcR76Xsy9tQjELlWVi6NRObnsRTRqyg2luaVGKitrB3pKq22s3EIcW7VtSVgghSVO3nVe7dVrTBXTMVcCDrBzBOcgxFVL/G82XPmuEMZZltq5QrrbYW+y3a1BmafBYm2xVEQiTB7I0naSZJGvOqa2EjWak3YupYnTTS3CGG4kMqwNOysRsYEKdtdQKu4fGBhPmN+YJBHwIqBcABECI5ARr3iNvhTXFFtCTAVQTpsANdK6CSjH/BnbcpfZea8oBJIAAnXQVmuIcadiAhCpqdN2G4MnYHTl9qht3HPdMN2gZOU+yII0jmdRrVfGWc66EgAkHvAntKZnTT08K4+Jxzn8Y7I72E/HKCzz+T6Ld3HXFe0wmGuBV5ZyRLaSJTKDOnM862V+9EgaEjskiRPj/zWLwmt9OuuFlQSNtMpUgsO7MBMb5O4mtQt88j6flWv8evg9zn49vOrqxE1tw+Zize0sEKAA0bmO9dCJiTprXf0AGDAWCGiTl0kE5AQJgkTHOpFvnw9KltXRzj0FaJYSDnna3MirSUcq4Imw7CcrmDEDXKoEbAnXn61W6VcWOGsyphmMA7xpJIHfsB513dvXGZoMCNANwQTJ8dCPSs7xLhzuv7ySRnAbtGQ0fZJ00UbaabVFSo+EEYdgjA4m5dHW3WLM2w5Kumnn/xUl+9lrq3gGRYU8tipGo0007o9KhXh155GXU6c9PwrnTjJs1RcUhmx1wDsmImPZIGbVozKY8tqMcI6OYnETlhYylusme2MwkxJPODrBHfRTgfRtVTrbmrZxaRdxnJEORyA3g777ROh4Lxxr+IYgqtkFkUR2nKaNdYzpJ0A8KonNonZsBWf2d3837y8mWNSsyPhR/gvQjD2XFxibrD2cwGQHvC6y3ma0OKsrcWDBA1AOqkxoGHMVVw3EVjKEy5eyVGwI7vDuqh1JSRLsWcbIGaA0awRMHwoLxHGzZe2SFYq5kaBtD2h4gb+VT4zigIgHfYKJn47fjQU4RrwCvKoGzRz3kCeQ1/SraNCc2JKaiNweWtksdxmYt2WkgHXUg/CPKoLtsA6Gf651eW0ouEZpn7I17hLd2w0ru7ZAYwK7EIuXx6Mc17NP+z8fu7mkdoflTVN0J9m594flT1TUVpNDR4A/wBLpfSayuD4iZhjRIYjuM1w87NGYKviahOJoaMWNpE10XozBnCHWA1zNUQ5FSriO+oUi6NVPks0zLIiq7X66XEU2ZDakSG5w8HnI7iKrng4HsvBksGjtKTyBB2iBEbKAdqIdcK6D0ZicyAuK4IWQpIlgAzhVDtHfA1oNheirqzwRDGRodABFbUU9XQrzhwxZU4y5QBwXR9VzC4A4MRLMhXvjLvNNZ6O5ScpA10zNceOY0LQT5jkPGT9Km8mq/ZGjBeiph+HKGYstshtRlVkKmADBDzB7tudCuld0W7Nu0HJYnMzfaK5gAD3xPnpNHyY1rG9IpuXbgGkoFB8IYT6k0PE1GrXNGFw8HUW3BWt2ALiBcqzmWWnmJHmTlgDxqK7YuW2ZYHaZj4xrBE6Ny8NaltPmAkQCA0HlpMVbXFkjK8uNPaGo5dk8zFZc3o7c6clLMuOgUMMSwYzI3WSueTqrEcuW8bUQsC2rq6EKF7TKfaVIK7/AGreZl8vhSzqoJcCCYUk5QRMf4h37GpcVglOWOydSWBHZUHtEQAIOo8c/hW7DQmmpXONjsVTd4RW/YZpiwG5A8zVHAuUDTnKqivzcqCJgkeVR4PBsUdjZZZY9u47SRJjTNroRoa7bxCscTI0TNh57SknuhjH5xTZLnvP6r8qXDHCs1mVkAOoUKsK2hEDuZSdfeFEDUxhGauTmaIcPmG4zfej9BUOIvmYYBVG+XSV++PGNJ8KtgUxFNpIjUZFasHOpR8lsMHKASuYLkkAamRHf8dIkw3A2UL1bxlmIkCO4jn5nfenUa1cW4O6s1XDLkeNQe9dcCDcUH+HL+TNUVpWJJzkzvlKLOkTAnkIqW4mYcx5R+oNPbEd58/+IFVxopcJf6HcriXDrMEkEzqA5Ou/bI0+BAru7h1JEhiBpGYqvxAOvxpSe+Kjy95qyNL7FcyddBCwn3QJ+QPrXCiBEk+JMk+ZqLrKkVq0RpqIjlc1nQv2bn3h+VKl0M9m594flSrFV/ZjLg8tODcCYqMOy6aijtvFA6VI9le6uAWmcDkGZNWrfEWG+tEPoCTMVJ9CTuqGybMrWeIKd9KlbFrlmakOBXurr6MsRAioIszjD4kOKkLiYqKzgQpkV0cJ2swmaAsyWacNUF/BMx9qB3Vaw+EyiN6mwyixxdNSLfpdTS6qpVyxZjsXakFQC1XSrTIsTZJcTMIoRjOEZ/MTDDQieXl4UYFPTFibW6MRcwbI3VkMxMspCkzPaIAAOommWy7oSgJMHLPMxpvEitncwytuPQkco3HnVMYQIzAWgyG2FAAH7sgk9k5gVMmZFSopu5q86qoZStgcJbvOtsq4ywIcQFKgRvzGmtR43B9S0NBk5QN2fmFUDlptRCxgsyq1wRcjUqSPLY90VRvYK8t8suqFVAgAsCN87MZIrbCuuEcuVJ3uUcdmyXbDWi7XVBb2cqg+wNd4gGeRg1E/D8qiMOqnvED0Iq9i8Dfd030b2hAyrpmGaRyG0EaUSfhYMTdukeJX9FmjVUVuQ6bZnuG2GbFIGRV/dXJyuc8SuUnwnvnnWiuYA/Zc+Taj13qbCYK3anIsExJ3JjaSfM+tWKqeJmpXi7FqpRy2aBD2Lo+yrfdOv+qo0Zj9hx6fOjdNFaI/kppboreGiBQ/erj/AAz+Ump7eIiQCPHwollqG/g1fcbbEaEeRGtWw/Jf+kK8Lb9WVTiGrk3W7zUr8KXkzj/ET/umo24dc5XAR4rr8TNaY42iVOhUI5pA0jhro+yD5N86rvfbNlFpyx+5AHeSGMCr1iaT4aK3TmWxcrtbpqlczgEMh2PskMfTeq/C8cbkliAFEGdIMwSZ1EnlTqtB8MXJI9G6CvK3fvD8qVcdAj2Lv3h+VKsNX92WI88mra43Taj31ExHv2vVv5aYdBMR79r1b+WuL48+iy4C+mjuqzavA0V+ol/37Xq38tL6i4j37Xq38tR49ToLg8a0iKKJ0KxI/wDst+rfy0j0LxP95b9W/lo8ep0TmBYNODRL6k4n+8t+rfy1LZ6H4kfbtH4t/LR49TolSBYmlmNGn6K4nk1r1b+WuG6KYoiM9r1b+Wm0J9DZwMcQO8Vx9MXvon9R8Rze36t8qc9B7/v2/VvlRo1Og1ASuPWp1xK94qXGdFjZg3b9lAdizZZ8p3qWx0Ta4M1u9acbSrZhPmBQqM+h88kr+is2KUbmu7eJU7Grn1Hv+/b9W+VN9R7/AL9v1b5VOjU6DWIZpVdt9EMSP/st+rfKpfqpiPft+rfKpVGfQyrIG0oosOi98fbT1PyrodGb3vJ6n5UaM+idWPYHpUcXo1d5sn4/Ku/qy3vD8aFQn0TqQ7AFKj56Mv7y/j8q5PRq57y/j8qNGfQakOwFSo59WrnvL+Pypvq1d95PU/KjRn0GpHsCUqNfVm77yep+VL6s3feT1Pyo0Z9BqR7AtKjX1Zu+8nqflS+rN33k9T8qNKfQakezIXLrq7F5yycvIQNiSOfjVK46hiUZVzGSBl7R+6DvW8+rN3vT1Pypx0au+8nqflU6U+g1I9mGw+HvsJIA1IghhIB0MGCPiKiXgbBy5VWLcwxUjv0/XTYVvfqzd95PU/Kn+rN33k9T8qNOa9EOcGc/s8w7Il4NsXBEtm5UqNcB4a1gMGIMkHTy8qVb4Xy7mWdr7BWlFPSpxRqUU9KgBUqVKgBqUU9KgBopRT0qABHSTidzD2w1u2XJMHuRdy7RyAFZuz0hxN26FthCkXCHgql3KASFBkgyTrqK22Isq4KsAQRBB5ihWM4aeussigIiXVOwjMoCwO7Skknc10KlNK0lvvuZzBdddv4e4zWma7hsylrZYIFyttm9o59xExUdzjCI1y7av2DcQdpUtuguaiY7QVyPCaOcP4VdV8IzADq8Obb6jRiE27xKnWo+I9FLQw1y1Yt6sQ4BP2hGxO2mlLlfouVam3aX9W7/AOBTGXryWC+ZM6qWY5TlOUEmBOm3fWcbpa4Fqbtss4QlUsu/V5wIzkP3mNNTyFbG5aDKVI0Ig+R0NZPiOCsYZcPh7abXbd4zlGiOAWdmOpE8vdqZJ8oqw7pyeWSu7/RDjOk2JtNdR2skopb92ly4ukwtwg/uyY5z51dxfE8YL62LfVXHjM5ysi211gsSxkmDAANd8Z6Oyl1sN2Xuq2ZZ7FzMNZ5Bu4ipOJ4fE27jXMNbS4bgRTmIXJlnXxGvKosyzNSdsqX897AjHdJr7JeA6oFAwyqWNxdcgunlGaCRyFXeIcdvW2NtXt3bg+xbtOxA73OeF+MUU4nwdXtXsltBeuW2XNAEkjmd4mKH4/gt1sQz21S2CntqxzO+gy3E2ZYnfXaKLSXsIzoyfCSCvA8XdvWFuMUzOJGUGBPfJ1oHxTpDft51ttbvPbUs4t22hI99i8Lz038KP9HsM1vD2kcQyqAR4ih/Hejq3FuNZ/d3WBBK6C5O4cbGRInlM00r5dimlKmqjzcf0DW43ijZZyUV1a2roUYMucjKwIYh115dxGhGnfEekF62WRHS66glltWmOSNe2xfKvrVm70bCWXFoE3LhtFszTORs0Ak6RLVBj+B3utvtaVLYZDlKkzdZh2hdTbkddxp40vy7NEZUHL1z1/jn65OH6SXxd6qbGYKh7RKNdLjPltrJ2WNTzox0Wv3blhHuEHMJGkMB3MZ1PpVm1w22RbZ0UuqqASASIHfT8CwrWrKI26ggxr9okfnTJNcmapOm4WirMIClSFPTmYalT0qAGpU9KgBqVPSoAalT0qAFSpUqAFSpUqAFSpUqAFSpUqAFSpUqAGNKlSoIFFKlSoJFVbE4K3cjOitExmAMeU0qVAXa3QsDhhbUIs5RoJMwOQk8hVilSqQfYqQFKlQQh4popUqgkVPFNSoBj0qVKgBU9KlQAqVKlQAqVKlQAqVKlQAqVKlQB//Z"/>
          <p:cNvSpPr>
            <a:spLocks noChangeAspect="1" noChangeArrowheads="1"/>
          </p:cNvSpPr>
          <p:nvPr/>
        </p:nvSpPr>
        <p:spPr bwMode="auto">
          <a:xfrm>
            <a:off x="1527175" y="1227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E3F8A73-C2B7-475A-B843-F3AF29232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88389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images (4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0"/>
            <a:ext cx="41148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C802E40-2877-44B2-9EAC-2393B7DE0C8B}"/>
              </a:ext>
            </a:extLst>
          </p:cNvPr>
          <p:cNvSpPr txBox="1"/>
          <p:nvPr/>
        </p:nvSpPr>
        <p:spPr>
          <a:xfrm>
            <a:off x="990600" y="5486400"/>
            <a:ext cx="724592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228598"/>
            <a:ext cx="8686800" cy="9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33600" y="801469"/>
            <a:ext cx="4724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8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90871"/>
            <a:ext cx="76962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দূষণঃ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পানি দূষণ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বলতে পানিতে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>বিষাক্ত দ্রব্য অথবা দূষিত বর্জ্য পদার্থ মিশ্রণের ফলে মানব ব্যবহারের অনুপযোগী হয়ে পড়ার প্রক্রিয়াকে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3F8A73-C2B7-475A-B843-F3AF29232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524000"/>
            <a:ext cx="6567055" cy="297180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8534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228600"/>
            <a:ext cx="8686800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400" y="662410"/>
            <a:ext cx="3505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8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295400"/>
            <a:ext cx="56388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জলাশয়ের পানিতে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ময়লা আবর্জনা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ফেললে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09600" y="12954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ight Arrow 5"/>
          <p:cNvSpPr/>
          <p:nvPr/>
        </p:nvSpPr>
        <p:spPr>
          <a:xfrm>
            <a:off x="609600" y="25908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ight Arrow 6"/>
          <p:cNvSpPr/>
          <p:nvPr/>
        </p:nvSpPr>
        <p:spPr>
          <a:xfrm>
            <a:off x="609600" y="34290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ight Arrow 7"/>
          <p:cNvSpPr/>
          <p:nvPr/>
        </p:nvSpPr>
        <p:spPr>
          <a:xfrm>
            <a:off x="609600" y="43434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ight Arrow 8"/>
          <p:cNvSpPr/>
          <p:nvPr/>
        </p:nvSpPr>
        <p:spPr>
          <a:xfrm>
            <a:off x="609600" y="53340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ight Arrow 11"/>
          <p:cNvSpPr/>
          <p:nvPr/>
        </p:nvSpPr>
        <p:spPr>
          <a:xfrm>
            <a:off x="609600" y="19050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0" name="Picture 9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8534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3000" y="5410200"/>
            <a:ext cx="59436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জলাশয়ের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আশেপাশে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পায়খানা ওপ্রসাব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1905000"/>
            <a:ext cx="48006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পানিতে জীবজন্তুর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দেহ ফেললে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2586335"/>
            <a:ext cx="66294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রাসায়নিক বর্জ্যপদার্থ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পানিতে ফেল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3486090"/>
            <a:ext cx="74676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পুকুরের পানিতে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কাপড় কাচলে ও গরু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ছাগল গোসল করালে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4245114"/>
            <a:ext cx="7467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চাষের জমিতে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ব্যবহৃত কীটনাশক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ঔষুধ ও সার বৃষ্টির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ধুয়ে জলাশয়ে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মিশ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7" name="Picture 16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228601"/>
            <a:ext cx="868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67000" y="457200"/>
            <a:ext cx="4495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কারণঃ</a:t>
            </a:r>
            <a:endParaRPr lang="en-US" sz="2800" dirty="0"/>
          </a:p>
        </p:txBody>
      </p:sp>
      <p:pic>
        <p:nvPicPr>
          <p:cNvPr id="19" name="Picture 18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0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410355"/>
            <a:ext cx="7010400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3400" y="1524000"/>
            <a:ext cx="609600" cy="533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33400" y="2895600"/>
            <a:ext cx="609600" cy="533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3400" y="4267200"/>
            <a:ext cx="609600" cy="533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8534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228602"/>
            <a:ext cx="8686800" cy="10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67000" y="762000"/>
            <a:ext cx="38862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9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 w="76200">
            <a:solidFill>
              <a:srgbClr val="FF0066"/>
            </a:solidFill>
          </a:ln>
        </p:spPr>
      </p:pic>
      <p:sp>
        <p:nvSpPr>
          <p:cNvPr id="3" name="Flowchart: Punched Tape 2"/>
          <p:cNvSpPr/>
          <p:nvPr/>
        </p:nvSpPr>
        <p:spPr>
          <a:xfrm>
            <a:off x="253616" y="5791200"/>
            <a:ext cx="8509384" cy="1600200"/>
          </a:xfrm>
          <a:prstGeom prst="flowChartPunchedTap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"/>
            <a:ext cx="9144000" cy="10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1121179" y="3266232"/>
            <a:ext cx="7489421" cy="924768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Gb.Gm.Avwgb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iwm‡WwÝqvj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Dwjcyi,KzwoMÖvg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70104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2380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943475" y="1947862"/>
            <a:ext cx="3829050" cy="2907030"/>
          </a:xfrm>
          <a:prstGeom prst="wedge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3C8365-30F8-4005-947E-390B45811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3927769" cy="854074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90800" y="1898089"/>
            <a:ext cx="5943600" cy="2826311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en-US" sz="11100" b="1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</a:t>
            </a:r>
            <a:r>
              <a:rPr lang="en-US" sz="111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1100" b="1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111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100" b="1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111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11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70000"/>
              </a:lnSpc>
            </a:pPr>
            <a:r>
              <a:rPr lang="bn-BD" sz="9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সহকারী</a:t>
            </a:r>
            <a:r>
              <a:rPr lang="bn-BD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9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	</a:t>
            </a:r>
          </a:p>
          <a:p>
            <a:pPr algn="ctr"/>
            <a:r>
              <a:rPr lang="en-US" sz="9600" b="1" i="1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  <a:hlinkClick r:id="rId4"/>
              </a:rPr>
              <a:t>mostkanikaparvin</a:t>
            </a:r>
            <a:r>
              <a:rPr lang="bn-BD" sz="9600" b="1" i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  <a:hlinkClick r:id="rId4"/>
              </a:rPr>
              <a:t>@gmail.com</a:t>
            </a:r>
            <a:endParaRPr lang="en-US" sz="9600" b="1" i="1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9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meghla rupa\Desktop\Screenshot_20200711-124739_Gall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175" y="1981199"/>
            <a:ext cx="2352427" cy="266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96988"/>
            <a:ext cx="2133601" cy="2036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971800" y="2937808"/>
            <a:ext cx="567702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Gb.Gm.Avwgb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iwm‡WwÝqvj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¯‹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zj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,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Dwjcyi,KzwoMÖvg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|</a:t>
            </a:r>
          </a:p>
          <a:p>
            <a:pPr algn="ctr"/>
            <a:endParaRPr lang="en-US" sz="11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 descr="Image result for grass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4600" y="818726"/>
            <a:ext cx="4343400" cy="77998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  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853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23298" y="1828800"/>
            <a:ext cx="400150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243840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228601"/>
            <a:ext cx="8610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48000" y="2895600"/>
            <a:ext cx="571500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t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40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32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90393"/>
            <a:r>
              <a:rPr lang="en-US" sz="2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990393"/>
            <a:r>
              <a:rPr lang="en-US" sz="28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2800" b="1" dirty="0" err="1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b="1" dirty="0" smtClean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 smtClean="0">
              <a:ln w="0"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457200"/>
            <a:ext cx="4191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1258669"/>
            <a:ext cx="533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spc="150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28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 –</a:t>
            </a:r>
            <a:r>
              <a:rPr lang="bn-BD" sz="36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040553"/>
            <a:ext cx="8229600" cy="1077218"/>
            <a:chOff x="533400" y="2040553"/>
            <a:chExt cx="822960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1219200" y="2040553"/>
              <a:ext cx="7543800" cy="1077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পরিবেশ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দূষণ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?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পরিবেশ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কারণ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33400" y="2133600"/>
              <a:ext cx="685800" cy="5334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3400" y="3276600"/>
            <a:ext cx="8229600" cy="1077218"/>
            <a:chOff x="533400" y="3524071"/>
            <a:chExt cx="8229600" cy="1077218"/>
          </a:xfrm>
        </p:grpSpPr>
        <p:sp>
          <p:nvSpPr>
            <p:cNvPr id="10" name="Right Arrow 9"/>
            <p:cNvSpPr/>
            <p:nvPr/>
          </p:nvSpPr>
          <p:spPr>
            <a:xfrm>
              <a:off x="533400" y="3581400"/>
              <a:ext cx="685800" cy="5334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3524071"/>
              <a:ext cx="7543800" cy="1077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দূষণ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?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কারণ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উৎস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3400" y="4572000"/>
            <a:ext cx="8229600" cy="1077218"/>
            <a:chOff x="533400" y="5048071"/>
            <a:chExt cx="8229600" cy="1077218"/>
          </a:xfrm>
        </p:grpSpPr>
        <p:sp>
          <p:nvSpPr>
            <p:cNvPr id="11" name="Right Arrow 10"/>
            <p:cNvSpPr/>
            <p:nvPr/>
          </p:nvSpPr>
          <p:spPr>
            <a:xfrm>
              <a:off x="533400" y="5105400"/>
              <a:ext cx="685800" cy="5334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0" y="5048071"/>
              <a:ext cx="7543800" cy="1077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দূষণ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?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কারণ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উৎস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27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45E0DEE-5533-4B0E-9C43-D9D9A68E5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352800"/>
            <a:ext cx="3505199" cy="2369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download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3428999" cy="205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219200"/>
            <a:ext cx="413929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853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C802E40-2877-44B2-9EAC-2393B7DE0C8B}"/>
              </a:ext>
            </a:extLst>
          </p:cNvPr>
          <p:cNvSpPr txBox="1"/>
          <p:nvPr/>
        </p:nvSpPr>
        <p:spPr>
          <a:xfrm>
            <a:off x="533401" y="5715000"/>
            <a:ext cx="8153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152397"/>
            <a:ext cx="8534400" cy="13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90800" y="533400"/>
            <a:ext cx="441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14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14400"/>
            <a:ext cx="38862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853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152401"/>
            <a:ext cx="853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525779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33400" y="4724400"/>
            <a:ext cx="830580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সভ্যতার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অগ্রগতির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সাথে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আমাদের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চারপাশের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পরিবেশ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পরিবর্তিত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হচ্ছে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মানুষ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প্রয়োজন</a:t>
            </a:r>
            <a:r>
              <a:rPr lang="en-US" sz="2000" dirty="0" smtClean="0"/>
              <a:t> </a:t>
            </a:r>
            <a:r>
              <a:rPr lang="en-US" sz="2000" dirty="0" err="1" smtClean="0"/>
              <a:t>মেটানোর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/>
              <a:t> </a:t>
            </a:r>
            <a:r>
              <a:rPr lang="en-US" sz="2000" dirty="0" err="1" smtClean="0"/>
              <a:t>প্রাকৃতিক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পরিবেশেকে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বিভিন্নভাবে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করছে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প্রাকৃতিক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অথবা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মানুষের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কর্মকাণ্ড</a:t>
            </a:r>
            <a:r>
              <a:rPr lang="en-US" sz="2000" dirty="0" smtClean="0"/>
              <a:t> </a:t>
            </a:r>
            <a:r>
              <a:rPr lang="en-US" sz="2000" dirty="0" err="1" smtClean="0"/>
              <a:t>এই</a:t>
            </a:r>
            <a:r>
              <a:rPr lang="en-US" sz="2000" dirty="0" smtClean="0"/>
              <a:t> </a:t>
            </a:r>
            <a:r>
              <a:rPr lang="en-US" sz="2000" dirty="0" err="1" smtClean="0"/>
              <a:t>উভয়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কারণেই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উপাদানের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পরিবর্তন</a:t>
            </a:r>
            <a:r>
              <a:rPr lang="en-US" sz="2000" dirty="0" smtClean="0"/>
              <a:t> </a:t>
            </a:r>
            <a:r>
              <a:rPr lang="en-US" sz="2000" dirty="0" err="1" smtClean="0"/>
              <a:t>ঘটতে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000" dirty="0"/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5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853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4554140"/>
            <a:ext cx="82296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পৃথিবীতে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জনসংখ্যা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ক্রমশ</a:t>
            </a:r>
            <a:r>
              <a:rPr lang="en-US" sz="2000" dirty="0" smtClean="0"/>
              <a:t> </a:t>
            </a:r>
            <a:r>
              <a:rPr lang="en-US" sz="2000" dirty="0" err="1" smtClean="0"/>
              <a:t>বৃদ্ধি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পাচ্ছে</a:t>
            </a:r>
            <a:r>
              <a:rPr lang="en-US" sz="2000" dirty="0" smtClean="0"/>
              <a:t> । </a:t>
            </a:r>
            <a:r>
              <a:rPr lang="en-US" sz="2000" dirty="0" err="1" smtClean="0"/>
              <a:t>যার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ফলে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বাড়তি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মানুষের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প্রয়োজন</a:t>
            </a:r>
            <a:r>
              <a:rPr lang="en-US" sz="2000" dirty="0" smtClean="0"/>
              <a:t> </a:t>
            </a:r>
            <a:r>
              <a:rPr lang="en-US" sz="2000" dirty="0" err="1" smtClean="0"/>
              <a:t>হচ্ছে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অতিরিক্ত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খাদ্য</a:t>
            </a:r>
            <a:r>
              <a:rPr lang="en-US" sz="2000" dirty="0" smtClean="0"/>
              <a:t>, </a:t>
            </a:r>
            <a:r>
              <a:rPr lang="en-US" sz="2000" dirty="0" err="1" smtClean="0"/>
              <a:t>বাসস্থান</a:t>
            </a:r>
            <a:r>
              <a:rPr lang="en-US" sz="2000" dirty="0" smtClean="0"/>
              <a:t>, </a:t>
            </a:r>
            <a:r>
              <a:rPr lang="en-US" sz="2000" dirty="0" err="1" smtClean="0"/>
              <a:t>যানবাহন</a:t>
            </a:r>
            <a:r>
              <a:rPr lang="en-US" sz="2000" dirty="0" smtClean="0"/>
              <a:t> </a:t>
            </a:r>
            <a:r>
              <a:rPr lang="en-US" sz="2000" dirty="0" err="1" smtClean="0"/>
              <a:t>ইত্যাদি</a:t>
            </a:r>
            <a:r>
              <a:rPr lang="en-US" sz="2000" dirty="0" smtClean="0"/>
              <a:t> । </a:t>
            </a:r>
            <a:r>
              <a:rPr lang="en-US" sz="2000" dirty="0" err="1" smtClean="0"/>
              <a:t>চাষের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জমি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বাড়াতে</a:t>
            </a:r>
            <a:r>
              <a:rPr lang="en-US" sz="2000" dirty="0" smtClean="0"/>
              <a:t> ও </a:t>
            </a:r>
            <a:r>
              <a:rPr lang="en-US" sz="2000" dirty="0" err="1" smtClean="0"/>
              <a:t>বাসস্থান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তৈরি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মানুষ</a:t>
            </a:r>
            <a:r>
              <a:rPr lang="en-US" sz="2000" dirty="0" smtClean="0"/>
              <a:t> </a:t>
            </a:r>
            <a:r>
              <a:rPr lang="en-US" sz="2000" dirty="0" err="1" smtClean="0"/>
              <a:t>বনজঙ্গল</a:t>
            </a:r>
            <a:r>
              <a:rPr lang="en-US" sz="2000" dirty="0" smtClean="0"/>
              <a:t> </a:t>
            </a:r>
            <a:r>
              <a:rPr lang="en-US" sz="2000" dirty="0" err="1" smtClean="0"/>
              <a:t>কেটে</a:t>
            </a:r>
            <a:r>
              <a:rPr lang="en-US" sz="2000" dirty="0" smtClean="0"/>
              <a:t> </a:t>
            </a:r>
            <a:r>
              <a:rPr lang="en-US" sz="2000" dirty="0" err="1" smtClean="0"/>
              <a:t>ফেলছে</a:t>
            </a:r>
            <a:r>
              <a:rPr lang="en-US" sz="2000" dirty="0" smtClean="0"/>
              <a:t> । </a:t>
            </a:r>
            <a:r>
              <a:rPr lang="en-US" sz="2000" dirty="0" err="1" smtClean="0"/>
              <a:t>ফলে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বায়ু</a:t>
            </a:r>
            <a:r>
              <a:rPr lang="en-US" sz="2000" dirty="0" smtClean="0"/>
              <a:t> </a:t>
            </a:r>
            <a:r>
              <a:rPr lang="en-US" sz="2000" dirty="0" err="1" smtClean="0"/>
              <a:t>মণ্ডলে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কার্বন</a:t>
            </a:r>
            <a:r>
              <a:rPr lang="en-US" sz="2000" dirty="0" smtClean="0"/>
              <a:t> </a:t>
            </a:r>
            <a:r>
              <a:rPr lang="en-US" sz="2000" dirty="0" err="1" smtClean="0"/>
              <a:t>ডাইঅক্সাইড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বেড়ে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পৃথিবীর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তাপমাত্রা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বেড়ে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যাচ্ছে</a:t>
            </a:r>
            <a:r>
              <a:rPr lang="en-US" sz="2000" dirty="0" smtClean="0"/>
              <a:t> 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152401"/>
            <a:ext cx="853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757535"/>
            <a:ext cx="63246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উপাদানসমূহের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45E0DEE-5533-4B0E-9C43-D9D9A68E5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70104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5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pnggif.com/uploads/thank-you-animation-26187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038600" cy="3634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1148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8534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C802E40-2877-44B2-9EAC-2393B7DE0C8B}"/>
              </a:ext>
            </a:extLst>
          </p:cNvPr>
          <p:cNvSpPr txBox="1"/>
          <p:nvPr/>
        </p:nvSpPr>
        <p:spPr>
          <a:xfrm>
            <a:off x="990600" y="5486399"/>
            <a:ext cx="71628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152401"/>
            <a:ext cx="8534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19300" y="877669"/>
            <a:ext cx="4953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0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8534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304800"/>
            <a:ext cx="85344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914400"/>
            <a:ext cx="3657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86ED5F-E548-462E-BEE4-87C99F123118}"/>
              </a:ext>
            </a:extLst>
          </p:cNvPr>
          <p:cNvSpPr txBox="1"/>
          <p:nvPr/>
        </p:nvSpPr>
        <p:spPr>
          <a:xfrm>
            <a:off x="504535" y="4631039"/>
            <a:ext cx="8216901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সবকিছ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ব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562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6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0000">
        <p14:prism/>
      </p:transition>
    </mc:Choice>
    <mc:Fallback>
      <p:transition spd="slow" advTm="1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581</Words>
  <Application>Microsoft Office PowerPoint</Application>
  <PresentationFormat>On-screen Show (4:3)</PresentationFormat>
  <Paragraphs>63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Meghla Rupa</cp:lastModifiedBy>
  <cp:revision>182</cp:revision>
  <dcterms:created xsi:type="dcterms:W3CDTF">2006-08-16T00:00:00Z</dcterms:created>
  <dcterms:modified xsi:type="dcterms:W3CDTF">2022-06-02T10:26:31Z</dcterms:modified>
</cp:coreProperties>
</file>