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7" r:id="rId2"/>
    <p:sldId id="259" r:id="rId3"/>
    <p:sldId id="297" r:id="rId4"/>
    <p:sldId id="263" r:id="rId5"/>
    <p:sldId id="301" r:id="rId6"/>
    <p:sldId id="305" r:id="rId7"/>
    <p:sldId id="275" r:id="rId8"/>
    <p:sldId id="280" r:id="rId9"/>
    <p:sldId id="281" r:id="rId10"/>
    <p:sldId id="282" r:id="rId11"/>
    <p:sldId id="283" r:id="rId12"/>
    <p:sldId id="289" r:id="rId13"/>
    <p:sldId id="279" r:id="rId14"/>
    <p:sldId id="298" r:id="rId15"/>
    <p:sldId id="299" r:id="rId16"/>
    <p:sldId id="288" r:id="rId17"/>
    <p:sldId id="264" r:id="rId18"/>
    <p:sldId id="265" r:id="rId19"/>
    <p:sldId id="270" r:id="rId20"/>
    <p:sldId id="304" r:id="rId21"/>
    <p:sldId id="303" r:id="rId22"/>
    <p:sldId id="292" r:id="rId23"/>
    <p:sldId id="293" r:id="rId24"/>
    <p:sldId id="29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D7FA"/>
    <a:srgbClr val="9F58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CADE11-7F71-4114-ADF9-87331F7CFD84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E4D37D-40E3-46C3-A1E6-CBEF6F892BA8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kumimoji="0" lang="en-AU" sz="3200" b="0" i="0" u="none" strike="noStrike" cap="none" normalizeH="0" baseline="0" dirty="0" err="1" smtClean="0">
              <a:ln>
                <a:noFill/>
              </a:ln>
              <a:solidFill>
                <a:srgbClr val="002060"/>
              </a:solidFill>
              <a:effectLst/>
              <a:latin typeface="SutonnyMJ" pitchFamily="2" charset="0"/>
              <a:ea typeface="Times New Roman" pitchFamily="18" charset="0"/>
              <a:cs typeface="SutonnyMJ" pitchFamily="2" charset="0"/>
            </a:rPr>
            <a:t>A‡Uv</a:t>
          </a:r>
          <a:r>
            <a:rPr kumimoji="0" lang="en-A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SutonnyMJ" pitchFamily="2" charset="0"/>
              <a:ea typeface="Times New Roman" pitchFamily="18" charset="0"/>
              <a:cs typeface="SutonnyMJ" pitchFamily="2" charset="0"/>
            </a:rPr>
            <a:t> </a:t>
          </a:r>
          <a:r>
            <a:rPr kumimoji="0" lang="en-AU" sz="3200" b="0" i="0" u="none" strike="noStrike" cap="none" normalizeH="0" baseline="0" dirty="0" err="1" smtClean="0">
              <a:ln>
                <a:noFill/>
              </a:ln>
              <a:solidFill>
                <a:srgbClr val="002060"/>
              </a:solidFill>
              <a:effectLst/>
              <a:latin typeface="SutonnyMJ" pitchFamily="2" charset="0"/>
              <a:ea typeface="Times New Roman" pitchFamily="18" charset="0"/>
              <a:cs typeface="SutonnyMJ" pitchFamily="2" charset="0"/>
            </a:rPr>
            <a:t>wUªgvi</a:t>
          </a:r>
          <a:r>
            <a:rPr kumimoji="0" lang="en-A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SutonnyMJ" pitchFamily="2" charset="0"/>
              <a:ea typeface="Times New Roman" pitchFamily="18" charset="0"/>
              <a:cs typeface="SutonnyMJ" pitchFamily="2" charset="0"/>
            </a:rPr>
            <a:t> </a:t>
          </a:r>
          <a:r>
            <a:rPr kumimoji="0" lang="en-AU" sz="3200" b="0" i="0" u="none" strike="noStrike" cap="none" normalizeH="0" baseline="0" dirty="0" err="1" smtClean="0">
              <a:ln>
                <a:noFill/>
              </a:ln>
              <a:solidFill>
                <a:srgbClr val="002060"/>
              </a:solidFill>
              <a:effectLst/>
              <a:latin typeface="SutonnyMJ" pitchFamily="2" charset="0"/>
              <a:ea typeface="Times New Roman" pitchFamily="18" charset="0"/>
              <a:cs typeface="SutonnyMJ" pitchFamily="2" charset="0"/>
            </a:rPr>
            <a:t>mn</a:t>
          </a:r>
          <a:r>
            <a:rPr kumimoji="0" lang="en-A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SutonnyMJ" pitchFamily="2" charset="0"/>
              <a:ea typeface="Times New Roman" pitchFamily="18" charset="0"/>
              <a:cs typeface="SutonnyMJ" pitchFamily="2" charset="0"/>
            </a:rPr>
            <a:t> </a:t>
          </a:r>
        </a:p>
        <a:p>
          <a:r>
            <a:rPr kumimoji="0" lang="en-AU" sz="3200" b="0" i="0" u="none" strike="noStrike" cap="none" normalizeH="0" baseline="0" dirty="0" err="1" smtClean="0">
              <a:ln>
                <a:noFill/>
              </a:ln>
              <a:solidFill>
                <a:srgbClr val="002060"/>
              </a:solidFill>
              <a:effectLst/>
              <a:latin typeface="SutonnyMJ" pitchFamily="2" charset="0"/>
              <a:ea typeface="Times New Roman" pitchFamily="18" charset="0"/>
              <a:cs typeface="SutonnyMJ" pitchFamily="2" charset="0"/>
            </a:rPr>
            <a:t>mvaviY</a:t>
          </a:r>
          <a:r>
            <a:rPr kumimoji="0" lang="en-A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SutonnyMJ" pitchFamily="2" charset="0"/>
              <a:ea typeface="Times New Roman" pitchFamily="18" charset="0"/>
              <a:cs typeface="SutonnyMJ" pitchFamily="2" charset="0"/>
            </a:rPr>
            <a:t> †</a:t>
          </a:r>
          <a:r>
            <a:rPr kumimoji="0" lang="en-AU" sz="3200" b="0" i="0" u="none" strike="noStrike" cap="none" normalizeH="0" baseline="0" dirty="0" err="1" smtClean="0">
              <a:ln>
                <a:noFill/>
              </a:ln>
              <a:solidFill>
                <a:srgbClr val="002060"/>
              </a:solidFill>
              <a:effectLst/>
              <a:latin typeface="SutonnyMJ" pitchFamily="2" charset="0"/>
              <a:ea typeface="Times New Roman" pitchFamily="18" charset="0"/>
              <a:cs typeface="SutonnyMJ" pitchFamily="2" charset="0"/>
            </a:rPr>
            <a:t>mjvB</a:t>
          </a:r>
          <a:r>
            <a:rPr kumimoji="0" lang="en-A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SutonnyMJ" pitchFamily="2" charset="0"/>
              <a:ea typeface="Times New Roman" pitchFamily="18" charset="0"/>
              <a:cs typeface="SutonnyMJ" pitchFamily="2" charset="0"/>
            </a:rPr>
            <a:t> †</a:t>
          </a:r>
          <a:r>
            <a:rPr kumimoji="0" lang="en-AU" sz="3200" b="0" i="0" u="none" strike="noStrike" cap="none" normalizeH="0" baseline="0" dirty="0" err="1" smtClean="0">
              <a:ln>
                <a:noFill/>
              </a:ln>
              <a:solidFill>
                <a:srgbClr val="002060"/>
              </a:solidFill>
              <a:effectLst/>
              <a:latin typeface="SutonnyMJ" pitchFamily="2" charset="0"/>
              <a:ea typeface="Times New Roman" pitchFamily="18" charset="0"/>
              <a:cs typeface="SutonnyMJ" pitchFamily="2" charset="0"/>
            </a:rPr>
            <a:t>gwkb</a:t>
          </a:r>
          <a:endParaRPr lang="en-US" sz="3200" dirty="0">
            <a:solidFill>
              <a:srgbClr val="002060"/>
            </a:solidFill>
          </a:endParaRPr>
        </a:p>
      </dgm:t>
    </dgm:pt>
    <dgm:pt modelId="{C77C9646-D123-4364-85EE-81B6E30170AF}" type="parTrans" cxnId="{A3F39BA4-9D5A-4A9F-95ED-79B114E19729}">
      <dgm:prSet/>
      <dgm:spPr/>
      <dgm:t>
        <a:bodyPr/>
        <a:lstStyle/>
        <a:p>
          <a:endParaRPr lang="en-US"/>
        </a:p>
      </dgm:t>
    </dgm:pt>
    <dgm:pt modelId="{E91FDB30-11A1-4367-AB30-192E71A90359}" type="sibTrans" cxnId="{A3F39BA4-9D5A-4A9F-95ED-79B114E19729}">
      <dgm:prSet/>
      <dgm:spPr/>
      <dgm:t>
        <a:bodyPr/>
        <a:lstStyle/>
        <a:p>
          <a:endParaRPr lang="en-US"/>
        </a:p>
      </dgm:t>
    </dgm:pt>
    <dgm:pt modelId="{6FAF9E15-7286-4F0C-AD39-0CF5DDFC4DAA}">
      <dgm:prSet phldrT="[Text]" custT="1"/>
      <dgm:spPr/>
      <dgm:t>
        <a:bodyPr/>
        <a:lstStyle/>
        <a:p>
          <a:r>
            <a:rPr kumimoji="0" lang="en-US" sz="2800" b="1" i="0" u="none" strike="noStrike" cap="none" normalizeH="0" baseline="0" dirty="0" err="1" smtClean="0">
              <a:ln>
                <a:noFill/>
              </a:ln>
              <a:solidFill>
                <a:srgbClr val="9F5851"/>
              </a:solidFill>
              <a:effectLst/>
              <a:latin typeface="SutonnyMJ" pitchFamily="2" charset="0"/>
              <a:ea typeface="Times New Roman" pitchFamily="18" charset="0"/>
              <a:cs typeface="SutonnyMJ" pitchFamily="2" charset="0"/>
            </a:rPr>
            <a:t>wb‡W‡ji</a:t>
          </a:r>
          <a:r>
            <a:rPr kumimoji="0" lang="en-US" sz="2800" b="1" i="0" u="none" strike="noStrike" cap="none" normalizeH="0" baseline="0" dirty="0" smtClean="0">
              <a:ln>
                <a:noFill/>
              </a:ln>
              <a:solidFill>
                <a:srgbClr val="9F5851"/>
              </a:solidFill>
              <a:effectLst/>
              <a:latin typeface="SutonnyMJ" pitchFamily="2" charset="0"/>
              <a:ea typeface="Times New Roman" pitchFamily="18" charset="0"/>
              <a:cs typeface="SutonnyMJ" pitchFamily="2" charset="0"/>
            </a:rPr>
            <a:t> </a:t>
          </a:r>
          <a:r>
            <a:rPr kumimoji="0" lang="en-US" sz="2800" b="1" i="0" u="none" strike="noStrike" cap="none" normalizeH="0" baseline="0" dirty="0" err="1" smtClean="0">
              <a:ln>
                <a:noFill/>
              </a:ln>
              <a:solidFill>
                <a:srgbClr val="9F5851"/>
              </a:solidFill>
              <a:effectLst/>
              <a:latin typeface="SutonnyMJ" pitchFamily="2" charset="0"/>
              <a:ea typeface="Times New Roman" pitchFamily="18" charset="0"/>
              <a:cs typeface="SutonnyMJ" pitchFamily="2" charset="0"/>
            </a:rPr>
            <a:t>UvBct</a:t>
          </a:r>
          <a:r>
            <a:rPr kumimoji="0" lang="en-US" sz="2800" b="1" i="0" u="none" strike="noStrike" cap="none" normalizeH="0" baseline="0" dirty="0" smtClean="0">
              <a:ln>
                <a:noFill/>
              </a:ln>
              <a:solidFill>
                <a:srgbClr val="9F5851"/>
              </a:solidFill>
              <a:effectLst/>
              <a:latin typeface="SutonnyMJ" pitchFamily="2" charset="0"/>
              <a:ea typeface="Times New Roman" pitchFamily="18" charset="0"/>
              <a:cs typeface="SutonnyMJ" pitchFamily="2" charset="0"/>
            </a:rPr>
            <a:t> </a:t>
          </a:r>
          <a:r>
            <a:rPr lang="en-AU" sz="2800" dirty="0" smtClean="0">
              <a:solidFill>
                <a:srgbClr val="9F5851"/>
              </a:solidFill>
              <a:latin typeface="Calibri" pitchFamily="34" charset="0"/>
              <a:ea typeface="Times New Roman" pitchFamily="18" charset="0"/>
              <a:cs typeface="Calibri" pitchFamily="34" charset="0"/>
            </a:rPr>
            <a:t>DBX1</a:t>
          </a:r>
          <a:endParaRPr lang="en-US" sz="2800" dirty="0">
            <a:solidFill>
              <a:srgbClr val="9F5851"/>
            </a:solidFill>
          </a:endParaRPr>
        </a:p>
      </dgm:t>
    </dgm:pt>
    <dgm:pt modelId="{CF063494-4EC5-4CA8-8AA6-4D16A07C11FC}" type="sibTrans" cxnId="{14D0F3B0-303D-4712-A06C-F91D973699EE}">
      <dgm:prSet/>
      <dgm:spPr/>
      <dgm:t>
        <a:bodyPr/>
        <a:lstStyle/>
        <a:p>
          <a:endParaRPr lang="en-US"/>
        </a:p>
      </dgm:t>
    </dgm:pt>
    <dgm:pt modelId="{3CBD6DC9-5C68-48C0-91BD-F19220993B25}" type="parTrans" cxnId="{14D0F3B0-303D-4712-A06C-F91D973699EE}">
      <dgm:prSet/>
      <dgm:spPr/>
      <dgm:t>
        <a:bodyPr/>
        <a:lstStyle/>
        <a:p>
          <a:endParaRPr lang="en-US"/>
        </a:p>
      </dgm:t>
    </dgm:pt>
    <dgm:pt modelId="{B6D550AF-9177-47FB-B2BF-423B3CA97361}">
      <dgm:prSet custT="1"/>
      <dgm:spPr/>
      <dgm:t>
        <a:bodyPr/>
        <a:lstStyle/>
        <a:p>
          <a:r>
            <a:rPr kumimoji="0" lang="en-US" sz="2800" b="1" i="0" u="none" strike="noStrike" cap="none" normalizeH="0" baseline="0" dirty="0" err="1" smtClean="0">
              <a:ln>
                <a:noFill/>
              </a:ln>
              <a:solidFill>
                <a:srgbClr val="002060"/>
              </a:solidFill>
              <a:effectLst/>
              <a:latin typeface="SutonnyMJ" pitchFamily="2" charset="0"/>
              <a:ea typeface="Times New Roman" pitchFamily="18" charset="0"/>
              <a:cs typeface="SutonnyMJ" pitchFamily="2" charset="0"/>
            </a:rPr>
            <a:t>wb‡W‡ji</a:t>
          </a:r>
          <a:r>
            <a:rPr kumimoji="0" lang="en-US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SutonnyMJ" pitchFamily="2" charset="0"/>
              <a:ea typeface="Times New Roman" pitchFamily="18" charset="0"/>
              <a:cs typeface="SutonnyMJ" pitchFamily="2" charset="0"/>
            </a:rPr>
            <a:t> </a:t>
          </a:r>
          <a:r>
            <a:rPr kumimoji="0" lang="en-US" sz="2800" b="1" i="0" u="none" strike="noStrike" cap="none" normalizeH="0" baseline="0" dirty="0" err="1" smtClean="0">
              <a:ln>
                <a:noFill/>
              </a:ln>
              <a:solidFill>
                <a:srgbClr val="002060"/>
              </a:solidFill>
              <a:effectLst/>
              <a:latin typeface="SutonnyMJ" pitchFamily="2" charset="0"/>
              <a:ea typeface="Times New Roman" pitchFamily="18" charset="0"/>
              <a:cs typeface="SutonnyMJ" pitchFamily="2" charset="0"/>
            </a:rPr>
            <a:t>mvBRt</a:t>
          </a:r>
          <a:r>
            <a:rPr kumimoji="0" lang="en-US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SutonnyMJ" pitchFamily="2" charset="0"/>
              <a:ea typeface="Times New Roman" pitchFamily="18" charset="0"/>
              <a:cs typeface="SutonnyMJ" pitchFamily="2" charset="0"/>
            </a:rPr>
            <a:t>  </a:t>
          </a:r>
          <a:r>
            <a:rPr lang="en-AU" sz="2800" dirty="0" smtClean="0">
              <a:solidFill>
                <a:srgbClr val="002060"/>
              </a:solidFill>
              <a:latin typeface="Calibri" pitchFamily="34" charset="0"/>
              <a:ea typeface="Times New Roman" pitchFamily="18" charset="0"/>
              <a:cs typeface="Calibri" pitchFamily="34" charset="0"/>
            </a:rPr>
            <a:t>7,9,11,14,16,20,21,22,24,26</a:t>
          </a:r>
          <a:endParaRPr lang="en-US" sz="2800" dirty="0">
            <a:solidFill>
              <a:srgbClr val="002060"/>
            </a:solidFill>
          </a:endParaRPr>
        </a:p>
      </dgm:t>
    </dgm:pt>
    <dgm:pt modelId="{FB50547B-378B-4B81-A273-798BC36FA6BA}" type="sibTrans" cxnId="{8C2520BC-BEED-4551-95C1-2834AC3E8B99}">
      <dgm:prSet/>
      <dgm:spPr/>
      <dgm:t>
        <a:bodyPr/>
        <a:lstStyle/>
        <a:p>
          <a:endParaRPr lang="en-US"/>
        </a:p>
      </dgm:t>
    </dgm:pt>
    <dgm:pt modelId="{15ED6FFF-40AB-4403-A705-3538D8CA1707}" type="parTrans" cxnId="{8C2520BC-BEED-4551-95C1-2834AC3E8B99}">
      <dgm:prSet/>
      <dgm:spPr/>
      <dgm:t>
        <a:bodyPr/>
        <a:lstStyle/>
        <a:p>
          <a:endParaRPr lang="en-US"/>
        </a:p>
      </dgm:t>
    </dgm:pt>
    <dgm:pt modelId="{E4623A15-2266-49FA-8426-C4E824EB985F}">
      <dgm:prSet custT="1"/>
      <dgm:spPr/>
      <dgm:t>
        <a:bodyPr/>
        <a:lstStyle/>
        <a:p>
          <a:r>
            <a:rPr kumimoji="0" lang="en-US" sz="2800" b="1" i="0" u="none" strike="noStrike" cap="none" normalizeH="0" baseline="0" dirty="0" err="1" smtClean="0">
              <a:ln>
                <a:noFill/>
              </a:ln>
              <a:solidFill>
                <a:srgbClr val="7030A0"/>
              </a:solidFill>
              <a:effectLst/>
              <a:latin typeface="SutonnyMJ" pitchFamily="2" charset="0"/>
              <a:ea typeface="Times New Roman" pitchFamily="18" charset="0"/>
              <a:cs typeface="SutonnyMJ" pitchFamily="2" charset="0"/>
            </a:rPr>
            <a:t>wb‡W‡ji</a:t>
          </a:r>
          <a:r>
            <a:rPr kumimoji="0" lang="en-US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SutonnyMJ" pitchFamily="2" charset="0"/>
              <a:ea typeface="Times New Roman" pitchFamily="18" charset="0"/>
              <a:cs typeface="SutonnyMJ" pitchFamily="2" charset="0"/>
            </a:rPr>
            <a:t> </a:t>
          </a:r>
          <a:r>
            <a:rPr kumimoji="0" lang="en-US" sz="2800" b="1" i="0" u="none" strike="noStrike" cap="none" normalizeH="0" baseline="0" dirty="0" err="1" smtClean="0">
              <a:ln>
                <a:noFill/>
              </a:ln>
              <a:solidFill>
                <a:srgbClr val="7030A0"/>
              </a:solidFill>
              <a:effectLst/>
              <a:latin typeface="SutonnyMJ" pitchFamily="2" charset="0"/>
              <a:ea typeface="Times New Roman" pitchFamily="18" charset="0"/>
              <a:cs typeface="SutonnyMJ" pitchFamily="2" charset="0"/>
            </a:rPr>
            <a:t>mvBRt</a:t>
          </a:r>
          <a:r>
            <a:rPr kumimoji="0" lang="en-US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SutonnyMJ" pitchFamily="2" charset="0"/>
              <a:ea typeface="Times New Roman" pitchFamily="18" charset="0"/>
              <a:cs typeface="SutonnyMJ" pitchFamily="2" charset="0"/>
            </a:rPr>
            <a:t>  </a:t>
          </a:r>
          <a:r>
            <a:rPr lang="en-AU" sz="2800" dirty="0" smtClean="0">
              <a:solidFill>
                <a:srgbClr val="7030A0"/>
              </a:solidFill>
              <a:latin typeface="Calibri" pitchFamily="34" charset="0"/>
              <a:ea typeface="Times New Roman" pitchFamily="18" charset="0"/>
              <a:cs typeface="Calibri" pitchFamily="34" charset="0"/>
            </a:rPr>
            <a:t>7,9,11,14,16,20,21,22,24,26</a:t>
          </a:r>
          <a:endParaRPr lang="en-US" sz="2800" dirty="0">
            <a:solidFill>
              <a:srgbClr val="7030A0"/>
            </a:solidFill>
          </a:endParaRPr>
        </a:p>
      </dgm:t>
    </dgm:pt>
    <dgm:pt modelId="{671C4BB5-66D0-4F5B-9C83-10E185FA8643}" type="sibTrans" cxnId="{3BBBD432-DDA0-43EF-83AF-9C9AE9D51B7E}">
      <dgm:prSet/>
      <dgm:spPr/>
      <dgm:t>
        <a:bodyPr/>
        <a:lstStyle/>
        <a:p>
          <a:endParaRPr lang="en-US"/>
        </a:p>
      </dgm:t>
    </dgm:pt>
    <dgm:pt modelId="{49DE4308-94EA-4F5F-AE44-04B36406C18C}" type="parTrans" cxnId="{3BBBD432-DDA0-43EF-83AF-9C9AE9D51B7E}">
      <dgm:prSet/>
      <dgm:spPr/>
      <dgm:t>
        <a:bodyPr/>
        <a:lstStyle/>
        <a:p>
          <a:endParaRPr lang="en-US"/>
        </a:p>
      </dgm:t>
    </dgm:pt>
    <dgm:pt modelId="{CFF8E096-8A02-4B1F-AF0A-CD9EB65FFFA7}">
      <dgm:prSet custT="1"/>
      <dgm:spPr/>
      <dgm:t>
        <a:bodyPr/>
        <a:lstStyle/>
        <a:p>
          <a:r>
            <a:rPr kumimoji="0" lang="en-US" sz="2800" b="1" i="0" u="none" strike="noStrike" cap="none" normalizeH="0" baseline="0" dirty="0" err="1" smtClean="0">
              <a:ln>
                <a:noFill/>
              </a:ln>
              <a:solidFill>
                <a:srgbClr val="0070C0"/>
              </a:solidFill>
              <a:effectLst/>
              <a:latin typeface="SutonnyMJ" pitchFamily="2" charset="0"/>
              <a:ea typeface="Times New Roman" pitchFamily="18" charset="0"/>
              <a:cs typeface="SutonnyMJ" pitchFamily="2" charset="0"/>
            </a:rPr>
            <a:t>wb‡W‡ji</a:t>
          </a:r>
          <a:r>
            <a:rPr kumimoji="0" lang="en-US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SutonnyMJ" pitchFamily="2" charset="0"/>
              <a:ea typeface="Times New Roman" pitchFamily="18" charset="0"/>
              <a:cs typeface="SutonnyMJ" pitchFamily="2" charset="0"/>
            </a:rPr>
            <a:t> </a:t>
          </a:r>
          <a:r>
            <a:rPr kumimoji="0" lang="en-US" sz="2800" b="1" i="0" u="none" strike="noStrike" cap="none" normalizeH="0" baseline="0" dirty="0" err="1" smtClean="0">
              <a:ln>
                <a:noFill/>
              </a:ln>
              <a:solidFill>
                <a:srgbClr val="0070C0"/>
              </a:solidFill>
              <a:effectLst/>
              <a:latin typeface="SutonnyMJ" pitchFamily="2" charset="0"/>
              <a:ea typeface="Times New Roman" pitchFamily="18" charset="0"/>
              <a:cs typeface="SutonnyMJ" pitchFamily="2" charset="0"/>
            </a:rPr>
            <a:t>UvBct</a:t>
          </a:r>
          <a:r>
            <a:rPr kumimoji="0" lang="en-US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SutonnyMJ" pitchFamily="2" charset="0"/>
              <a:ea typeface="Times New Roman" pitchFamily="18" charset="0"/>
              <a:cs typeface="SutonnyMJ" pitchFamily="2" charset="0"/>
            </a:rPr>
            <a:t>  </a:t>
          </a:r>
          <a:r>
            <a:rPr lang="en-AU" sz="2800" dirty="0" smtClean="0">
              <a:solidFill>
                <a:srgbClr val="0070C0"/>
              </a:solidFill>
              <a:latin typeface="Calibri" pitchFamily="34" charset="0"/>
              <a:ea typeface="Times New Roman" pitchFamily="18" charset="0"/>
              <a:cs typeface="Calibri" pitchFamily="34" charset="0"/>
            </a:rPr>
            <a:t>DBX1</a:t>
          </a:r>
          <a:endParaRPr lang="en-US" sz="2800" dirty="0">
            <a:solidFill>
              <a:srgbClr val="0070C0"/>
            </a:solidFill>
          </a:endParaRPr>
        </a:p>
      </dgm:t>
    </dgm:pt>
    <dgm:pt modelId="{FA313C9F-30FC-4CCD-A8FA-569C35AC77D1}" type="sibTrans" cxnId="{697F1F57-1D84-4745-843E-FE502A0548B2}">
      <dgm:prSet/>
      <dgm:spPr/>
      <dgm:t>
        <a:bodyPr/>
        <a:lstStyle/>
        <a:p>
          <a:endParaRPr lang="en-US"/>
        </a:p>
      </dgm:t>
    </dgm:pt>
    <dgm:pt modelId="{56F7E5C2-D20D-45CF-957E-F3857F817648}" type="parTrans" cxnId="{697F1F57-1D84-4745-843E-FE502A0548B2}">
      <dgm:prSet/>
      <dgm:spPr/>
      <dgm:t>
        <a:bodyPr/>
        <a:lstStyle/>
        <a:p>
          <a:endParaRPr lang="en-US"/>
        </a:p>
      </dgm:t>
    </dgm:pt>
    <dgm:pt modelId="{43DE379D-99A0-4732-BDDD-49B3BF2DD430}">
      <dgm:prSet phldrT="[Text]"/>
      <dgm:spPr/>
      <dgm:t>
        <a:bodyPr/>
        <a:lstStyle/>
        <a:p>
          <a:endParaRPr lang="en-US" sz="1600" dirty="0"/>
        </a:p>
      </dgm:t>
    </dgm:pt>
    <dgm:pt modelId="{0B4AD001-C6D0-4246-8700-46D7A779E407}" type="sibTrans" cxnId="{5866E8A1-078A-47FA-9749-1116782C1F8C}">
      <dgm:prSet/>
      <dgm:spPr/>
      <dgm:t>
        <a:bodyPr/>
        <a:lstStyle/>
        <a:p>
          <a:endParaRPr lang="en-US"/>
        </a:p>
      </dgm:t>
    </dgm:pt>
    <dgm:pt modelId="{F2D182AD-B56B-408B-B5EC-9DDCD7F699D9}" type="parTrans" cxnId="{5866E8A1-078A-47FA-9749-1116782C1F8C}">
      <dgm:prSet/>
      <dgm:spPr/>
      <dgm:t>
        <a:bodyPr/>
        <a:lstStyle/>
        <a:p>
          <a:endParaRPr lang="en-US"/>
        </a:p>
      </dgm:t>
    </dgm:pt>
    <dgm:pt modelId="{502E759C-E4C5-4BEB-A777-A872236FAD61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kumimoji="0" lang="en-AU" sz="3200" b="0" i="0" u="none" strike="noStrike" cap="none" normalizeH="0" baseline="0" dirty="0" err="1" smtClean="0">
              <a:ln>
                <a:noFill/>
              </a:ln>
              <a:solidFill>
                <a:srgbClr val="C00000"/>
              </a:solidFill>
              <a:effectLst/>
              <a:latin typeface="SutonnyMJ" pitchFamily="2" charset="0"/>
              <a:ea typeface="Times New Roman" pitchFamily="18" charset="0"/>
              <a:cs typeface="SutonnyMJ" pitchFamily="2" charset="0"/>
            </a:rPr>
            <a:t>A‡Uv</a:t>
          </a:r>
          <a:r>
            <a:rPr kumimoji="0" lang="en-A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utonnyMJ" pitchFamily="2" charset="0"/>
              <a:ea typeface="Times New Roman" pitchFamily="18" charset="0"/>
              <a:cs typeface="SutonnyMJ" pitchFamily="2" charset="0"/>
            </a:rPr>
            <a:t> </a:t>
          </a:r>
          <a:r>
            <a:rPr kumimoji="0" lang="en-AU" sz="3200" b="0" i="0" u="none" strike="noStrike" cap="none" normalizeH="0" baseline="0" dirty="0" err="1" smtClean="0">
              <a:ln>
                <a:noFill/>
              </a:ln>
              <a:solidFill>
                <a:srgbClr val="C00000"/>
              </a:solidFill>
              <a:effectLst/>
              <a:latin typeface="SutonnyMJ" pitchFamily="2" charset="0"/>
              <a:ea typeface="Times New Roman" pitchFamily="18" charset="0"/>
              <a:cs typeface="SutonnyMJ" pitchFamily="2" charset="0"/>
            </a:rPr>
            <a:t>wUªgvi</a:t>
          </a:r>
          <a:r>
            <a:rPr kumimoji="0" lang="en-A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utonnyMJ" pitchFamily="2" charset="0"/>
              <a:ea typeface="Times New Roman" pitchFamily="18" charset="0"/>
              <a:cs typeface="SutonnyMJ" pitchFamily="2" charset="0"/>
            </a:rPr>
            <a:t> </a:t>
          </a:r>
          <a:r>
            <a:rPr kumimoji="0" lang="en-AU" sz="3200" b="0" i="0" u="none" strike="noStrike" cap="none" normalizeH="0" baseline="0" dirty="0" err="1" smtClean="0">
              <a:ln>
                <a:noFill/>
              </a:ln>
              <a:solidFill>
                <a:srgbClr val="C00000"/>
              </a:solidFill>
              <a:effectLst/>
              <a:latin typeface="SutonnyMJ" pitchFamily="2" charset="0"/>
              <a:ea typeface="Times New Roman" pitchFamily="18" charset="0"/>
              <a:cs typeface="SutonnyMJ" pitchFamily="2" charset="0"/>
            </a:rPr>
            <a:t>Qvov</a:t>
          </a:r>
          <a:r>
            <a:rPr kumimoji="0" lang="en-A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utonnyMJ" pitchFamily="2" charset="0"/>
              <a:ea typeface="Times New Roman" pitchFamily="18" charset="0"/>
              <a:cs typeface="SutonnyMJ" pitchFamily="2" charset="0"/>
            </a:rPr>
            <a:t> </a:t>
          </a:r>
          <a:r>
            <a:rPr kumimoji="0" lang="en-AU" sz="3200" b="0" i="0" u="none" strike="noStrike" cap="none" normalizeH="0" baseline="0" dirty="0" err="1" smtClean="0">
              <a:ln>
                <a:noFill/>
              </a:ln>
              <a:solidFill>
                <a:srgbClr val="C00000"/>
              </a:solidFill>
              <a:effectLst/>
              <a:latin typeface="SutonnyMJ" pitchFamily="2" charset="0"/>
              <a:ea typeface="Times New Roman" pitchFamily="18" charset="0"/>
              <a:cs typeface="SutonnyMJ" pitchFamily="2" charset="0"/>
            </a:rPr>
            <a:t>mvaviY</a:t>
          </a:r>
          <a:r>
            <a:rPr kumimoji="0" lang="en-A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utonnyMJ" pitchFamily="2" charset="0"/>
              <a:ea typeface="Times New Roman" pitchFamily="18" charset="0"/>
              <a:cs typeface="SutonnyMJ" pitchFamily="2" charset="0"/>
            </a:rPr>
            <a:t> †</a:t>
          </a:r>
          <a:r>
            <a:rPr kumimoji="0" lang="en-AU" sz="3200" b="0" i="0" u="none" strike="noStrike" cap="none" normalizeH="0" baseline="0" dirty="0" err="1" smtClean="0">
              <a:ln>
                <a:noFill/>
              </a:ln>
              <a:solidFill>
                <a:srgbClr val="C00000"/>
              </a:solidFill>
              <a:effectLst/>
              <a:latin typeface="SutonnyMJ" pitchFamily="2" charset="0"/>
              <a:ea typeface="Times New Roman" pitchFamily="18" charset="0"/>
              <a:cs typeface="SutonnyMJ" pitchFamily="2" charset="0"/>
            </a:rPr>
            <a:t>mj</a:t>
          </a:r>
          <a:r>
            <a:rPr kumimoji="0" lang="en-AU" sz="3600" b="0" i="0" u="none" strike="noStrike" cap="none" normalizeH="0" baseline="0" dirty="0" err="1" smtClean="0">
              <a:ln>
                <a:noFill/>
              </a:ln>
              <a:solidFill>
                <a:srgbClr val="C00000"/>
              </a:solidFill>
              <a:effectLst/>
              <a:latin typeface="SutonnyMJ" pitchFamily="2" charset="0"/>
              <a:ea typeface="Times New Roman" pitchFamily="18" charset="0"/>
              <a:cs typeface="SutonnyMJ" pitchFamily="2" charset="0"/>
            </a:rPr>
            <a:t>vB</a:t>
          </a:r>
          <a:r>
            <a:rPr kumimoji="0" lang="en-AU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utonnyMJ" pitchFamily="2" charset="0"/>
              <a:ea typeface="Times New Roman" pitchFamily="18" charset="0"/>
              <a:cs typeface="SutonnyMJ" pitchFamily="2" charset="0"/>
            </a:rPr>
            <a:t> †</a:t>
          </a:r>
          <a:r>
            <a:rPr kumimoji="0" lang="en-AU" sz="3600" b="0" i="0" u="none" strike="noStrike" cap="none" normalizeH="0" baseline="0" dirty="0" err="1" smtClean="0">
              <a:ln>
                <a:noFill/>
              </a:ln>
              <a:solidFill>
                <a:srgbClr val="C00000"/>
              </a:solidFill>
              <a:effectLst/>
              <a:latin typeface="SutonnyMJ" pitchFamily="2" charset="0"/>
              <a:ea typeface="Times New Roman" pitchFamily="18" charset="0"/>
              <a:cs typeface="SutonnyMJ" pitchFamily="2" charset="0"/>
            </a:rPr>
            <a:t>gwkb</a:t>
          </a:r>
          <a:endParaRPr lang="en-US" sz="3600" dirty="0">
            <a:solidFill>
              <a:srgbClr val="C00000"/>
            </a:solidFill>
          </a:endParaRPr>
        </a:p>
      </dgm:t>
    </dgm:pt>
    <dgm:pt modelId="{2AF1D125-301C-4DE3-B6B7-078BC0881068}" type="sibTrans" cxnId="{603BEDB6-284D-4B7F-B74D-9FF32BEB694D}">
      <dgm:prSet/>
      <dgm:spPr/>
      <dgm:t>
        <a:bodyPr/>
        <a:lstStyle/>
        <a:p>
          <a:endParaRPr lang="en-US"/>
        </a:p>
      </dgm:t>
    </dgm:pt>
    <dgm:pt modelId="{D88E06BD-A455-40C9-B7CC-72110AC11A49}" type="parTrans" cxnId="{603BEDB6-284D-4B7F-B74D-9FF32BEB694D}">
      <dgm:prSet/>
      <dgm:spPr/>
      <dgm:t>
        <a:bodyPr/>
        <a:lstStyle/>
        <a:p>
          <a:endParaRPr lang="en-US"/>
        </a:p>
      </dgm:t>
    </dgm:pt>
    <dgm:pt modelId="{5665267D-7B44-4655-8286-8D6232331A29}" type="pres">
      <dgm:prSet presAssocID="{E2CADE11-7F71-4114-ADF9-87331F7CFD8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B85B626-A987-4722-B73E-F715294A89FF}" type="pres">
      <dgm:prSet presAssocID="{5CE4D37D-40E3-46C3-A1E6-CBEF6F892BA8}" presName="linNode" presStyleCnt="0"/>
      <dgm:spPr/>
    </dgm:pt>
    <dgm:pt modelId="{24E43CAD-02FC-4EDA-9C81-650D48CA2D90}" type="pres">
      <dgm:prSet presAssocID="{5CE4D37D-40E3-46C3-A1E6-CBEF6F892BA8}" presName="parentShp" presStyleLbl="node1" presStyleIdx="0" presStyleCnt="2" custScaleY="27533" custLinFactNeighborX="1730" custLinFactNeighborY="233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A71005-5140-42EA-9168-54441BA027EB}" type="pres">
      <dgm:prSet presAssocID="{5CE4D37D-40E3-46C3-A1E6-CBEF6F892BA8}" presName="childShp" presStyleLbl="bgAccFollowNode1" presStyleIdx="0" presStyleCnt="2" custScaleX="106904" custScaleY="42758" custLinFactNeighborX="-74" custLinFactNeighborY="202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CABA23-2649-445A-A169-0F497D515FA1}" type="pres">
      <dgm:prSet presAssocID="{E91FDB30-11A1-4367-AB30-192E71A90359}" presName="spacing" presStyleCnt="0"/>
      <dgm:spPr/>
    </dgm:pt>
    <dgm:pt modelId="{89D9F98A-12B0-47FF-9F80-018BEC112FCF}" type="pres">
      <dgm:prSet presAssocID="{502E759C-E4C5-4BEB-A777-A872236FAD61}" presName="linNode" presStyleCnt="0"/>
      <dgm:spPr/>
    </dgm:pt>
    <dgm:pt modelId="{FCD2DD68-C31C-46BE-817C-B57E4CDA9703}" type="pres">
      <dgm:prSet presAssocID="{502E759C-E4C5-4BEB-A777-A872236FAD61}" presName="parentShp" presStyleLbl="node1" presStyleIdx="1" presStyleCnt="2" custScaleY="32042" custLinFactNeighborY="18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4A5F73-EB77-49FF-AF5F-F50EC1437218}" type="pres">
      <dgm:prSet presAssocID="{502E759C-E4C5-4BEB-A777-A872236FAD61}" presName="childShp" presStyleLbl="bgAccFollowNode1" presStyleIdx="1" presStyleCnt="2" custScaleY="48412" custLinFactNeighborX="3535" custLinFactNeighborY="27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A8A7F2-9A03-4F16-9724-DDDC9290D7A9}" type="presOf" srcId="{CFF8E096-8A02-4B1F-AF0A-CD9EB65FFFA7}" destId="{084A5F73-EB77-49FF-AF5F-F50EC1437218}" srcOrd="0" destOrd="1" presId="urn:microsoft.com/office/officeart/2005/8/layout/vList6"/>
    <dgm:cxn modelId="{5866E8A1-078A-47FA-9749-1116782C1F8C}" srcId="{502E759C-E4C5-4BEB-A777-A872236FAD61}" destId="{43DE379D-99A0-4732-BDDD-49B3BF2DD430}" srcOrd="0" destOrd="0" parTransId="{F2D182AD-B56B-408B-B5EC-9DDCD7F699D9}" sibTransId="{0B4AD001-C6D0-4246-8700-46D7A779E407}"/>
    <dgm:cxn modelId="{8C2520BC-BEED-4551-95C1-2834AC3E8B99}" srcId="{502E759C-E4C5-4BEB-A777-A872236FAD61}" destId="{B6D550AF-9177-47FB-B2BF-423B3CA97361}" srcOrd="2" destOrd="0" parTransId="{15ED6FFF-40AB-4403-A705-3538D8CA1707}" sibTransId="{FB50547B-378B-4B81-A273-798BC36FA6BA}"/>
    <dgm:cxn modelId="{55BF56BF-0A34-4120-84E1-46661DC921CF}" type="presOf" srcId="{502E759C-E4C5-4BEB-A777-A872236FAD61}" destId="{FCD2DD68-C31C-46BE-817C-B57E4CDA9703}" srcOrd="0" destOrd="0" presId="urn:microsoft.com/office/officeart/2005/8/layout/vList6"/>
    <dgm:cxn modelId="{14D0F3B0-303D-4712-A06C-F91D973699EE}" srcId="{5CE4D37D-40E3-46C3-A1E6-CBEF6F892BA8}" destId="{6FAF9E15-7286-4F0C-AD39-0CF5DDFC4DAA}" srcOrd="0" destOrd="0" parTransId="{3CBD6DC9-5C68-48C0-91BD-F19220993B25}" sibTransId="{CF063494-4EC5-4CA8-8AA6-4D16A07C11FC}"/>
    <dgm:cxn modelId="{5806F36D-C27D-48B7-ADAB-4AD4BB891D5D}" type="presOf" srcId="{5CE4D37D-40E3-46C3-A1E6-CBEF6F892BA8}" destId="{24E43CAD-02FC-4EDA-9C81-650D48CA2D90}" srcOrd="0" destOrd="0" presId="urn:microsoft.com/office/officeart/2005/8/layout/vList6"/>
    <dgm:cxn modelId="{26436455-B8B6-421A-9240-ECA4DA316FCC}" type="presOf" srcId="{E4623A15-2266-49FA-8426-C4E824EB985F}" destId="{95A71005-5140-42EA-9168-54441BA027EB}" srcOrd="0" destOrd="1" presId="urn:microsoft.com/office/officeart/2005/8/layout/vList6"/>
    <dgm:cxn modelId="{E6332BEF-51CE-489C-BED3-625BB9AD0263}" type="presOf" srcId="{E2CADE11-7F71-4114-ADF9-87331F7CFD84}" destId="{5665267D-7B44-4655-8286-8D6232331A29}" srcOrd="0" destOrd="0" presId="urn:microsoft.com/office/officeart/2005/8/layout/vList6"/>
    <dgm:cxn modelId="{A98CAF87-EA79-4E07-9E3D-1F6D38AA570C}" type="presOf" srcId="{B6D550AF-9177-47FB-B2BF-423B3CA97361}" destId="{084A5F73-EB77-49FF-AF5F-F50EC1437218}" srcOrd="0" destOrd="2" presId="urn:microsoft.com/office/officeart/2005/8/layout/vList6"/>
    <dgm:cxn modelId="{0FB213A0-177F-4FA5-9EA4-537F11BB75DE}" type="presOf" srcId="{6FAF9E15-7286-4F0C-AD39-0CF5DDFC4DAA}" destId="{95A71005-5140-42EA-9168-54441BA027EB}" srcOrd="0" destOrd="0" presId="urn:microsoft.com/office/officeart/2005/8/layout/vList6"/>
    <dgm:cxn modelId="{3BBBD432-DDA0-43EF-83AF-9C9AE9D51B7E}" srcId="{5CE4D37D-40E3-46C3-A1E6-CBEF6F892BA8}" destId="{E4623A15-2266-49FA-8426-C4E824EB985F}" srcOrd="1" destOrd="0" parTransId="{49DE4308-94EA-4F5F-AE44-04B36406C18C}" sibTransId="{671C4BB5-66D0-4F5B-9C83-10E185FA8643}"/>
    <dgm:cxn modelId="{603BEDB6-284D-4B7F-B74D-9FF32BEB694D}" srcId="{E2CADE11-7F71-4114-ADF9-87331F7CFD84}" destId="{502E759C-E4C5-4BEB-A777-A872236FAD61}" srcOrd="1" destOrd="0" parTransId="{D88E06BD-A455-40C9-B7CC-72110AC11A49}" sibTransId="{2AF1D125-301C-4DE3-B6B7-078BC0881068}"/>
    <dgm:cxn modelId="{697F1F57-1D84-4745-843E-FE502A0548B2}" srcId="{502E759C-E4C5-4BEB-A777-A872236FAD61}" destId="{CFF8E096-8A02-4B1F-AF0A-CD9EB65FFFA7}" srcOrd="1" destOrd="0" parTransId="{56F7E5C2-D20D-45CF-957E-F3857F817648}" sibTransId="{FA313C9F-30FC-4CCD-A8FA-569C35AC77D1}"/>
    <dgm:cxn modelId="{A3F39BA4-9D5A-4A9F-95ED-79B114E19729}" srcId="{E2CADE11-7F71-4114-ADF9-87331F7CFD84}" destId="{5CE4D37D-40E3-46C3-A1E6-CBEF6F892BA8}" srcOrd="0" destOrd="0" parTransId="{C77C9646-D123-4364-85EE-81B6E30170AF}" sibTransId="{E91FDB30-11A1-4367-AB30-192E71A90359}"/>
    <dgm:cxn modelId="{71874B27-3E90-4E87-80CF-5A8572E8B9E1}" type="presOf" srcId="{43DE379D-99A0-4732-BDDD-49B3BF2DD430}" destId="{084A5F73-EB77-49FF-AF5F-F50EC1437218}" srcOrd="0" destOrd="0" presId="urn:microsoft.com/office/officeart/2005/8/layout/vList6"/>
    <dgm:cxn modelId="{D4CFBA7D-5C44-4036-9FAE-7540F3CB060A}" type="presParOf" srcId="{5665267D-7B44-4655-8286-8D6232331A29}" destId="{7B85B626-A987-4722-B73E-F715294A89FF}" srcOrd="0" destOrd="0" presId="urn:microsoft.com/office/officeart/2005/8/layout/vList6"/>
    <dgm:cxn modelId="{199299FD-E69D-4201-8A2B-D985E342434F}" type="presParOf" srcId="{7B85B626-A987-4722-B73E-F715294A89FF}" destId="{24E43CAD-02FC-4EDA-9C81-650D48CA2D90}" srcOrd="0" destOrd="0" presId="urn:microsoft.com/office/officeart/2005/8/layout/vList6"/>
    <dgm:cxn modelId="{6156AC41-10A9-4506-86DF-BFBD2FB24DC8}" type="presParOf" srcId="{7B85B626-A987-4722-B73E-F715294A89FF}" destId="{95A71005-5140-42EA-9168-54441BA027EB}" srcOrd="1" destOrd="0" presId="urn:microsoft.com/office/officeart/2005/8/layout/vList6"/>
    <dgm:cxn modelId="{48E5F2E9-0B59-4191-9050-6FEC40B02FED}" type="presParOf" srcId="{5665267D-7B44-4655-8286-8D6232331A29}" destId="{A1CABA23-2649-445A-A169-0F497D515FA1}" srcOrd="1" destOrd="0" presId="urn:microsoft.com/office/officeart/2005/8/layout/vList6"/>
    <dgm:cxn modelId="{C6FB9248-E7E5-4F1F-9B59-E6B949440710}" type="presParOf" srcId="{5665267D-7B44-4655-8286-8D6232331A29}" destId="{89D9F98A-12B0-47FF-9F80-018BEC112FCF}" srcOrd="2" destOrd="0" presId="urn:microsoft.com/office/officeart/2005/8/layout/vList6"/>
    <dgm:cxn modelId="{579E857D-3EE6-4A83-841E-6DC93D7BF98F}" type="presParOf" srcId="{89D9F98A-12B0-47FF-9F80-018BEC112FCF}" destId="{FCD2DD68-C31C-46BE-817C-B57E4CDA9703}" srcOrd="0" destOrd="0" presId="urn:microsoft.com/office/officeart/2005/8/layout/vList6"/>
    <dgm:cxn modelId="{365F805C-9E9C-46A4-BA79-9BB683333B77}" type="presParOf" srcId="{89D9F98A-12B0-47FF-9F80-018BEC112FCF}" destId="{084A5F73-EB77-49FF-AF5F-F50EC143721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776FC4-DCF1-4EDE-B5FF-C14339383518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043DF6-0E33-4D36-8B1F-EBAC3FC79428}">
      <dgm:prSet phldrT="[Text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AU" sz="3200" dirty="0" err="1" smtClean="0">
              <a:solidFill>
                <a:schemeClr val="tx2">
                  <a:lumMod val="75000"/>
                </a:schemeClr>
              </a:solidFill>
              <a:latin typeface="SutonnyMJ" pitchFamily="2" charset="0"/>
              <a:ea typeface="Times New Roman" pitchFamily="18" charset="0"/>
              <a:cs typeface="SutonnyMJ" pitchFamily="2" charset="0"/>
            </a:rPr>
            <a:t>IfvijK</a:t>
          </a:r>
          <a:r>
            <a:rPr lang="en-AU" sz="3200" dirty="0" smtClean="0">
              <a:solidFill>
                <a:schemeClr val="tx2">
                  <a:lumMod val="75000"/>
                </a:schemeClr>
              </a:solidFill>
              <a:latin typeface="SutonnyMJ" pitchFamily="2" charset="0"/>
              <a:ea typeface="Times New Roman" pitchFamily="18" charset="0"/>
              <a:cs typeface="SutonnyMJ" pitchFamily="2" charset="0"/>
            </a:rPr>
            <a:t> †</a:t>
          </a:r>
          <a:r>
            <a:rPr lang="en-AU" sz="3200" dirty="0" err="1" smtClean="0">
              <a:solidFill>
                <a:schemeClr val="tx2">
                  <a:lumMod val="75000"/>
                </a:schemeClr>
              </a:solidFill>
              <a:latin typeface="SutonnyMJ" pitchFamily="2" charset="0"/>
              <a:ea typeface="Times New Roman" pitchFamily="18" charset="0"/>
              <a:cs typeface="SutonnyMJ" pitchFamily="2" charset="0"/>
            </a:rPr>
            <a:t>gwkb</a:t>
          </a:r>
          <a:r>
            <a:rPr lang="en-AU" sz="3200" dirty="0" smtClean="0">
              <a:solidFill>
                <a:schemeClr val="tx2">
                  <a:lumMod val="75000"/>
                </a:schemeClr>
              </a:solidFill>
              <a:latin typeface="SutonnyMJ" pitchFamily="2" charset="0"/>
              <a:ea typeface="Times New Roman" pitchFamily="18" charset="0"/>
              <a:cs typeface="SutonnyMJ" pitchFamily="2" charset="0"/>
            </a:rPr>
            <a:t> </a:t>
          </a:r>
          <a:endParaRPr lang="en-US" sz="3200" dirty="0">
            <a:solidFill>
              <a:schemeClr val="tx2">
                <a:lumMod val="75000"/>
              </a:schemeClr>
            </a:solidFill>
          </a:endParaRPr>
        </a:p>
      </dgm:t>
    </dgm:pt>
    <dgm:pt modelId="{DB958B11-648C-4BAA-9215-D6F4F550C28E}" type="parTrans" cxnId="{AF5F1AC4-1179-4FFB-9DB2-EABA81FD5E79}">
      <dgm:prSet/>
      <dgm:spPr/>
      <dgm:t>
        <a:bodyPr/>
        <a:lstStyle/>
        <a:p>
          <a:endParaRPr lang="en-US"/>
        </a:p>
      </dgm:t>
    </dgm:pt>
    <dgm:pt modelId="{41681104-1ABC-441D-9D1A-238E97D04975}" type="sibTrans" cxnId="{AF5F1AC4-1179-4FFB-9DB2-EABA81FD5E79}">
      <dgm:prSet/>
      <dgm:spPr/>
      <dgm:t>
        <a:bodyPr/>
        <a:lstStyle/>
        <a:p>
          <a:endParaRPr lang="en-US"/>
        </a:p>
      </dgm:t>
    </dgm:pt>
    <dgm:pt modelId="{A9955532-B867-46B3-9F45-1730E76BA011}">
      <dgm:prSet phldrT="[Text]" custT="1"/>
      <dgm:spPr/>
      <dgm:t>
        <a:bodyPr/>
        <a:lstStyle/>
        <a:p>
          <a:r>
            <a:rPr kumimoji="0" lang="en-US" sz="2800" b="1" i="0" u="none" strike="noStrike" cap="none" normalizeH="0" baseline="0" dirty="0" err="1" smtClean="0">
              <a:ln>
                <a:noFill/>
              </a:ln>
              <a:solidFill>
                <a:srgbClr val="9F5851"/>
              </a:solidFill>
              <a:effectLst/>
              <a:latin typeface="SutonnyMJ" pitchFamily="2" charset="0"/>
              <a:ea typeface="Times New Roman" pitchFamily="18" charset="0"/>
              <a:cs typeface="SutonnyMJ" pitchFamily="2" charset="0"/>
            </a:rPr>
            <a:t>wb‡W‡ji</a:t>
          </a:r>
          <a:r>
            <a:rPr kumimoji="0" lang="en-US" sz="2800" b="1" i="0" u="none" strike="noStrike" cap="none" normalizeH="0" baseline="0" dirty="0" smtClean="0">
              <a:ln>
                <a:noFill/>
              </a:ln>
              <a:solidFill>
                <a:srgbClr val="9F5851"/>
              </a:solidFill>
              <a:effectLst/>
              <a:latin typeface="SutonnyMJ" pitchFamily="2" charset="0"/>
              <a:ea typeface="Times New Roman" pitchFamily="18" charset="0"/>
              <a:cs typeface="SutonnyMJ" pitchFamily="2" charset="0"/>
            </a:rPr>
            <a:t> </a:t>
          </a:r>
          <a:r>
            <a:rPr kumimoji="0" lang="en-US" sz="2800" b="1" i="0" u="none" strike="noStrike" cap="none" normalizeH="0" baseline="0" dirty="0" err="1" smtClean="0">
              <a:ln>
                <a:noFill/>
              </a:ln>
              <a:solidFill>
                <a:srgbClr val="9F5851"/>
              </a:solidFill>
              <a:effectLst/>
              <a:latin typeface="SutonnyMJ" pitchFamily="2" charset="0"/>
              <a:ea typeface="Times New Roman" pitchFamily="18" charset="0"/>
              <a:cs typeface="SutonnyMJ" pitchFamily="2" charset="0"/>
            </a:rPr>
            <a:t>UvBct</a:t>
          </a:r>
          <a:r>
            <a:rPr kumimoji="0" lang="en-US" sz="2800" b="1" i="0" u="none" strike="noStrike" cap="none" normalizeH="0" baseline="0" dirty="0" smtClean="0">
              <a:ln>
                <a:noFill/>
              </a:ln>
              <a:solidFill>
                <a:srgbClr val="9F5851"/>
              </a:solidFill>
              <a:effectLst/>
              <a:latin typeface="SutonnyMJ" pitchFamily="2" charset="0"/>
              <a:ea typeface="Times New Roman" pitchFamily="18" charset="0"/>
              <a:cs typeface="SutonnyMJ" pitchFamily="2" charset="0"/>
            </a:rPr>
            <a:t> </a:t>
          </a:r>
          <a:r>
            <a:rPr lang="en-AU" sz="2800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Calibri" pitchFamily="34" charset="0"/>
            </a:rPr>
            <a:t>DCX1</a:t>
          </a:r>
          <a:endParaRPr lang="en-US" sz="2800" dirty="0"/>
        </a:p>
      </dgm:t>
    </dgm:pt>
    <dgm:pt modelId="{0CA670CE-D05E-4E9E-9166-C4D9ADE49E20}" type="parTrans" cxnId="{888FF184-7FE8-4025-A1AA-604FFB18979C}">
      <dgm:prSet/>
      <dgm:spPr/>
      <dgm:t>
        <a:bodyPr/>
        <a:lstStyle/>
        <a:p>
          <a:endParaRPr lang="en-US"/>
        </a:p>
      </dgm:t>
    </dgm:pt>
    <dgm:pt modelId="{93E14DD0-2F8A-48D8-A86F-B85C4B25F65F}" type="sibTrans" cxnId="{888FF184-7FE8-4025-A1AA-604FFB18979C}">
      <dgm:prSet/>
      <dgm:spPr/>
      <dgm:t>
        <a:bodyPr/>
        <a:lstStyle/>
        <a:p>
          <a:endParaRPr lang="en-US"/>
        </a:p>
      </dgm:t>
    </dgm:pt>
    <dgm:pt modelId="{942DA5F4-3390-4FEA-BC3D-6522DF0F4849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AU" sz="3200" dirty="0" smtClean="0">
              <a:solidFill>
                <a:schemeClr val="tx1"/>
              </a:solidFill>
              <a:latin typeface="SutonnyMJ" pitchFamily="2" charset="0"/>
              <a:ea typeface="Times New Roman" pitchFamily="18" charset="0"/>
              <a:cs typeface="SutonnyMJ" pitchFamily="2" charset="0"/>
            </a:rPr>
            <a:t>‡</a:t>
          </a:r>
          <a:r>
            <a:rPr lang="en-AU" sz="3200" dirty="0" err="1" smtClean="0">
              <a:solidFill>
                <a:schemeClr val="tx1"/>
              </a:solidFill>
              <a:latin typeface="SutonnyMJ" pitchFamily="2" charset="0"/>
              <a:ea typeface="Times New Roman" pitchFamily="18" charset="0"/>
              <a:cs typeface="SutonnyMJ" pitchFamily="2" charset="0"/>
            </a:rPr>
            <a:t>PBb</a:t>
          </a:r>
          <a:r>
            <a:rPr lang="en-AU" sz="3200" dirty="0" smtClean="0">
              <a:solidFill>
                <a:schemeClr val="tx1"/>
              </a:solidFill>
              <a:latin typeface="SutonnyMJ" pitchFamily="2" charset="0"/>
              <a:ea typeface="Times New Roman" pitchFamily="18" charset="0"/>
              <a:cs typeface="SutonnyMJ" pitchFamily="2" charset="0"/>
            </a:rPr>
            <a:t> w</a:t>
          </a:r>
          <a:r>
            <a:rPr lang="en-US" sz="32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÷</a:t>
          </a:r>
          <a:r>
            <a:rPr lang="en-AU" sz="3200" dirty="0" smtClean="0">
              <a:solidFill>
                <a:schemeClr val="tx1"/>
              </a:solidFill>
              <a:latin typeface="SutonnyMJ" pitchFamily="2" charset="0"/>
              <a:ea typeface="Times New Roman" pitchFamily="18" charset="0"/>
              <a:cs typeface="SutonnyMJ" pitchFamily="2" charset="0"/>
            </a:rPr>
            <a:t>P</a:t>
          </a:r>
          <a:r>
            <a:rPr lang="en-US" sz="32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AU" sz="3200" dirty="0" smtClean="0">
              <a:solidFill>
                <a:schemeClr val="tx1"/>
              </a:solidFill>
              <a:latin typeface="SutonnyMJ" pitchFamily="2" charset="0"/>
              <a:ea typeface="Times New Roman" pitchFamily="18" charset="0"/>
              <a:cs typeface="SutonnyMJ" pitchFamily="2" charset="0"/>
            </a:rPr>
            <a:t> (</a:t>
          </a:r>
          <a:r>
            <a:rPr lang="en-AU" sz="3200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Calibri" pitchFamily="34" charset="0"/>
            </a:rPr>
            <a:t>Chain stitch</a:t>
          </a:r>
          <a:r>
            <a:rPr lang="en-AU" sz="32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rPr>
            <a:t>)</a:t>
          </a:r>
          <a:endParaRPr lang="en-US" sz="3200" dirty="0"/>
        </a:p>
      </dgm:t>
    </dgm:pt>
    <dgm:pt modelId="{CFF257D6-ACBA-46B7-B9F7-D933607390B9}" type="parTrans" cxnId="{9F1862A5-0BD3-4357-98DB-67ABB9B9A7A4}">
      <dgm:prSet/>
      <dgm:spPr/>
      <dgm:t>
        <a:bodyPr/>
        <a:lstStyle/>
        <a:p>
          <a:endParaRPr lang="en-US"/>
        </a:p>
      </dgm:t>
    </dgm:pt>
    <dgm:pt modelId="{11AF26BD-DD7E-4A2C-8667-E30BE909E75C}" type="sibTrans" cxnId="{9F1862A5-0BD3-4357-98DB-67ABB9B9A7A4}">
      <dgm:prSet/>
      <dgm:spPr/>
      <dgm:t>
        <a:bodyPr/>
        <a:lstStyle/>
        <a:p>
          <a:endParaRPr lang="en-US"/>
        </a:p>
      </dgm:t>
    </dgm:pt>
    <dgm:pt modelId="{A4AB1EDC-F34D-4BF1-86B1-6AAB16D0B85F}">
      <dgm:prSet phldrT="[Text]" custT="1"/>
      <dgm:spPr/>
      <dgm:t>
        <a:bodyPr/>
        <a:lstStyle/>
        <a:p>
          <a:r>
            <a:rPr kumimoji="0" lang="en-US" sz="2800" b="1" i="0" u="none" strike="noStrike" cap="none" normalizeH="0" baseline="0" dirty="0" err="1" smtClean="0">
              <a:ln>
                <a:noFill/>
              </a:ln>
              <a:solidFill>
                <a:srgbClr val="9F5851"/>
              </a:solidFill>
              <a:effectLst/>
              <a:latin typeface="SutonnyMJ" pitchFamily="2" charset="0"/>
              <a:ea typeface="Times New Roman" pitchFamily="18" charset="0"/>
              <a:cs typeface="SutonnyMJ" pitchFamily="2" charset="0"/>
            </a:rPr>
            <a:t>wb‡W‡ji</a:t>
          </a:r>
          <a:r>
            <a:rPr kumimoji="0" lang="en-US" sz="2800" b="1" i="0" u="none" strike="noStrike" cap="none" normalizeH="0" baseline="0" dirty="0" smtClean="0">
              <a:ln>
                <a:noFill/>
              </a:ln>
              <a:solidFill>
                <a:srgbClr val="9F5851"/>
              </a:solidFill>
              <a:effectLst/>
              <a:latin typeface="SutonnyMJ" pitchFamily="2" charset="0"/>
              <a:ea typeface="Times New Roman" pitchFamily="18" charset="0"/>
              <a:cs typeface="SutonnyMJ" pitchFamily="2" charset="0"/>
            </a:rPr>
            <a:t> </a:t>
          </a:r>
          <a:r>
            <a:rPr kumimoji="0" lang="en-US" sz="2800" b="1" i="0" u="none" strike="noStrike" cap="none" normalizeH="0" baseline="0" dirty="0" err="1" smtClean="0">
              <a:ln>
                <a:noFill/>
              </a:ln>
              <a:solidFill>
                <a:srgbClr val="9F5851"/>
              </a:solidFill>
              <a:effectLst/>
              <a:latin typeface="SutonnyMJ" pitchFamily="2" charset="0"/>
              <a:ea typeface="Times New Roman" pitchFamily="18" charset="0"/>
              <a:cs typeface="SutonnyMJ" pitchFamily="2" charset="0"/>
            </a:rPr>
            <a:t>UvBct</a:t>
          </a:r>
          <a:r>
            <a:rPr kumimoji="0" lang="en-US" sz="2800" b="1" i="0" u="none" strike="noStrike" cap="none" normalizeH="0" baseline="0" dirty="0" smtClean="0">
              <a:ln>
                <a:noFill/>
              </a:ln>
              <a:solidFill>
                <a:srgbClr val="9F5851"/>
              </a:solidFill>
              <a:effectLst/>
              <a:latin typeface="SutonnyMJ" pitchFamily="2" charset="0"/>
              <a:ea typeface="Times New Roman" pitchFamily="18" charset="0"/>
              <a:cs typeface="SutonnyMJ" pitchFamily="2" charset="0"/>
            </a:rPr>
            <a:t> </a:t>
          </a:r>
          <a:r>
            <a:rPr lang="en-AU" sz="2800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Calibri" pitchFamily="34" charset="0"/>
            </a:rPr>
            <a:t>DPX5</a:t>
          </a:r>
          <a:endParaRPr lang="en-US" sz="2800" dirty="0"/>
        </a:p>
      </dgm:t>
    </dgm:pt>
    <dgm:pt modelId="{8BE2BB99-4EE5-4766-8CC6-96747807EB2D}" type="parTrans" cxnId="{5F43806F-9326-42BC-BABD-BC0EA522EBD3}">
      <dgm:prSet/>
      <dgm:spPr/>
      <dgm:t>
        <a:bodyPr/>
        <a:lstStyle/>
        <a:p>
          <a:endParaRPr lang="en-US"/>
        </a:p>
      </dgm:t>
    </dgm:pt>
    <dgm:pt modelId="{A035C601-38F4-413F-B3D4-2812AF25FE7D}" type="sibTrans" cxnId="{5F43806F-9326-42BC-BABD-BC0EA522EBD3}">
      <dgm:prSet/>
      <dgm:spPr/>
      <dgm:t>
        <a:bodyPr/>
        <a:lstStyle/>
        <a:p>
          <a:endParaRPr lang="en-US"/>
        </a:p>
      </dgm:t>
    </dgm:pt>
    <dgm:pt modelId="{F4BB0EAE-D2F9-4B9A-B8E5-1BEF3BCB8ABB}">
      <dgm:prSet phldrT="[Text]" custT="1"/>
      <dgm:spPr/>
      <dgm:t>
        <a:bodyPr/>
        <a:lstStyle/>
        <a:p>
          <a:r>
            <a:rPr kumimoji="0" lang="en-US" sz="2800" b="1" i="0" u="none" strike="noStrike" cap="none" normalizeH="0" baseline="0" dirty="0" err="1" smtClean="0">
              <a:ln>
                <a:noFill/>
              </a:ln>
              <a:solidFill>
                <a:srgbClr val="7030A0"/>
              </a:solidFill>
              <a:effectLst/>
              <a:latin typeface="SutonnyMJ" pitchFamily="2" charset="0"/>
              <a:ea typeface="Times New Roman" pitchFamily="18" charset="0"/>
              <a:cs typeface="SutonnyMJ" pitchFamily="2" charset="0"/>
            </a:rPr>
            <a:t>wb‡W‡ji</a:t>
          </a:r>
          <a:r>
            <a:rPr kumimoji="0" lang="en-US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SutonnyMJ" pitchFamily="2" charset="0"/>
              <a:ea typeface="Times New Roman" pitchFamily="18" charset="0"/>
              <a:cs typeface="SutonnyMJ" pitchFamily="2" charset="0"/>
            </a:rPr>
            <a:t> </a:t>
          </a:r>
          <a:r>
            <a:rPr kumimoji="0" lang="en-US" sz="2800" b="1" i="0" u="none" strike="noStrike" cap="none" normalizeH="0" baseline="0" dirty="0" err="1" smtClean="0">
              <a:ln>
                <a:noFill/>
              </a:ln>
              <a:solidFill>
                <a:srgbClr val="7030A0"/>
              </a:solidFill>
              <a:effectLst/>
              <a:latin typeface="SutonnyMJ" pitchFamily="2" charset="0"/>
              <a:ea typeface="Times New Roman" pitchFamily="18" charset="0"/>
              <a:cs typeface="SutonnyMJ" pitchFamily="2" charset="0"/>
            </a:rPr>
            <a:t>mvBRt</a:t>
          </a:r>
          <a:r>
            <a:rPr kumimoji="0" lang="en-US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SutonnyMJ" pitchFamily="2" charset="0"/>
              <a:ea typeface="Times New Roman" pitchFamily="18" charset="0"/>
              <a:cs typeface="SutonnyMJ" pitchFamily="2" charset="0"/>
            </a:rPr>
            <a:t>  </a:t>
          </a:r>
          <a:r>
            <a:rPr lang="en-AU" sz="2800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Calibri" pitchFamily="34" charset="0"/>
            </a:rPr>
            <a:t>(7,9,11,14,16,20,21,22,24,26</a:t>
          </a:r>
          <a:r>
            <a:rPr lang="en-AU" sz="1500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Calibri" pitchFamily="34" charset="0"/>
            </a:rPr>
            <a:t>)</a:t>
          </a:r>
          <a:endParaRPr lang="en-US" sz="1500" dirty="0"/>
        </a:p>
      </dgm:t>
    </dgm:pt>
    <dgm:pt modelId="{7555EB08-429B-49E1-BDFC-790ED1320FBD}" type="parTrans" cxnId="{FCBF8EC8-D636-43E9-9249-F60894A335B5}">
      <dgm:prSet/>
      <dgm:spPr/>
      <dgm:t>
        <a:bodyPr/>
        <a:lstStyle/>
        <a:p>
          <a:endParaRPr lang="en-US"/>
        </a:p>
      </dgm:t>
    </dgm:pt>
    <dgm:pt modelId="{22FB4C83-2C00-407D-927D-5DF65ABBF417}" type="sibTrans" cxnId="{FCBF8EC8-D636-43E9-9249-F60894A335B5}">
      <dgm:prSet/>
      <dgm:spPr/>
      <dgm:t>
        <a:bodyPr/>
        <a:lstStyle/>
        <a:p>
          <a:endParaRPr lang="en-US"/>
        </a:p>
      </dgm:t>
    </dgm:pt>
    <dgm:pt modelId="{675AC938-19F2-4E08-9EDC-44F3F0C80AA8}">
      <dgm:prSet phldrT="[Text]" custT="1"/>
      <dgm:spPr/>
      <dgm:t>
        <a:bodyPr/>
        <a:lstStyle/>
        <a:p>
          <a:r>
            <a:rPr kumimoji="0" lang="en-US" sz="2800" b="1" i="0" u="none" strike="noStrike" cap="none" normalizeH="0" baseline="0" dirty="0" err="1" smtClean="0">
              <a:ln>
                <a:noFill/>
              </a:ln>
              <a:solidFill>
                <a:srgbClr val="7030A0"/>
              </a:solidFill>
              <a:effectLst/>
              <a:latin typeface="SutonnyMJ" pitchFamily="2" charset="0"/>
              <a:ea typeface="Times New Roman" pitchFamily="18" charset="0"/>
              <a:cs typeface="SutonnyMJ" pitchFamily="2" charset="0"/>
            </a:rPr>
            <a:t>wb‡W‡ji</a:t>
          </a:r>
          <a:r>
            <a:rPr kumimoji="0" lang="en-US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SutonnyMJ" pitchFamily="2" charset="0"/>
              <a:ea typeface="Times New Roman" pitchFamily="18" charset="0"/>
              <a:cs typeface="SutonnyMJ" pitchFamily="2" charset="0"/>
            </a:rPr>
            <a:t> </a:t>
          </a:r>
          <a:r>
            <a:rPr kumimoji="0" lang="en-US" sz="2800" b="1" i="0" u="none" strike="noStrike" cap="none" normalizeH="0" baseline="0" dirty="0" err="1" smtClean="0">
              <a:ln>
                <a:noFill/>
              </a:ln>
              <a:solidFill>
                <a:srgbClr val="7030A0"/>
              </a:solidFill>
              <a:effectLst/>
              <a:latin typeface="SutonnyMJ" pitchFamily="2" charset="0"/>
              <a:ea typeface="Times New Roman" pitchFamily="18" charset="0"/>
              <a:cs typeface="SutonnyMJ" pitchFamily="2" charset="0"/>
            </a:rPr>
            <a:t>mvBRt</a:t>
          </a:r>
          <a:r>
            <a:rPr kumimoji="0" lang="en-US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SutonnyMJ" pitchFamily="2" charset="0"/>
              <a:ea typeface="Times New Roman" pitchFamily="18" charset="0"/>
              <a:cs typeface="SutonnyMJ" pitchFamily="2" charset="0"/>
            </a:rPr>
            <a:t>  </a:t>
          </a:r>
          <a:r>
            <a:rPr lang="en-AU" sz="2800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Calibri" pitchFamily="34" charset="0"/>
            </a:rPr>
            <a:t>(7,9,11,14,16,20,21,22,24,26</a:t>
          </a:r>
          <a:r>
            <a:rPr lang="en-AU" sz="1700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Calibri" pitchFamily="34" charset="0"/>
            </a:rPr>
            <a:t>)</a:t>
          </a:r>
          <a:endParaRPr lang="en-US" sz="1700" dirty="0"/>
        </a:p>
      </dgm:t>
    </dgm:pt>
    <dgm:pt modelId="{DF680616-6EC2-4E64-AC0C-1C42F1155A5E}" type="parTrans" cxnId="{56F6D246-84F3-4902-AD11-38499B69A712}">
      <dgm:prSet/>
      <dgm:spPr/>
      <dgm:t>
        <a:bodyPr/>
        <a:lstStyle/>
        <a:p>
          <a:endParaRPr lang="en-US"/>
        </a:p>
      </dgm:t>
    </dgm:pt>
    <dgm:pt modelId="{31DC5B3D-6140-44F4-8E52-A24ECEF3F258}" type="sibTrans" cxnId="{56F6D246-84F3-4902-AD11-38499B69A712}">
      <dgm:prSet/>
      <dgm:spPr/>
      <dgm:t>
        <a:bodyPr/>
        <a:lstStyle/>
        <a:p>
          <a:endParaRPr lang="en-US"/>
        </a:p>
      </dgm:t>
    </dgm:pt>
    <dgm:pt modelId="{623069E2-12B3-495B-A11F-B0BED85AC901}" type="pres">
      <dgm:prSet presAssocID="{4A776FC4-DCF1-4EDE-B5FF-C1433938351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8F4BECD-4384-45C2-A9C7-14EF1E182CA2}" type="pres">
      <dgm:prSet presAssocID="{B0043DF6-0E33-4D36-8B1F-EBAC3FC79428}" presName="linNode" presStyleCnt="0"/>
      <dgm:spPr/>
    </dgm:pt>
    <dgm:pt modelId="{AA56E704-B2A2-4381-B184-5C5D3E505184}" type="pres">
      <dgm:prSet presAssocID="{B0043DF6-0E33-4D36-8B1F-EBAC3FC79428}" presName="parentShp" presStyleLbl="node1" presStyleIdx="0" presStyleCnt="2" custScaleY="46200" custLinFactNeighborX="-1684" custLinFactNeighborY="5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1073F1-92AB-4550-A001-2342C9CA1AE3}" type="pres">
      <dgm:prSet presAssocID="{B0043DF6-0E33-4D36-8B1F-EBAC3FC79428}" presName="childShp" presStyleLbl="bgAccFollowNode1" presStyleIdx="0" presStyleCnt="2" custScaleY="569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687822-4A9C-4D0A-934B-A009572749EE}" type="pres">
      <dgm:prSet presAssocID="{41681104-1ABC-441D-9D1A-238E97D04975}" presName="spacing" presStyleCnt="0"/>
      <dgm:spPr/>
    </dgm:pt>
    <dgm:pt modelId="{4A2D9D36-0708-4E68-AD1E-FD5A23B1450E}" type="pres">
      <dgm:prSet presAssocID="{942DA5F4-3390-4FEA-BC3D-6522DF0F4849}" presName="linNode" presStyleCnt="0"/>
      <dgm:spPr/>
    </dgm:pt>
    <dgm:pt modelId="{6C4D3ECE-26FF-4EC4-8F8A-F5745C49897E}" type="pres">
      <dgm:prSet presAssocID="{942DA5F4-3390-4FEA-BC3D-6522DF0F4849}" presName="parentShp" presStyleLbl="node1" presStyleIdx="1" presStyleCnt="2" custScaleY="40231" custLinFactNeighborX="-1684" custLinFactNeighborY="-162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7C88CF-BCED-4013-9C5C-6767F402076C}" type="pres">
      <dgm:prSet presAssocID="{942DA5F4-3390-4FEA-BC3D-6522DF0F4849}" presName="childShp" presStyleLbl="bgAccFollowNode1" presStyleIdx="1" presStyleCnt="2" custScaleY="52653" custLinFactNeighborX="1010" custLinFactNeighborY="-137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43806F-9326-42BC-BABD-BC0EA522EBD3}" srcId="{942DA5F4-3390-4FEA-BC3D-6522DF0F4849}" destId="{A4AB1EDC-F34D-4BF1-86B1-6AAB16D0B85F}" srcOrd="0" destOrd="0" parTransId="{8BE2BB99-4EE5-4766-8CC6-96747807EB2D}" sibTransId="{A035C601-38F4-413F-B3D4-2812AF25FE7D}"/>
    <dgm:cxn modelId="{565961C9-DE7D-465A-87F8-C58A3B761FC5}" type="presOf" srcId="{A9955532-B867-46B3-9F45-1730E76BA011}" destId="{C61073F1-92AB-4550-A001-2342C9CA1AE3}" srcOrd="0" destOrd="0" presId="urn:microsoft.com/office/officeart/2005/8/layout/vList6"/>
    <dgm:cxn modelId="{B47E716C-562C-41C8-9E6A-BEB135576CA9}" type="presOf" srcId="{942DA5F4-3390-4FEA-BC3D-6522DF0F4849}" destId="{6C4D3ECE-26FF-4EC4-8F8A-F5745C49897E}" srcOrd="0" destOrd="0" presId="urn:microsoft.com/office/officeart/2005/8/layout/vList6"/>
    <dgm:cxn modelId="{AF5F1AC4-1179-4FFB-9DB2-EABA81FD5E79}" srcId="{4A776FC4-DCF1-4EDE-B5FF-C14339383518}" destId="{B0043DF6-0E33-4D36-8B1F-EBAC3FC79428}" srcOrd="0" destOrd="0" parTransId="{DB958B11-648C-4BAA-9215-D6F4F550C28E}" sibTransId="{41681104-1ABC-441D-9D1A-238E97D04975}"/>
    <dgm:cxn modelId="{799A1E36-B7B4-45B2-A656-F38AF7E26C9B}" type="presOf" srcId="{B0043DF6-0E33-4D36-8B1F-EBAC3FC79428}" destId="{AA56E704-B2A2-4381-B184-5C5D3E505184}" srcOrd="0" destOrd="0" presId="urn:microsoft.com/office/officeart/2005/8/layout/vList6"/>
    <dgm:cxn modelId="{56F6D246-84F3-4902-AD11-38499B69A712}" srcId="{942DA5F4-3390-4FEA-BC3D-6522DF0F4849}" destId="{675AC938-19F2-4E08-9EDC-44F3F0C80AA8}" srcOrd="1" destOrd="0" parTransId="{DF680616-6EC2-4E64-AC0C-1C42F1155A5E}" sibTransId="{31DC5B3D-6140-44F4-8E52-A24ECEF3F258}"/>
    <dgm:cxn modelId="{4F79D760-3AEB-4310-B75A-52F823760F1F}" type="presOf" srcId="{F4BB0EAE-D2F9-4B9A-B8E5-1BEF3BCB8ABB}" destId="{C61073F1-92AB-4550-A001-2342C9CA1AE3}" srcOrd="0" destOrd="1" presId="urn:microsoft.com/office/officeart/2005/8/layout/vList6"/>
    <dgm:cxn modelId="{3B6AD046-6F99-4A3F-8A53-4B593B830C06}" type="presOf" srcId="{675AC938-19F2-4E08-9EDC-44F3F0C80AA8}" destId="{9D7C88CF-BCED-4013-9C5C-6767F402076C}" srcOrd="0" destOrd="1" presId="urn:microsoft.com/office/officeart/2005/8/layout/vList6"/>
    <dgm:cxn modelId="{888FF184-7FE8-4025-A1AA-604FFB18979C}" srcId="{B0043DF6-0E33-4D36-8B1F-EBAC3FC79428}" destId="{A9955532-B867-46B3-9F45-1730E76BA011}" srcOrd="0" destOrd="0" parTransId="{0CA670CE-D05E-4E9E-9166-C4D9ADE49E20}" sibTransId="{93E14DD0-2F8A-48D8-A86F-B85C4B25F65F}"/>
    <dgm:cxn modelId="{9F1862A5-0BD3-4357-98DB-67ABB9B9A7A4}" srcId="{4A776FC4-DCF1-4EDE-B5FF-C14339383518}" destId="{942DA5F4-3390-4FEA-BC3D-6522DF0F4849}" srcOrd="1" destOrd="0" parTransId="{CFF257D6-ACBA-46B7-B9F7-D933607390B9}" sibTransId="{11AF26BD-DD7E-4A2C-8667-E30BE909E75C}"/>
    <dgm:cxn modelId="{FCBF8EC8-D636-43E9-9249-F60894A335B5}" srcId="{B0043DF6-0E33-4D36-8B1F-EBAC3FC79428}" destId="{F4BB0EAE-D2F9-4B9A-B8E5-1BEF3BCB8ABB}" srcOrd="1" destOrd="0" parTransId="{7555EB08-429B-49E1-BDFC-790ED1320FBD}" sibTransId="{22FB4C83-2C00-407D-927D-5DF65ABBF417}"/>
    <dgm:cxn modelId="{E68FF5A4-BA96-47A5-B9F3-CC484427ECC6}" type="presOf" srcId="{4A776FC4-DCF1-4EDE-B5FF-C14339383518}" destId="{623069E2-12B3-495B-A11F-B0BED85AC901}" srcOrd="0" destOrd="0" presId="urn:microsoft.com/office/officeart/2005/8/layout/vList6"/>
    <dgm:cxn modelId="{3077475C-EBC0-4977-AE8B-E0AEFD26EF02}" type="presOf" srcId="{A4AB1EDC-F34D-4BF1-86B1-6AAB16D0B85F}" destId="{9D7C88CF-BCED-4013-9C5C-6767F402076C}" srcOrd="0" destOrd="0" presId="urn:microsoft.com/office/officeart/2005/8/layout/vList6"/>
    <dgm:cxn modelId="{E5CD90C6-6AAC-42A4-AD5D-C12AC2F95FA2}" type="presParOf" srcId="{623069E2-12B3-495B-A11F-B0BED85AC901}" destId="{A8F4BECD-4384-45C2-A9C7-14EF1E182CA2}" srcOrd="0" destOrd="0" presId="urn:microsoft.com/office/officeart/2005/8/layout/vList6"/>
    <dgm:cxn modelId="{3783FB1F-0EE7-4A3E-B0EB-E0B7321B32CF}" type="presParOf" srcId="{A8F4BECD-4384-45C2-A9C7-14EF1E182CA2}" destId="{AA56E704-B2A2-4381-B184-5C5D3E505184}" srcOrd="0" destOrd="0" presId="urn:microsoft.com/office/officeart/2005/8/layout/vList6"/>
    <dgm:cxn modelId="{ADD04C71-33FE-4BDF-9F81-1EA962A015CB}" type="presParOf" srcId="{A8F4BECD-4384-45C2-A9C7-14EF1E182CA2}" destId="{C61073F1-92AB-4550-A001-2342C9CA1AE3}" srcOrd="1" destOrd="0" presId="urn:microsoft.com/office/officeart/2005/8/layout/vList6"/>
    <dgm:cxn modelId="{DB18C3C4-FAD9-4A58-BB99-3A9C7B3AFE9B}" type="presParOf" srcId="{623069E2-12B3-495B-A11F-B0BED85AC901}" destId="{A1687822-4A9C-4D0A-934B-A009572749EE}" srcOrd="1" destOrd="0" presId="urn:microsoft.com/office/officeart/2005/8/layout/vList6"/>
    <dgm:cxn modelId="{E817FEC2-84E5-4FF9-B45B-C851785E2852}" type="presParOf" srcId="{623069E2-12B3-495B-A11F-B0BED85AC901}" destId="{4A2D9D36-0708-4E68-AD1E-FD5A23B1450E}" srcOrd="2" destOrd="0" presId="urn:microsoft.com/office/officeart/2005/8/layout/vList6"/>
    <dgm:cxn modelId="{0C929374-94EB-4392-993B-36E1813D8E84}" type="presParOf" srcId="{4A2D9D36-0708-4E68-AD1E-FD5A23B1450E}" destId="{6C4D3ECE-26FF-4EC4-8F8A-F5745C49897E}" srcOrd="0" destOrd="0" presId="urn:microsoft.com/office/officeart/2005/8/layout/vList6"/>
    <dgm:cxn modelId="{B0BF58D3-DC79-42D6-B5C6-C5FFC3D13B1A}" type="presParOf" srcId="{4A2D9D36-0708-4E68-AD1E-FD5A23B1450E}" destId="{9D7C88CF-BCED-4013-9C5C-6767F402076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DCB846-640D-47BA-B4FE-332AD1CE6C83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C5F7C5-162A-4B17-9C7E-4DB824491683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sz="3200" dirty="0" err="1" smtClean="0">
              <a:solidFill>
                <a:schemeClr val="tx1"/>
              </a:solidFill>
              <a:latin typeface="SutonnyMJ" pitchFamily="2" charset="0"/>
              <a:ea typeface="Calibri" pitchFamily="34" charset="0"/>
              <a:cs typeface="SutonnyMJ" pitchFamily="2" charset="0"/>
            </a:rPr>
            <a:t>evUb‡nvj</a:t>
          </a:r>
          <a:r>
            <a:rPr lang="en-US" sz="3200" dirty="0" smtClean="0">
              <a:solidFill>
                <a:schemeClr val="tx1"/>
              </a:solidFill>
              <a:latin typeface="SutonnyMJ" pitchFamily="2" charset="0"/>
              <a:ea typeface="Calibri" pitchFamily="34" charset="0"/>
              <a:cs typeface="SutonnyMJ" pitchFamily="2" charset="0"/>
            </a:rPr>
            <a:t> †</a:t>
          </a:r>
          <a:r>
            <a:rPr lang="en-US" sz="3200" dirty="0" err="1" smtClean="0">
              <a:solidFill>
                <a:schemeClr val="tx1"/>
              </a:solidFill>
              <a:latin typeface="SutonnyMJ" pitchFamily="2" charset="0"/>
              <a:ea typeface="Calibri" pitchFamily="34" charset="0"/>
              <a:cs typeface="SutonnyMJ" pitchFamily="2" charset="0"/>
            </a:rPr>
            <a:t>gwkb</a:t>
          </a:r>
          <a:r>
            <a:rPr lang="en-US" sz="3200" dirty="0" smtClean="0">
              <a:solidFill>
                <a:schemeClr val="tx1"/>
              </a:solidFill>
              <a:latin typeface="SutonnyMJ" pitchFamily="2" charset="0"/>
              <a:ea typeface="Calibri" pitchFamily="34" charset="0"/>
              <a:cs typeface="SutonnyMJ" pitchFamily="2" charset="0"/>
            </a:rPr>
            <a:t> (</a:t>
          </a:r>
          <a:r>
            <a:rPr lang="en-US" sz="3200" dirty="0" smtClean="0">
              <a:solidFill>
                <a:schemeClr val="tx1"/>
              </a:solidFill>
              <a:latin typeface="Arial" pitchFamily="34" charset="0"/>
              <a:ea typeface="Calibri" pitchFamily="34" charset="0"/>
              <a:cs typeface="Times New Roman" pitchFamily="18" charset="0"/>
            </a:rPr>
            <a:t>Button hole </a:t>
          </a:r>
          <a:endParaRPr lang="en-US" sz="3200" dirty="0"/>
        </a:p>
      </dgm:t>
    </dgm:pt>
    <dgm:pt modelId="{C5667B17-5D1B-4B42-A646-E0E8BF94B6AA}" type="parTrans" cxnId="{ECD27400-96C2-4580-B796-5338566D684B}">
      <dgm:prSet/>
      <dgm:spPr/>
      <dgm:t>
        <a:bodyPr/>
        <a:lstStyle/>
        <a:p>
          <a:endParaRPr lang="en-US"/>
        </a:p>
      </dgm:t>
    </dgm:pt>
    <dgm:pt modelId="{4D070F49-9D04-46FD-B939-F89409605EE3}" type="sibTrans" cxnId="{ECD27400-96C2-4580-B796-5338566D684B}">
      <dgm:prSet/>
      <dgm:spPr/>
      <dgm:t>
        <a:bodyPr/>
        <a:lstStyle/>
        <a:p>
          <a:endParaRPr lang="en-US"/>
        </a:p>
      </dgm:t>
    </dgm:pt>
    <dgm:pt modelId="{15278778-42BC-4B31-ADCA-98D00CB813AD}">
      <dgm:prSet phldrT="[Text]" custT="1"/>
      <dgm:spPr/>
      <dgm:t>
        <a:bodyPr/>
        <a:lstStyle/>
        <a:p>
          <a:r>
            <a:rPr kumimoji="0" lang="en-US" sz="2800" b="1" i="0" u="none" strike="noStrike" cap="none" normalizeH="0" baseline="0" dirty="0" err="1" smtClean="0">
              <a:ln>
                <a:noFill/>
              </a:ln>
              <a:solidFill>
                <a:srgbClr val="9F5851"/>
              </a:solidFill>
              <a:effectLst/>
              <a:latin typeface="SutonnyMJ" pitchFamily="2" charset="0"/>
              <a:ea typeface="Times New Roman" pitchFamily="18" charset="0"/>
              <a:cs typeface="SutonnyMJ" pitchFamily="2" charset="0"/>
            </a:rPr>
            <a:t>wb‡W‡ji</a:t>
          </a:r>
          <a:r>
            <a:rPr kumimoji="0" lang="en-US" sz="2800" b="1" i="0" u="none" strike="noStrike" cap="none" normalizeH="0" baseline="0" dirty="0" smtClean="0">
              <a:ln>
                <a:noFill/>
              </a:ln>
              <a:solidFill>
                <a:srgbClr val="9F5851"/>
              </a:solidFill>
              <a:effectLst/>
              <a:latin typeface="SutonnyMJ" pitchFamily="2" charset="0"/>
              <a:ea typeface="Times New Roman" pitchFamily="18" charset="0"/>
              <a:cs typeface="SutonnyMJ" pitchFamily="2" charset="0"/>
            </a:rPr>
            <a:t> </a:t>
          </a:r>
          <a:r>
            <a:rPr kumimoji="0" lang="en-US" sz="2800" b="1" i="0" u="none" strike="noStrike" cap="none" normalizeH="0" baseline="0" dirty="0" err="1" smtClean="0">
              <a:ln>
                <a:noFill/>
              </a:ln>
              <a:solidFill>
                <a:srgbClr val="9F5851"/>
              </a:solidFill>
              <a:effectLst/>
              <a:latin typeface="SutonnyMJ" pitchFamily="2" charset="0"/>
              <a:ea typeface="Times New Roman" pitchFamily="18" charset="0"/>
              <a:cs typeface="SutonnyMJ" pitchFamily="2" charset="0"/>
            </a:rPr>
            <a:t>UvBct</a:t>
          </a:r>
          <a:r>
            <a:rPr kumimoji="0" lang="en-US" sz="2800" b="1" i="0" u="none" strike="noStrike" cap="none" normalizeH="0" baseline="0" dirty="0" smtClean="0">
              <a:ln>
                <a:noFill/>
              </a:ln>
              <a:solidFill>
                <a:srgbClr val="9F5851"/>
              </a:solidFill>
              <a:effectLst/>
              <a:latin typeface="SutonnyMJ" pitchFamily="2" charset="0"/>
              <a:ea typeface="Times New Roman" pitchFamily="18" charset="0"/>
              <a:cs typeface="SutonnyMJ" pitchFamily="2" charset="0"/>
            </a:rPr>
            <a:t> </a:t>
          </a:r>
          <a:r>
            <a:rPr lang="en-US" sz="2800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rPr>
            <a:t>DPX5</a:t>
          </a:r>
          <a:endParaRPr lang="en-US" sz="2800" dirty="0"/>
        </a:p>
      </dgm:t>
    </dgm:pt>
    <dgm:pt modelId="{F21BDEE5-3744-4A16-867F-9C71833FEA67}" type="parTrans" cxnId="{F8BA7FF6-71FD-40AD-A42E-E6B70722D189}">
      <dgm:prSet/>
      <dgm:spPr/>
      <dgm:t>
        <a:bodyPr/>
        <a:lstStyle/>
        <a:p>
          <a:endParaRPr lang="en-US"/>
        </a:p>
      </dgm:t>
    </dgm:pt>
    <dgm:pt modelId="{CA4C8566-B57D-4461-9E40-C476668838C9}" type="sibTrans" cxnId="{F8BA7FF6-71FD-40AD-A42E-E6B70722D189}">
      <dgm:prSet/>
      <dgm:spPr/>
      <dgm:t>
        <a:bodyPr/>
        <a:lstStyle/>
        <a:p>
          <a:endParaRPr lang="en-US"/>
        </a:p>
      </dgm:t>
    </dgm:pt>
    <dgm:pt modelId="{5125D269-3168-4CF4-8CDD-A5F157BE26A0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3200" dirty="0" smtClean="0">
              <a:solidFill>
                <a:schemeClr val="tx1"/>
              </a:solidFill>
              <a:latin typeface="SutonnyMJ" pitchFamily="2" charset="0"/>
              <a:ea typeface="Calibri" pitchFamily="34" charset="0"/>
              <a:cs typeface="SutonnyMJ" pitchFamily="2" charset="0"/>
            </a:rPr>
            <a:t>‡</a:t>
          </a:r>
          <a:r>
            <a:rPr lang="en-US" sz="3200" dirty="0" err="1" smtClean="0">
              <a:solidFill>
                <a:schemeClr val="tx1"/>
              </a:solidFill>
              <a:latin typeface="SutonnyMJ" pitchFamily="2" charset="0"/>
              <a:ea typeface="Calibri" pitchFamily="34" charset="0"/>
              <a:cs typeface="SutonnyMJ" pitchFamily="2" charset="0"/>
            </a:rPr>
            <a:t>evZvg</a:t>
          </a:r>
          <a:r>
            <a:rPr lang="en-US" sz="3200" dirty="0" smtClean="0">
              <a:solidFill>
                <a:schemeClr val="tx1"/>
              </a:solidFill>
              <a:latin typeface="SutonnyMJ" pitchFamily="2" charset="0"/>
              <a:ea typeface="Calibri" pitchFamily="34" charset="0"/>
              <a:cs typeface="SutonnyMJ" pitchFamily="2" charset="0"/>
            </a:rPr>
            <a:t> †</a:t>
          </a:r>
          <a:r>
            <a:rPr lang="en-US" sz="3200" dirty="0" err="1" smtClean="0">
              <a:solidFill>
                <a:schemeClr val="tx1"/>
              </a:solidFill>
              <a:latin typeface="SutonnyMJ" pitchFamily="2" charset="0"/>
              <a:ea typeface="Calibri" pitchFamily="34" charset="0"/>
              <a:cs typeface="SutonnyMJ" pitchFamily="2" charset="0"/>
            </a:rPr>
            <a:t>mjvB</a:t>
          </a:r>
          <a:r>
            <a:rPr lang="en-US" sz="3200" dirty="0" smtClean="0">
              <a:solidFill>
                <a:schemeClr val="tx1"/>
              </a:solidFill>
              <a:latin typeface="SutonnyMJ" pitchFamily="2" charset="0"/>
              <a:ea typeface="Calibri" pitchFamily="34" charset="0"/>
              <a:cs typeface="SutonnyMJ" pitchFamily="2" charset="0"/>
            </a:rPr>
            <a:t> †</a:t>
          </a:r>
          <a:r>
            <a:rPr lang="en-US" sz="3200" dirty="0" err="1" smtClean="0">
              <a:solidFill>
                <a:schemeClr val="tx1"/>
              </a:solidFill>
              <a:latin typeface="SutonnyMJ" pitchFamily="2" charset="0"/>
              <a:ea typeface="Calibri" pitchFamily="34" charset="0"/>
              <a:cs typeface="SutonnyMJ" pitchFamily="2" charset="0"/>
            </a:rPr>
            <a:t>gwkb</a:t>
          </a:r>
          <a:r>
            <a:rPr lang="en-US" sz="3200" dirty="0" smtClean="0">
              <a:solidFill>
                <a:schemeClr val="tx1"/>
              </a:solidFill>
              <a:latin typeface="SutonnyMJ" pitchFamily="2" charset="0"/>
              <a:ea typeface="Calibri" pitchFamily="34" charset="0"/>
              <a:cs typeface="SutonnyMJ" pitchFamily="2" charset="0"/>
            </a:rPr>
            <a:t> </a:t>
          </a:r>
        </a:p>
        <a:p>
          <a:r>
            <a:rPr lang="en-US" sz="2800" dirty="0" smtClean="0">
              <a:solidFill>
                <a:schemeClr val="tx1"/>
              </a:solidFill>
              <a:latin typeface="SutonnyMJ" pitchFamily="2" charset="0"/>
              <a:ea typeface="Calibri" pitchFamily="34" charset="0"/>
              <a:cs typeface="SutonnyMJ" pitchFamily="2" charset="0"/>
            </a:rPr>
            <a:t>(</a:t>
          </a:r>
          <a:r>
            <a:rPr lang="en-US" sz="2800" dirty="0" smtClean="0">
              <a:solidFill>
                <a:schemeClr val="tx1"/>
              </a:solidFill>
              <a:latin typeface="Arial" pitchFamily="34" charset="0"/>
              <a:ea typeface="Calibri" pitchFamily="34" charset="0"/>
              <a:cs typeface="Times New Roman" pitchFamily="18" charset="0"/>
            </a:rPr>
            <a:t>Button sewing machine)</a:t>
          </a:r>
          <a:r>
            <a:rPr lang="en-US" sz="2800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rPr>
            <a:t>  </a:t>
          </a:r>
          <a:endParaRPr lang="en-US" sz="2800" dirty="0"/>
        </a:p>
      </dgm:t>
    </dgm:pt>
    <dgm:pt modelId="{293F2ACC-CA78-477C-878A-BBA6DEB5FDA3}" type="parTrans" cxnId="{006A6E9D-032A-40B1-8488-65C3A226A95A}">
      <dgm:prSet/>
      <dgm:spPr/>
      <dgm:t>
        <a:bodyPr/>
        <a:lstStyle/>
        <a:p>
          <a:endParaRPr lang="en-US"/>
        </a:p>
      </dgm:t>
    </dgm:pt>
    <dgm:pt modelId="{EE685995-D065-4826-A260-08CCF4D71E24}" type="sibTrans" cxnId="{006A6E9D-032A-40B1-8488-65C3A226A95A}">
      <dgm:prSet/>
      <dgm:spPr/>
      <dgm:t>
        <a:bodyPr/>
        <a:lstStyle/>
        <a:p>
          <a:endParaRPr lang="en-US"/>
        </a:p>
      </dgm:t>
    </dgm:pt>
    <dgm:pt modelId="{62A032C0-D9E2-4E03-A895-BAD686DF5ADB}">
      <dgm:prSet phldrT="[Text]" custT="1"/>
      <dgm:spPr/>
      <dgm:t>
        <a:bodyPr/>
        <a:lstStyle/>
        <a:p>
          <a:r>
            <a:rPr kumimoji="0" lang="en-US" sz="2800" b="1" i="0" u="none" strike="noStrike" cap="none" normalizeH="0" baseline="0" dirty="0" err="1" smtClean="0">
              <a:ln>
                <a:noFill/>
              </a:ln>
              <a:solidFill>
                <a:srgbClr val="9F5851"/>
              </a:solidFill>
              <a:effectLst/>
              <a:latin typeface="SutonnyMJ" pitchFamily="2" charset="0"/>
              <a:ea typeface="Times New Roman" pitchFamily="18" charset="0"/>
              <a:cs typeface="SutonnyMJ" pitchFamily="2" charset="0"/>
            </a:rPr>
            <a:t>wb‡W‡ji</a:t>
          </a:r>
          <a:r>
            <a:rPr kumimoji="0" lang="en-US" sz="2800" b="1" i="0" u="none" strike="noStrike" cap="none" normalizeH="0" baseline="0" dirty="0" smtClean="0">
              <a:ln>
                <a:noFill/>
              </a:ln>
              <a:solidFill>
                <a:srgbClr val="9F5851"/>
              </a:solidFill>
              <a:effectLst/>
              <a:latin typeface="SutonnyMJ" pitchFamily="2" charset="0"/>
              <a:ea typeface="Times New Roman" pitchFamily="18" charset="0"/>
              <a:cs typeface="SutonnyMJ" pitchFamily="2" charset="0"/>
            </a:rPr>
            <a:t> </a:t>
          </a:r>
          <a:r>
            <a:rPr kumimoji="0" lang="en-US" sz="2800" b="1" i="0" u="none" strike="noStrike" cap="none" normalizeH="0" baseline="0" dirty="0" err="1" smtClean="0">
              <a:ln>
                <a:noFill/>
              </a:ln>
              <a:solidFill>
                <a:srgbClr val="9F5851"/>
              </a:solidFill>
              <a:effectLst/>
              <a:latin typeface="SutonnyMJ" pitchFamily="2" charset="0"/>
              <a:ea typeface="Times New Roman" pitchFamily="18" charset="0"/>
              <a:cs typeface="SutonnyMJ" pitchFamily="2" charset="0"/>
            </a:rPr>
            <a:t>UvBct</a:t>
          </a:r>
          <a:r>
            <a:rPr kumimoji="0" lang="en-US" sz="2800" b="1" i="0" u="none" strike="noStrike" cap="none" normalizeH="0" baseline="0" dirty="0" smtClean="0">
              <a:ln>
                <a:noFill/>
              </a:ln>
              <a:solidFill>
                <a:srgbClr val="9F5851"/>
              </a:solidFill>
              <a:effectLst/>
              <a:latin typeface="SutonnyMJ" pitchFamily="2" charset="0"/>
              <a:ea typeface="Times New Roman" pitchFamily="18" charset="0"/>
              <a:cs typeface="SutonnyMJ" pitchFamily="2" charset="0"/>
            </a:rPr>
            <a:t> </a:t>
          </a:r>
          <a:r>
            <a:rPr lang="en-US" sz="2800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rPr>
            <a:t>DPX17</a:t>
          </a:r>
          <a:endParaRPr lang="en-US" sz="2800" dirty="0"/>
        </a:p>
      </dgm:t>
    </dgm:pt>
    <dgm:pt modelId="{194BFA81-A936-4253-BC65-407AD3F046D3}" type="parTrans" cxnId="{108A6B0C-7566-4E39-A243-602967E6AD9B}">
      <dgm:prSet/>
      <dgm:spPr/>
      <dgm:t>
        <a:bodyPr/>
        <a:lstStyle/>
        <a:p>
          <a:endParaRPr lang="en-US"/>
        </a:p>
      </dgm:t>
    </dgm:pt>
    <dgm:pt modelId="{C83350D7-0957-44A2-A02C-7D3D512A3089}" type="sibTrans" cxnId="{108A6B0C-7566-4E39-A243-602967E6AD9B}">
      <dgm:prSet/>
      <dgm:spPr/>
      <dgm:t>
        <a:bodyPr/>
        <a:lstStyle/>
        <a:p>
          <a:endParaRPr lang="en-US"/>
        </a:p>
      </dgm:t>
    </dgm:pt>
    <dgm:pt modelId="{2B79F8F0-0251-48BC-9E0A-FD5187DC83FE}">
      <dgm:prSet phldrT="[Text]" custT="1"/>
      <dgm:spPr/>
      <dgm:t>
        <a:bodyPr/>
        <a:lstStyle/>
        <a:p>
          <a:r>
            <a:rPr kumimoji="0" lang="en-US" sz="2800" b="1" i="0" u="none" strike="noStrike" cap="none" normalizeH="0" baseline="0" dirty="0" err="1" smtClean="0">
              <a:ln>
                <a:noFill/>
              </a:ln>
              <a:solidFill>
                <a:srgbClr val="7030A0"/>
              </a:solidFill>
              <a:effectLst/>
              <a:latin typeface="SutonnyMJ" pitchFamily="2" charset="0"/>
              <a:ea typeface="Times New Roman" pitchFamily="18" charset="0"/>
              <a:cs typeface="SutonnyMJ" pitchFamily="2" charset="0"/>
            </a:rPr>
            <a:t>wb‡W‡ji</a:t>
          </a:r>
          <a:r>
            <a:rPr kumimoji="0" lang="en-US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SutonnyMJ" pitchFamily="2" charset="0"/>
              <a:ea typeface="Times New Roman" pitchFamily="18" charset="0"/>
              <a:cs typeface="SutonnyMJ" pitchFamily="2" charset="0"/>
            </a:rPr>
            <a:t> </a:t>
          </a:r>
          <a:r>
            <a:rPr kumimoji="0" lang="en-US" sz="2800" b="1" i="0" u="none" strike="noStrike" cap="none" normalizeH="0" baseline="0" dirty="0" err="1" smtClean="0">
              <a:ln>
                <a:noFill/>
              </a:ln>
              <a:solidFill>
                <a:srgbClr val="7030A0"/>
              </a:solidFill>
              <a:effectLst/>
              <a:latin typeface="SutonnyMJ" pitchFamily="2" charset="0"/>
              <a:ea typeface="Times New Roman" pitchFamily="18" charset="0"/>
              <a:cs typeface="SutonnyMJ" pitchFamily="2" charset="0"/>
            </a:rPr>
            <a:t>mvBRt</a:t>
          </a:r>
          <a:r>
            <a:rPr kumimoji="0" lang="en-US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SutonnyMJ" pitchFamily="2" charset="0"/>
              <a:ea typeface="Times New Roman" pitchFamily="18" charset="0"/>
              <a:cs typeface="SutonnyMJ" pitchFamily="2" charset="0"/>
            </a:rPr>
            <a:t>  </a:t>
          </a:r>
          <a:r>
            <a:rPr lang="en-US" sz="2800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rPr>
            <a:t>(7,9,11,14,16,20,21,22,24,26)</a:t>
          </a:r>
          <a:endParaRPr lang="en-US" sz="2800" dirty="0"/>
        </a:p>
      </dgm:t>
    </dgm:pt>
    <dgm:pt modelId="{80F9F4C8-C458-4BB7-9360-7C1CDE509740}" type="parTrans" cxnId="{01585C6F-339D-48F0-9B72-A07CD98C2BDC}">
      <dgm:prSet/>
      <dgm:spPr/>
      <dgm:t>
        <a:bodyPr/>
        <a:lstStyle/>
        <a:p>
          <a:endParaRPr lang="en-US"/>
        </a:p>
      </dgm:t>
    </dgm:pt>
    <dgm:pt modelId="{B5115790-BB23-4EAD-9D63-81A1FDE74ACA}" type="sibTrans" cxnId="{01585C6F-339D-48F0-9B72-A07CD98C2BDC}">
      <dgm:prSet/>
      <dgm:spPr/>
      <dgm:t>
        <a:bodyPr/>
        <a:lstStyle/>
        <a:p>
          <a:endParaRPr lang="en-US"/>
        </a:p>
      </dgm:t>
    </dgm:pt>
    <dgm:pt modelId="{2D70F5AC-1093-43C4-9287-DB74FAE78E21}">
      <dgm:prSet phldrT="[Text]" custT="1"/>
      <dgm:spPr/>
      <dgm:t>
        <a:bodyPr/>
        <a:lstStyle/>
        <a:p>
          <a:r>
            <a:rPr kumimoji="0" lang="en-US" sz="2800" b="1" i="0" u="none" strike="noStrike" cap="none" normalizeH="0" baseline="0" dirty="0" err="1" smtClean="0">
              <a:ln>
                <a:noFill/>
              </a:ln>
              <a:solidFill>
                <a:srgbClr val="7030A0"/>
              </a:solidFill>
              <a:effectLst/>
              <a:latin typeface="SutonnyMJ" pitchFamily="2" charset="0"/>
              <a:ea typeface="Times New Roman" pitchFamily="18" charset="0"/>
              <a:cs typeface="SutonnyMJ" pitchFamily="2" charset="0"/>
            </a:rPr>
            <a:t>wb‡W‡ji</a:t>
          </a:r>
          <a:r>
            <a:rPr kumimoji="0" lang="en-US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SutonnyMJ" pitchFamily="2" charset="0"/>
              <a:ea typeface="Times New Roman" pitchFamily="18" charset="0"/>
              <a:cs typeface="SutonnyMJ" pitchFamily="2" charset="0"/>
            </a:rPr>
            <a:t> </a:t>
          </a:r>
          <a:r>
            <a:rPr kumimoji="0" lang="en-US" sz="2800" b="1" i="0" u="none" strike="noStrike" cap="none" normalizeH="0" baseline="0" dirty="0" err="1" smtClean="0">
              <a:ln>
                <a:noFill/>
              </a:ln>
              <a:solidFill>
                <a:srgbClr val="7030A0"/>
              </a:solidFill>
              <a:effectLst/>
              <a:latin typeface="SutonnyMJ" pitchFamily="2" charset="0"/>
              <a:ea typeface="Times New Roman" pitchFamily="18" charset="0"/>
              <a:cs typeface="SutonnyMJ" pitchFamily="2" charset="0"/>
            </a:rPr>
            <a:t>mvBRt</a:t>
          </a:r>
          <a:r>
            <a:rPr kumimoji="0" lang="en-US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SutonnyMJ" pitchFamily="2" charset="0"/>
              <a:ea typeface="Times New Roman" pitchFamily="18" charset="0"/>
              <a:cs typeface="SutonnyMJ" pitchFamily="2" charset="0"/>
            </a:rPr>
            <a:t>  </a:t>
          </a:r>
          <a:r>
            <a:rPr lang="en-US" sz="2800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rPr>
            <a:t>(7,9,11,14,16,2</a:t>
          </a:r>
          <a:r>
            <a:rPr lang="en-US" sz="3200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rPr>
            <a:t>0,21,22,24,26</a:t>
          </a:r>
          <a:r>
            <a:rPr lang="en-US" sz="1700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rPr>
            <a:t>)</a:t>
          </a:r>
          <a:endParaRPr lang="en-US" sz="1700" dirty="0"/>
        </a:p>
      </dgm:t>
    </dgm:pt>
    <dgm:pt modelId="{12F92F8F-E195-471A-ABCB-8BA9DE1BED66}" type="parTrans" cxnId="{306393D5-3EE0-40EF-BEBD-A8DFDE0587C5}">
      <dgm:prSet/>
      <dgm:spPr/>
      <dgm:t>
        <a:bodyPr/>
        <a:lstStyle/>
        <a:p>
          <a:endParaRPr lang="en-US"/>
        </a:p>
      </dgm:t>
    </dgm:pt>
    <dgm:pt modelId="{B079A785-03D8-41D2-9E00-E46CC1ACF0B1}" type="sibTrans" cxnId="{306393D5-3EE0-40EF-BEBD-A8DFDE0587C5}">
      <dgm:prSet/>
      <dgm:spPr/>
      <dgm:t>
        <a:bodyPr/>
        <a:lstStyle/>
        <a:p>
          <a:endParaRPr lang="en-US"/>
        </a:p>
      </dgm:t>
    </dgm:pt>
    <dgm:pt modelId="{EF26EEC8-8FE2-491E-B1D8-BD6EA2D7F016}" type="pres">
      <dgm:prSet presAssocID="{3ADCB846-640D-47BA-B4FE-332AD1CE6C8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B609DC6-7E20-40CC-B042-E29640D476FC}" type="pres">
      <dgm:prSet presAssocID="{6DC5F7C5-162A-4B17-9C7E-4DB824491683}" presName="linNode" presStyleCnt="0"/>
      <dgm:spPr/>
    </dgm:pt>
    <dgm:pt modelId="{C9BACC1E-1BF5-4236-BDF9-51EB77449784}" type="pres">
      <dgm:prSet presAssocID="{6DC5F7C5-162A-4B17-9C7E-4DB824491683}" presName="parentShp" presStyleLbl="node1" presStyleIdx="0" presStyleCnt="2" custScaleY="657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8D7152-25DB-4EFF-815A-BBFD0C3A9D85}" type="pres">
      <dgm:prSet presAssocID="{6DC5F7C5-162A-4B17-9C7E-4DB824491683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F47FDD-BCDF-4E52-AE29-CBE4BA9AF11C}" type="pres">
      <dgm:prSet presAssocID="{4D070F49-9D04-46FD-B939-F89409605EE3}" presName="spacing" presStyleCnt="0"/>
      <dgm:spPr/>
    </dgm:pt>
    <dgm:pt modelId="{C3E59B3B-8CD5-4D5E-ACE3-9A7FAAA22F55}" type="pres">
      <dgm:prSet presAssocID="{5125D269-3168-4CF4-8CDD-A5F157BE26A0}" presName="linNode" presStyleCnt="0"/>
      <dgm:spPr/>
    </dgm:pt>
    <dgm:pt modelId="{59927708-DD45-4F94-BA4A-849197DF1FDA}" type="pres">
      <dgm:prSet presAssocID="{5125D269-3168-4CF4-8CDD-A5F157BE26A0}" presName="parentShp" presStyleLbl="node1" presStyleIdx="1" presStyleCnt="2" custScaleY="68686" custLinFactNeighborX="0" custLinFactNeighborY="-218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FBB8CE-22BB-47A2-9CD8-7423C4812DE2}" type="pres">
      <dgm:prSet presAssocID="{5125D269-3168-4CF4-8CDD-A5F157BE26A0}" presName="childShp" presStyleLbl="bgAccFollowNode1" presStyleIdx="1" presStyleCnt="2" custScaleX="98653" custScaleY="78609" custLinFactNeighborX="987" custLinFactNeighborY="-200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FD8A44-D3F1-404F-83B9-A1750EC013CE}" type="presOf" srcId="{3ADCB846-640D-47BA-B4FE-332AD1CE6C83}" destId="{EF26EEC8-8FE2-491E-B1D8-BD6EA2D7F016}" srcOrd="0" destOrd="0" presId="urn:microsoft.com/office/officeart/2005/8/layout/vList6"/>
    <dgm:cxn modelId="{0BFA7EA0-673F-471A-A4F6-E1371D581961}" type="presOf" srcId="{15278778-42BC-4B31-ADCA-98D00CB813AD}" destId="{BC8D7152-25DB-4EFF-815A-BBFD0C3A9D85}" srcOrd="0" destOrd="0" presId="urn:microsoft.com/office/officeart/2005/8/layout/vList6"/>
    <dgm:cxn modelId="{525A5428-5E09-467C-9B06-0597C3315048}" type="presOf" srcId="{2B79F8F0-0251-48BC-9E0A-FD5187DC83FE}" destId="{BC8D7152-25DB-4EFF-815A-BBFD0C3A9D85}" srcOrd="0" destOrd="1" presId="urn:microsoft.com/office/officeart/2005/8/layout/vList6"/>
    <dgm:cxn modelId="{108A6B0C-7566-4E39-A243-602967E6AD9B}" srcId="{5125D269-3168-4CF4-8CDD-A5F157BE26A0}" destId="{62A032C0-D9E2-4E03-A895-BAD686DF5ADB}" srcOrd="0" destOrd="0" parTransId="{194BFA81-A936-4253-BC65-407AD3F046D3}" sibTransId="{C83350D7-0957-44A2-A02C-7D3D512A3089}"/>
    <dgm:cxn modelId="{ECD27400-96C2-4580-B796-5338566D684B}" srcId="{3ADCB846-640D-47BA-B4FE-332AD1CE6C83}" destId="{6DC5F7C5-162A-4B17-9C7E-4DB824491683}" srcOrd="0" destOrd="0" parTransId="{C5667B17-5D1B-4B42-A646-E0E8BF94B6AA}" sibTransId="{4D070F49-9D04-46FD-B939-F89409605EE3}"/>
    <dgm:cxn modelId="{01585C6F-339D-48F0-9B72-A07CD98C2BDC}" srcId="{6DC5F7C5-162A-4B17-9C7E-4DB824491683}" destId="{2B79F8F0-0251-48BC-9E0A-FD5187DC83FE}" srcOrd="1" destOrd="0" parTransId="{80F9F4C8-C458-4BB7-9360-7C1CDE509740}" sibTransId="{B5115790-BB23-4EAD-9D63-81A1FDE74ACA}"/>
    <dgm:cxn modelId="{AEB55422-AA59-4615-9C6E-08F42C5B650C}" type="presOf" srcId="{5125D269-3168-4CF4-8CDD-A5F157BE26A0}" destId="{59927708-DD45-4F94-BA4A-849197DF1FDA}" srcOrd="0" destOrd="0" presId="urn:microsoft.com/office/officeart/2005/8/layout/vList6"/>
    <dgm:cxn modelId="{306393D5-3EE0-40EF-BEBD-A8DFDE0587C5}" srcId="{5125D269-3168-4CF4-8CDD-A5F157BE26A0}" destId="{2D70F5AC-1093-43C4-9287-DB74FAE78E21}" srcOrd="1" destOrd="0" parTransId="{12F92F8F-E195-471A-ABCB-8BA9DE1BED66}" sibTransId="{B079A785-03D8-41D2-9E00-E46CC1ACF0B1}"/>
    <dgm:cxn modelId="{006A6E9D-032A-40B1-8488-65C3A226A95A}" srcId="{3ADCB846-640D-47BA-B4FE-332AD1CE6C83}" destId="{5125D269-3168-4CF4-8CDD-A5F157BE26A0}" srcOrd="1" destOrd="0" parTransId="{293F2ACC-CA78-477C-878A-BBA6DEB5FDA3}" sibTransId="{EE685995-D065-4826-A260-08CCF4D71E24}"/>
    <dgm:cxn modelId="{C83D7B76-6D4E-4A6B-88F8-D6CA40B407CE}" type="presOf" srcId="{6DC5F7C5-162A-4B17-9C7E-4DB824491683}" destId="{C9BACC1E-1BF5-4236-BDF9-51EB77449784}" srcOrd="0" destOrd="0" presId="urn:microsoft.com/office/officeart/2005/8/layout/vList6"/>
    <dgm:cxn modelId="{002C7F9B-6BA9-4FAC-90DB-D31A3991BB08}" type="presOf" srcId="{2D70F5AC-1093-43C4-9287-DB74FAE78E21}" destId="{24FBB8CE-22BB-47A2-9CD8-7423C4812DE2}" srcOrd="0" destOrd="1" presId="urn:microsoft.com/office/officeart/2005/8/layout/vList6"/>
    <dgm:cxn modelId="{949B5C3A-5850-4C70-A9D6-66C416D2A533}" type="presOf" srcId="{62A032C0-D9E2-4E03-A895-BAD686DF5ADB}" destId="{24FBB8CE-22BB-47A2-9CD8-7423C4812DE2}" srcOrd="0" destOrd="0" presId="urn:microsoft.com/office/officeart/2005/8/layout/vList6"/>
    <dgm:cxn modelId="{F8BA7FF6-71FD-40AD-A42E-E6B70722D189}" srcId="{6DC5F7C5-162A-4B17-9C7E-4DB824491683}" destId="{15278778-42BC-4B31-ADCA-98D00CB813AD}" srcOrd="0" destOrd="0" parTransId="{F21BDEE5-3744-4A16-867F-9C71833FEA67}" sibTransId="{CA4C8566-B57D-4461-9E40-C476668838C9}"/>
    <dgm:cxn modelId="{C6FA758F-3FB2-4A03-9338-FEFE0C79043B}" type="presParOf" srcId="{EF26EEC8-8FE2-491E-B1D8-BD6EA2D7F016}" destId="{CB609DC6-7E20-40CC-B042-E29640D476FC}" srcOrd="0" destOrd="0" presId="urn:microsoft.com/office/officeart/2005/8/layout/vList6"/>
    <dgm:cxn modelId="{D00271C1-2F28-4AB8-B842-C67B5C213737}" type="presParOf" srcId="{CB609DC6-7E20-40CC-B042-E29640D476FC}" destId="{C9BACC1E-1BF5-4236-BDF9-51EB77449784}" srcOrd="0" destOrd="0" presId="urn:microsoft.com/office/officeart/2005/8/layout/vList6"/>
    <dgm:cxn modelId="{CD542AC9-F05D-42C3-85F8-2A5EE0ACE2E6}" type="presParOf" srcId="{CB609DC6-7E20-40CC-B042-E29640D476FC}" destId="{BC8D7152-25DB-4EFF-815A-BBFD0C3A9D85}" srcOrd="1" destOrd="0" presId="urn:microsoft.com/office/officeart/2005/8/layout/vList6"/>
    <dgm:cxn modelId="{E9B078CE-1300-4AD7-AE44-5B78373B83C7}" type="presParOf" srcId="{EF26EEC8-8FE2-491E-B1D8-BD6EA2D7F016}" destId="{F0F47FDD-BCDF-4E52-AE29-CBE4BA9AF11C}" srcOrd="1" destOrd="0" presId="urn:microsoft.com/office/officeart/2005/8/layout/vList6"/>
    <dgm:cxn modelId="{7F1F5A6A-CCE8-409A-BF7D-9C6FB39D90AE}" type="presParOf" srcId="{EF26EEC8-8FE2-491E-B1D8-BD6EA2D7F016}" destId="{C3E59B3B-8CD5-4D5E-ACE3-9A7FAAA22F55}" srcOrd="2" destOrd="0" presId="urn:microsoft.com/office/officeart/2005/8/layout/vList6"/>
    <dgm:cxn modelId="{8C5D8F0A-3995-4ACE-9B3A-77BCF180C5D0}" type="presParOf" srcId="{C3E59B3B-8CD5-4D5E-ACE3-9A7FAAA22F55}" destId="{59927708-DD45-4F94-BA4A-849197DF1FDA}" srcOrd="0" destOrd="0" presId="urn:microsoft.com/office/officeart/2005/8/layout/vList6"/>
    <dgm:cxn modelId="{78C88155-6A13-487A-8312-EE629416D110}" type="presParOf" srcId="{C3E59B3B-8CD5-4D5E-ACE3-9A7FAAA22F55}" destId="{24FBB8CE-22BB-47A2-9CD8-7423C4812DE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C512F0-325C-4832-BABB-FC29ECE33F20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345416-3910-45A0-89DB-BB6D26DDDFA3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3200" dirty="0" err="1" smtClean="0">
              <a:solidFill>
                <a:schemeClr val="tx1"/>
              </a:solidFill>
              <a:latin typeface="SutonnyMJ" pitchFamily="2" charset="0"/>
              <a:ea typeface="Calibri" pitchFamily="34" charset="0"/>
              <a:cs typeface="SutonnyMJ" pitchFamily="2" charset="0"/>
            </a:rPr>
            <a:t>d¬vU</a:t>
          </a:r>
          <a:r>
            <a:rPr lang="en-US" sz="3200" dirty="0" smtClean="0">
              <a:solidFill>
                <a:schemeClr val="tx1"/>
              </a:solidFill>
              <a:latin typeface="SutonnyMJ" pitchFamily="2" charset="0"/>
              <a:ea typeface="Calibri" pitchFamily="34" charset="0"/>
              <a:cs typeface="SutonnyMJ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SutonnyMJ" pitchFamily="2" charset="0"/>
              <a:ea typeface="Calibri" pitchFamily="34" charset="0"/>
              <a:cs typeface="SutonnyMJ" pitchFamily="2" charset="0"/>
            </a:rPr>
            <a:t>jK</a:t>
          </a:r>
          <a:r>
            <a:rPr lang="en-US" sz="3200" dirty="0" smtClean="0">
              <a:solidFill>
                <a:schemeClr val="tx1"/>
              </a:solidFill>
              <a:latin typeface="SutonnyMJ" pitchFamily="2" charset="0"/>
              <a:ea typeface="Calibri" pitchFamily="34" charset="0"/>
              <a:cs typeface="SutonnyMJ" pitchFamily="2" charset="0"/>
            </a:rPr>
            <a:t> †</a:t>
          </a:r>
          <a:r>
            <a:rPr lang="en-US" sz="3200" dirty="0" err="1" smtClean="0">
              <a:solidFill>
                <a:schemeClr val="tx1"/>
              </a:solidFill>
              <a:latin typeface="SutonnyMJ" pitchFamily="2" charset="0"/>
              <a:ea typeface="Calibri" pitchFamily="34" charset="0"/>
              <a:cs typeface="SutonnyMJ" pitchFamily="2" charset="0"/>
            </a:rPr>
            <a:t>gwkb</a:t>
          </a:r>
          <a:endParaRPr lang="en-US" sz="3200" dirty="0" smtClean="0">
            <a:solidFill>
              <a:schemeClr val="tx1"/>
            </a:solidFill>
            <a:latin typeface="SutonnyMJ" pitchFamily="2" charset="0"/>
            <a:ea typeface="Calibri" pitchFamily="34" charset="0"/>
            <a:cs typeface="SutonnyMJ" pitchFamily="2" charset="0"/>
          </a:endParaRPr>
        </a:p>
        <a:p>
          <a:r>
            <a:rPr lang="en-US" sz="3200" dirty="0" smtClean="0">
              <a:solidFill>
                <a:schemeClr val="tx1"/>
              </a:solidFill>
              <a:latin typeface="SutonnyMJ" pitchFamily="2" charset="0"/>
              <a:ea typeface="Calibri" pitchFamily="34" charset="0"/>
              <a:cs typeface="SutonnyMJ" pitchFamily="2" charset="0"/>
            </a:rPr>
            <a:t> (</a:t>
          </a:r>
          <a:r>
            <a:rPr lang="en-US" sz="3200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rPr>
            <a:t>Flat lock machine)</a:t>
          </a:r>
          <a:r>
            <a:rPr lang="en-US" sz="3700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rPr>
            <a:t> </a:t>
          </a:r>
          <a:endParaRPr lang="en-US" sz="3700" dirty="0"/>
        </a:p>
      </dgm:t>
    </dgm:pt>
    <dgm:pt modelId="{0332776A-3C06-4B1B-B67E-5E586E821B69}" type="parTrans" cxnId="{B5399050-4CDA-4B47-B0A2-C4A63B90A772}">
      <dgm:prSet/>
      <dgm:spPr/>
      <dgm:t>
        <a:bodyPr/>
        <a:lstStyle/>
        <a:p>
          <a:endParaRPr lang="en-US"/>
        </a:p>
      </dgm:t>
    </dgm:pt>
    <dgm:pt modelId="{2B750AC1-3C22-46A7-BE84-182DE57E8C8F}" type="sibTrans" cxnId="{B5399050-4CDA-4B47-B0A2-C4A63B90A772}">
      <dgm:prSet/>
      <dgm:spPr/>
      <dgm:t>
        <a:bodyPr/>
        <a:lstStyle/>
        <a:p>
          <a:endParaRPr lang="en-US"/>
        </a:p>
      </dgm:t>
    </dgm:pt>
    <dgm:pt modelId="{4902237F-B20C-465C-AEE4-91D6A469D758}">
      <dgm:prSet phldrT="[Text]" custT="1"/>
      <dgm:spPr/>
      <dgm:t>
        <a:bodyPr/>
        <a:lstStyle/>
        <a:p>
          <a:r>
            <a:rPr kumimoji="0" lang="en-US" sz="2800" b="1" i="0" u="none" strike="noStrike" cap="none" normalizeH="0" baseline="0" dirty="0" err="1" smtClean="0">
              <a:ln>
                <a:noFill/>
              </a:ln>
              <a:solidFill>
                <a:srgbClr val="9F5851"/>
              </a:solidFill>
              <a:effectLst/>
              <a:latin typeface="SutonnyMJ" pitchFamily="2" charset="0"/>
              <a:ea typeface="Times New Roman" pitchFamily="18" charset="0"/>
              <a:cs typeface="SutonnyMJ" pitchFamily="2" charset="0"/>
            </a:rPr>
            <a:t>wb‡W‡ji</a:t>
          </a:r>
          <a:r>
            <a:rPr kumimoji="0" lang="en-US" sz="2800" b="1" i="0" u="none" strike="noStrike" cap="none" normalizeH="0" baseline="0" dirty="0" smtClean="0">
              <a:ln>
                <a:noFill/>
              </a:ln>
              <a:solidFill>
                <a:srgbClr val="9F5851"/>
              </a:solidFill>
              <a:effectLst/>
              <a:latin typeface="SutonnyMJ" pitchFamily="2" charset="0"/>
              <a:ea typeface="Times New Roman" pitchFamily="18" charset="0"/>
              <a:cs typeface="SutonnyMJ" pitchFamily="2" charset="0"/>
            </a:rPr>
            <a:t> </a:t>
          </a:r>
          <a:r>
            <a:rPr kumimoji="0" lang="en-US" sz="2800" b="1" i="0" u="none" strike="noStrike" cap="none" normalizeH="0" baseline="0" dirty="0" err="1" smtClean="0">
              <a:ln>
                <a:noFill/>
              </a:ln>
              <a:solidFill>
                <a:srgbClr val="9F5851"/>
              </a:solidFill>
              <a:effectLst/>
              <a:latin typeface="SutonnyMJ" pitchFamily="2" charset="0"/>
              <a:ea typeface="Times New Roman" pitchFamily="18" charset="0"/>
              <a:cs typeface="SutonnyMJ" pitchFamily="2" charset="0"/>
            </a:rPr>
            <a:t>UvBct</a:t>
          </a:r>
          <a:r>
            <a:rPr kumimoji="0" lang="en-US" sz="2800" b="1" i="0" u="none" strike="noStrike" cap="none" normalizeH="0" baseline="0" dirty="0" smtClean="0">
              <a:ln>
                <a:noFill/>
              </a:ln>
              <a:solidFill>
                <a:srgbClr val="9F5851"/>
              </a:solidFill>
              <a:effectLst/>
              <a:latin typeface="SutonnyMJ" pitchFamily="2" charset="0"/>
              <a:ea typeface="Times New Roman" pitchFamily="18" charset="0"/>
              <a:cs typeface="SutonnyMJ" pitchFamily="2" charset="0"/>
            </a:rPr>
            <a:t> </a:t>
          </a:r>
          <a:r>
            <a:rPr lang="en-US" sz="2800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rPr>
            <a:t>DPX17</a:t>
          </a:r>
          <a:endParaRPr lang="en-US" sz="2800" dirty="0"/>
        </a:p>
      </dgm:t>
    </dgm:pt>
    <dgm:pt modelId="{E35DD7BE-79A0-486F-802F-10C4C4762D17}" type="parTrans" cxnId="{10B6FE56-2CF8-4E8B-9588-701C752B38AE}">
      <dgm:prSet/>
      <dgm:spPr/>
      <dgm:t>
        <a:bodyPr/>
        <a:lstStyle/>
        <a:p>
          <a:endParaRPr lang="en-US"/>
        </a:p>
      </dgm:t>
    </dgm:pt>
    <dgm:pt modelId="{48EFDEB8-60E4-4C51-97CB-DD16D74D3E4D}" type="sibTrans" cxnId="{10B6FE56-2CF8-4E8B-9588-701C752B38AE}">
      <dgm:prSet/>
      <dgm:spPr/>
      <dgm:t>
        <a:bodyPr/>
        <a:lstStyle/>
        <a:p>
          <a:endParaRPr lang="en-US"/>
        </a:p>
      </dgm:t>
    </dgm:pt>
    <dgm:pt modelId="{ADC2C444-1B2B-434C-9F56-C7A98396362D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sz="3200" dirty="0" err="1" smtClean="0">
              <a:solidFill>
                <a:schemeClr val="tx1"/>
              </a:solidFill>
              <a:latin typeface="SutonnyMJ" pitchFamily="2" charset="0"/>
              <a:ea typeface="Calibri" pitchFamily="34" charset="0"/>
              <a:cs typeface="SutonnyMJ" pitchFamily="2" charset="0"/>
            </a:rPr>
            <a:t>fvwU</a:t>
          </a:r>
          <a:r>
            <a:rPr lang="en-US" sz="3200" dirty="0" smtClean="0">
              <a:solidFill>
                <a:schemeClr val="tx1"/>
              </a:solidFill>
              <a:latin typeface="SutonnyMJ" pitchFamily="2" charset="0"/>
              <a:ea typeface="Calibri" pitchFamily="34" charset="0"/>
              <a:cs typeface="SutonnyMJ" pitchFamily="2" charset="0"/>
            </a:rPr>
            <a:t>©‡</a:t>
          </a:r>
          <a:r>
            <a:rPr lang="en-US" sz="3200" dirty="0" err="1" smtClean="0">
              <a:solidFill>
                <a:schemeClr val="tx1"/>
              </a:solidFill>
              <a:latin typeface="SutonnyMJ" pitchFamily="2" charset="0"/>
              <a:ea typeface="Calibri" pitchFamily="34" charset="0"/>
              <a:cs typeface="SutonnyMJ" pitchFamily="2" charset="0"/>
            </a:rPr>
            <a:t>Kj</a:t>
          </a:r>
          <a:r>
            <a:rPr lang="en-US" sz="3200" dirty="0" smtClean="0">
              <a:solidFill>
                <a:schemeClr val="tx1"/>
              </a:solidFill>
              <a:latin typeface="SutonnyMJ" pitchFamily="2" charset="0"/>
              <a:ea typeface="Calibri" pitchFamily="34" charset="0"/>
              <a:cs typeface="SutonnyMJ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SutonnyMJ" pitchFamily="2" charset="0"/>
              <a:ea typeface="Calibri" pitchFamily="34" charset="0"/>
              <a:cs typeface="SutonnyMJ" pitchFamily="2" charset="0"/>
            </a:rPr>
            <a:t>wUªgvi</a:t>
          </a:r>
          <a:r>
            <a:rPr lang="en-US" sz="3200" dirty="0" smtClean="0">
              <a:solidFill>
                <a:schemeClr val="tx1"/>
              </a:solidFill>
              <a:latin typeface="SutonnyMJ" pitchFamily="2" charset="0"/>
              <a:ea typeface="Calibri" pitchFamily="34" charset="0"/>
              <a:cs typeface="SutonnyMJ" pitchFamily="2" charset="0"/>
            </a:rPr>
            <a:t> †</a:t>
          </a:r>
          <a:r>
            <a:rPr lang="en-US" sz="3200" dirty="0" err="1" smtClean="0">
              <a:solidFill>
                <a:schemeClr val="tx1"/>
              </a:solidFill>
              <a:latin typeface="SutonnyMJ" pitchFamily="2" charset="0"/>
              <a:ea typeface="Calibri" pitchFamily="34" charset="0"/>
              <a:cs typeface="SutonnyMJ" pitchFamily="2" charset="0"/>
            </a:rPr>
            <a:t>gwkb</a:t>
          </a:r>
          <a:r>
            <a:rPr lang="en-US" sz="3200" dirty="0" smtClean="0">
              <a:solidFill>
                <a:schemeClr val="tx1"/>
              </a:solidFill>
              <a:latin typeface="SutonnyMJ" pitchFamily="2" charset="0"/>
              <a:ea typeface="Calibri" pitchFamily="34" charset="0"/>
              <a:cs typeface="SutonnyMJ" pitchFamily="2" charset="0"/>
            </a:rPr>
            <a:t> (</a:t>
          </a:r>
          <a:r>
            <a:rPr lang="en-US" sz="3200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rPr>
            <a:t>Vertical trimmer </a:t>
          </a:r>
          <a:endParaRPr lang="en-US" sz="3200" dirty="0"/>
        </a:p>
      </dgm:t>
    </dgm:pt>
    <dgm:pt modelId="{9D4EE621-8AF1-4F3E-9973-6ECC2BD1EF1E}" type="parTrans" cxnId="{FCAC8845-5939-40DA-A160-0B3216F808E1}">
      <dgm:prSet/>
      <dgm:spPr/>
      <dgm:t>
        <a:bodyPr/>
        <a:lstStyle/>
        <a:p>
          <a:endParaRPr lang="en-US"/>
        </a:p>
      </dgm:t>
    </dgm:pt>
    <dgm:pt modelId="{E661B8DF-FD5D-4AF0-BB1A-C616A287175D}" type="sibTrans" cxnId="{FCAC8845-5939-40DA-A160-0B3216F808E1}">
      <dgm:prSet/>
      <dgm:spPr/>
      <dgm:t>
        <a:bodyPr/>
        <a:lstStyle/>
        <a:p>
          <a:endParaRPr lang="en-US"/>
        </a:p>
      </dgm:t>
    </dgm:pt>
    <dgm:pt modelId="{C4968B5A-B19F-477D-BAFB-758EF212E38A}">
      <dgm:prSet phldrT="[Text]" custT="1"/>
      <dgm:spPr/>
      <dgm:t>
        <a:bodyPr/>
        <a:lstStyle/>
        <a:p>
          <a:r>
            <a:rPr kumimoji="0" lang="en-US" sz="2800" b="1" i="0" u="none" strike="noStrike" cap="none" normalizeH="0" baseline="0" dirty="0" err="1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SutonnyMJ" pitchFamily="2" charset="0"/>
              <a:ea typeface="Times New Roman" pitchFamily="18" charset="0"/>
              <a:cs typeface="SutonnyMJ" pitchFamily="2" charset="0"/>
            </a:rPr>
            <a:t>wb‡W‡ji</a:t>
          </a:r>
          <a:r>
            <a:rPr kumimoji="0" lang="en-US" sz="28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SutonnyMJ" pitchFamily="2" charset="0"/>
              <a:ea typeface="Times New Roman" pitchFamily="18" charset="0"/>
              <a:cs typeface="SutonnyMJ" pitchFamily="2" charset="0"/>
            </a:rPr>
            <a:t> </a:t>
          </a:r>
          <a:r>
            <a:rPr kumimoji="0" lang="en-US" sz="2800" b="1" i="0" u="none" strike="noStrike" cap="none" normalizeH="0" baseline="0" dirty="0" err="1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SutonnyMJ" pitchFamily="2" charset="0"/>
              <a:ea typeface="Times New Roman" pitchFamily="18" charset="0"/>
              <a:cs typeface="SutonnyMJ" pitchFamily="2" charset="0"/>
            </a:rPr>
            <a:t>UvBct</a:t>
          </a:r>
          <a:r>
            <a:rPr kumimoji="0" lang="en-US" sz="28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SutonnyMJ" pitchFamily="2" charset="0"/>
              <a:ea typeface="Times New Roman" pitchFamily="18" charset="0"/>
              <a:cs typeface="SutonnyMJ" pitchFamily="2" charset="0"/>
            </a:rPr>
            <a:t>  </a:t>
          </a:r>
          <a:r>
            <a:rPr lang="en-AU" sz="2800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  <a:ea typeface="Times New Roman" pitchFamily="18" charset="0"/>
              <a:cs typeface="Calibri" pitchFamily="34" charset="0"/>
            </a:rPr>
            <a:t>DBX1</a:t>
          </a:r>
          <a:endParaRPr lang="en-US" sz="2800" dirty="0">
            <a:solidFill>
              <a:schemeClr val="accent3">
                <a:lumMod val="75000"/>
              </a:schemeClr>
            </a:solidFill>
          </a:endParaRPr>
        </a:p>
      </dgm:t>
    </dgm:pt>
    <dgm:pt modelId="{4AD0AB66-60D3-4BB4-940F-A4ABAF37B3FC}" type="parTrans" cxnId="{9BD1B327-05CF-4B4A-9303-B54919463039}">
      <dgm:prSet/>
      <dgm:spPr/>
      <dgm:t>
        <a:bodyPr/>
        <a:lstStyle/>
        <a:p>
          <a:endParaRPr lang="en-US"/>
        </a:p>
      </dgm:t>
    </dgm:pt>
    <dgm:pt modelId="{BCF273B6-91C9-41FE-92FA-271FAD691C93}" type="sibTrans" cxnId="{9BD1B327-05CF-4B4A-9303-B54919463039}">
      <dgm:prSet/>
      <dgm:spPr/>
      <dgm:t>
        <a:bodyPr/>
        <a:lstStyle/>
        <a:p>
          <a:endParaRPr lang="en-US"/>
        </a:p>
      </dgm:t>
    </dgm:pt>
    <dgm:pt modelId="{0D9E941B-5B3B-41A4-985C-9F62455224BB}">
      <dgm:prSet custT="1"/>
      <dgm:spPr/>
      <dgm:t>
        <a:bodyPr/>
        <a:lstStyle/>
        <a:p>
          <a:r>
            <a:rPr kumimoji="0" lang="en-US" sz="2800" b="1" i="0" u="none" strike="noStrike" cap="none" normalizeH="0" baseline="0" dirty="0" err="1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SutonnyMJ" pitchFamily="2" charset="0"/>
              <a:ea typeface="Times New Roman" pitchFamily="18" charset="0"/>
              <a:cs typeface="SutonnyMJ" pitchFamily="2" charset="0"/>
            </a:rPr>
            <a:t>wb‡W‡ji</a:t>
          </a:r>
          <a:r>
            <a:rPr kumimoji="0" lang="en-US" sz="28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SutonnyMJ" pitchFamily="2" charset="0"/>
              <a:ea typeface="Times New Roman" pitchFamily="18" charset="0"/>
              <a:cs typeface="SutonnyMJ" pitchFamily="2" charset="0"/>
            </a:rPr>
            <a:t> </a:t>
          </a:r>
          <a:r>
            <a:rPr kumimoji="0" lang="en-US" sz="2800" b="1" i="0" u="none" strike="noStrike" cap="none" normalizeH="0" baseline="0" dirty="0" err="1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SutonnyMJ" pitchFamily="2" charset="0"/>
              <a:ea typeface="Times New Roman" pitchFamily="18" charset="0"/>
              <a:cs typeface="SutonnyMJ" pitchFamily="2" charset="0"/>
            </a:rPr>
            <a:t>mvBRt</a:t>
          </a:r>
          <a:r>
            <a:rPr kumimoji="0" lang="en-US" sz="28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SutonnyMJ" pitchFamily="2" charset="0"/>
              <a:ea typeface="Times New Roman" pitchFamily="18" charset="0"/>
              <a:cs typeface="SutonnyMJ" pitchFamily="2" charset="0"/>
            </a:rPr>
            <a:t> </a:t>
          </a:r>
          <a:r>
            <a: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ea typeface="Times New Roman" pitchFamily="18" charset="0"/>
              <a:cs typeface="SutonnyMJ" pitchFamily="2" charset="0"/>
            </a:rPr>
            <a:t> </a:t>
          </a:r>
          <a:r>
            <a:rPr lang="en-AU" sz="2800" dirty="0" smtClean="0">
              <a:latin typeface="Calibri" pitchFamily="34" charset="0"/>
              <a:ea typeface="Times New Roman" pitchFamily="18" charset="0"/>
              <a:cs typeface="Calibri" pitchFamily="34" charset="0"/>
            </a:rPr>
            <a:t>7,9,11,14,16,20,21,22,24,26</a:t>
          </a:r>
          <a:endParaRPr lang="en-US" sz="2800" dirty="0"/>
        </a:p>
      </dgm:t>
    </dgm:pt>
    <dgm:pt modelId="{3B57C7BB-ACE3-4C13-9E67-C374C01E87D2}" type="parTrans" cxnId="{F1A72E1C-80D9-47A6-A053-D1AACA5CD987}">
      <dgm:prSet/>
      <dgm:spPr/>
      <dgm:t>
        <a:bodyPr/>
        <a:lstStyle/>
        <a:p>
          <a:endParaRPr lang="en-US"/>
        </a:p>
      </dgm:t>
    </dgm:pt>
    <dgm:pt modelId="{46A9F7DC-0E01-4EB0-8BCD-215830735CFA}" type="sibTrans" cxnId="{F1A72E1C-80D9-47A6-A053-D1AACA5CD987}">
      <dgm:prSet/>
      <dgm:spPr/>
      <dgm:t>
        <a:bodyPr/>
        <a:lstStyle/>
        <a:p>
          <a:endParaRPr lang="en-US"/>
        </a:p>
      </dgm:t>
    </dgm:pt>
    <dgm:pt modelId="{518EFFD9-A3F5-47EE-94F4-ED0EC7172014}">
      <dgm:prSet phldrT="[Text]" custT="1"/>
      <dgm:spPr/>
      <dgm:t>
        <a:bodyPr/>
        <a:lstStyle/>
        <a:p>
          <a:r>
            <a:rPr kumimoji="0" lang="en-US" sz="2800" b="1" i="0" u="none" strike="noStrike" cap="none" normalizeH="0" baseline="0" dirty="0" err="1" smtClean="0">
              <a:ln>
                <a:noFill/>
              </a:ln>
              <a:solidFill>
                <a:srgbClr val="7030A0"/>
              </a:solidFill>
              <a:effectLst/>
              <a:latin typeface="SutonnyMJ" pitchFamily="2" charset="0"/>
              <a:ea typeface="Times New Roman" pitchFamily="18" charset="0"/>
              <a:cs typeface="SutonnyMJ" pitchFamily="2" charset="0"/>
            </a:rPr>
            <a:t>wb‡W‡ji</a:t>
          </a:r>
          <a:r>
            <a:rPr kumimoji="0" lang="en-US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SutonnyMJ" pitchFamily="2" charset="0"/>
              <a:ea typeface="Times New Roman" pitchFamily="18" charset="0"/>
              <a:cs typeface="SutonnyMJ" pitchFamily="2" charset="0"/>
            </a:rPr>
            <a:t> </a:t>
          </a:r>
          <a:r>
            <a:rPr kumimoji="0" lang="en-US" sz="2800" b="1" i="0" u="none" strike="noStrike" cap="none" normalizeH="0" baseline="0" dirty="0" err="1" smtClean="0">
              <a:ln>
                <a:noFill/>
              </a:ln>
              <a:solidFill>
                <a:srgbClr val="7030A0"/>
              </a:solidFill>
              <a:effectLst/>
              <a:latin typeface="SutonnyMJ" pitchFamily="2" charset="0"/>
              <a:ea typeface="Times New Roman" pitchFamily="18" charset="0"/>
              <a:cs typeface="SutonnyMJ" pitchFamily="2" charset="0"/>
            </a:rPr>
            <a:t>mvBRt</a:t>
          </a:r>
          <a:r>
            <a:rPr kumimoji="0" lang="en-US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SutonnyMJ" pitchFamily="2" charset="0"/>
              <a:ea typeface="Times New Roman" pitchFamily="18" charset="0"/>
              <a:cs typeface="SutonnyMJ" pitchFamily="2" charset="0"/>
            </a:rPr>
            <a:t>  </a:t>
          </a:r>
          <a:r>
            <a:rPr lang="en-US" sz="2800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rPr>
            <a:t>(7,9,11,14,16,20,21,22,24,26)</a:t>
          </a:r>
          <a:endParaRPr lang="en-US" sz="2800" dirty="0"/>
        </a:p>
      </dgm:t>
    </dgm:pt>
    <dgm:pt modelId="{F916352C-BA6F-4CD9-AE26-5D5DA7AA0F48}" type="parTrans" cxnId="{0C9FD101-B2B0-4EB6-B7EE-B3BA3A60460D}">
      <dgm:prSet/>
      <dgm:spPr/>
      <dgm:t>
        <a:bodyPr/>
        <a:lstStyle/>
        <a:p>
          <a:endParaRPr lang="en-US"/>
        </a:p>
      </dgm:t>
    </dgm:pt>
    <dgm:pt modelId="{61992C17-EFE7-4407-8AE8-93A761B705F4}" type="sibTrans" cxnId="{0C9FD101-B2B0-4EB6-B7EE-B3BA3A60460D}">
      <dgm:prSet/>
      <dgm:spPr/>
      <dgm:t>
        <a:bodyPr/>
        <a:lstStyle/>
        <a:p>
          <a:endParaRPr lang="en-US"/>
        </a:p>
      </dgm:t>
    </dgm:pt>
    <dgm:pt modelId="{97C475A8-34E1-438B-9BFC-D77E282FB25F}" type="pres">
      <dgm:prSet presAssocID="{86C512F0-325C-4832-BABB-FC29ECE33F2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71009F6-C5A6-4E07-B04C-92543CCD8D5A}" type="pres">
      <dgm:prSet presAssocID="{FF345416-3910-45A0-89DB-BB6D26DDDFA3}" presName="linNode" presStyleCnt="0"/>
      <dgm:spPr/>
    </dgm:pt>
    <dgm:pt modelId="{3B50E557-482C-4EA2-82CD-F12C22641AAD}" type="pres">
      <dgm:prSet presAssocID="{FF345416-3910-45A0-89DB-BB6D26DDDFA3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8B46E0-B4E2-4231-9D75-0D4B9B2FEF2D}" type="pres">
      <dgm:prSet presAssocID="{FF345416-3910-45A0-89DB-BB6D26DDDFA3}" presName="childShp" presStyleLbl="bgAccFollowNode1" presStyleIdx="0" presStyleCnt="2" custScaleY="1181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746AA3-E4CF-4CE6-8C2C-4396FBA9E30E}" type="pres">
      <dgm:prSet presAssocID="{2B750AC1-3C22-46A7-BE84-182DE57E8C8F}" presName="spacing" presStyleCnt="0"/>
      <dgm:spPr/>
    </dgm:pt>
    <dgm:pt modelId="{66BCE9D1-786C-472A-9D58-B170FCF9DDBA}" type="pres">
      <dgm:prSet presAssocID="{ADC2C444-1B2B-434C-9F56-C7A98396362D}" presName="linNode" presStyleCnt="0"/>
      <dgm:spPr/>
    </dgm:pt>
    <dgm:pt modelId="{256EB718-7FF6-4B29-836F-3D6BF50D543D}" type="pres">
      <dgm:prSet presAssocID="{ADC2C444-1B2B-434C-9F56-C7A98396362D}" presName="parentShp" presStyleLbl="node1" presStyleIdx="1" presStyleCnt="2" custLinFactNeighborY="-10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18D0D7-D810-4FD9-9F72-5E6A99BEBBA6}" type="pres">
      <dgm:prSet presAssocID="{ADC2C444-1B2B-434C-9F56-C7A98396362D}" presName="childShp" presStyleLbl="bgAccFollowNode1" presStyleIdx="1" presStyleCnt="2" custScaleY="1119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EF1D5B-1A9F-449A-915A-C94BC7DB22B5}" type="presOf" srcId="{518EFFD9-A3F5-47EE-94F4-ED0EC7172014}" destId="{C08B46E0-B4E2-4231-9D75-0D4B9B2FEF2D}" srcOrd="0" destOrd="1" presId="urn:microsoft.com/office/officeart/2005/8/layout/vList6"/>
    <dgm:cxn modelId="{8B952981-F2AD-4413-A45A-7347C6E09BEC}" type="presOf" srcId="{0D9E941B-5B3B-41A4-985C-9F62455224BB}" destId="{9D18D0D7-D810-4FD9-9F72-5E6A99BEBBA6}" srcOrd="0" destOrd="1" presId="urn:microsoft.com/office/officeart/2005/8/layout/vList6"/>
    <dgm:cxn modelId="{10B6FE56-2CF8-4E8B-9588-701C752B38AE}" srcId="{FF345416-3910-45A0-89DB-BB6D26DDDFA3}" destId="{4902237F-B20C-465C-AEE4-91D6A469D758}" srcOrd="0" destOrd="0" parTransId="{E35DD7BE-79A0-486F-802F-10C4C4762D17}" sibTransId="{48EFDEB8-60E4-4C51-97CB-DD16D74D3E4D}"/>
    <dgm:cxn modelId="{E91601C1-371E-4473-A328-63C013C705E8}" type="presOf" srcId="{FF345416-3910-45A0-89DB-BB6D26DDDFA3}" destId="{3B50E557-482C-4EA2-82CD-F12C22641AAD}" srcOrd="0" destOrd="0" presId="urn:microsoft.com/office/officeart/2005/8/layout/vList6"/>
    <dgm:cxn modelId="{E33DB07D-E244-4FDA-8C28-AC44862AED4A}" type="presOf" srcId="{4902237F-B20C-465C-AEE4-91D6A469D758}" destId="{C08B46E0-B4E2-4231-9D75-0D4B9B2FEF2D}" srcOrd="0" destOrd="0" presId="urn:microsoft.com/office/officeart/2005/8/layout/vList6"/>
    <dgm:cxn modelId="{9BD1B327-05CF-4B4A-9303-B54919463039}" srcId="{ADC2C444-1B2B-434C-9F56-C7A98396362D}" destId="{C4968B5A-B19F-477D-BAFB-758EF212E38A}" srcOrd="0" destOrd="0" parTransId="{4AD0AB66-60D3-4BB4-940F-A4ABAF37B3FC}" sibTransId="{BCF273B6-91C9-41FE-92FA-271FAD691C93}"/>
    <dgm:cxn modelId="{F1A72E1C-80D9-47A6-A053-D1AACA5CD987}" srcId="{ADC2C444-1B2B-434C-9F56-C7A98396362D}" destId="{0D9E941B-5B3B-41A4-985C-9F62455224BB}" srcOrd="1" destOrd="0" parTransId="{3B57C7BB-ACE3-4C13-9E67-C374C01E87D2}" sibTransId="{46A9F7DC-0E01-4EB0-8BCD-215830735CFA}"/>
    <dgm:cxn modelId="{ECF9A296-A369-411A-971C-D6F69BC53BC4}" type="presOf" srcId="{86C512F0-325C-4832-BABB-FC29ECE33F20}" destId="{97C475A8-34E1-438B-9BFC-D77E282FB25F}" srcOrd="0" destOrd="0" presId="urn:microsoft.com/office/officeart/2005/8/layout/vList6"/>
    <dgm:cxn modelId="{FCAC8845-5939-40DA-A160-0B3216F808E1}" srcId="{86C512F0-325C-4832-BABB-FC29ECE33F20}" destId="{ADC2C444-1B2B-434C-9F56-C7A98396362D}" srcOrd="1" destOrd="0" parTransId="{9D4EE621-8AF1-4F3E-9973-6ECC2BD1EF1E}" sibTransId="{E661B8DF-FD5D-4AF0-BB1A-C616A287175D}"/>
    <dgm:cxn modelId="{475B1B43-3B57-4A4C-8C06-8E9E4CE55254}" type="presOf" srcId="{ADC2C444-1B2B-434C-9F56-C7A98396362D}" destId="{256EB718-7FF6-4B29-836F-3D6BF50D543D}" srcOrd="0" destOrd="0" presId="urn:microsoft.com/office/officeart/2005/8/layout/vList6"/>
    <dgm:cxn modelId="{B5399050-4CDA-4B47-B0A2-C4A63B90A772}" srcId="{86C512F0-325C-4832-BABB-FC29ECE33F20}" destId="{FF345416-3910-45A0-89DB-BB6D26DDDFA3}" srcOrd="0" destOrd="0" parTransId="{0332776A-3C06-4B1B-B67E-5E586E821B69}" sibTransId="{2B750AC1-3C22-46A7-BE84-182DE57E8C8F}"/>
    <dgm:cxn modelId="{0C9FD101-B2B0-4EB6-B7EE-B3BA3A60460D}" srcId="{FF345416-3910-45A0-89DB-BB6D26DDDFA3}" destId="{518EFFD9-A3F5-47EE-94F4-ED0EC7172014}" srcOrd="1" destOrd="0" parTransId="{F916352C-BA6F-4CD9-AE26-5D5DA7AA0F48}" sibTransId="{61992C17-EFE7-4407-8AE8-93A761B705F4}"/>
    <dgm:cxn modelId="{F364EDA7-A8E1-400E-A86F-54A8F847F80F}" type="presOf" srcId="{C4968B5A-B19F-477D-BAFB-758EF212E38A}" destId="{9D18D0D7-D810-4FD9-9F72-5E6A99BEBBA6}" srcOrd="0" destOrd="0" presId="urn:microsoft.com/office/officeart/2005/8/layout/vList6"/>
    <dgm:cxn modelId="{10E66C2E-48CC-478B-9602-69A6FB17C23E}" type="presParOf" srcId="{97C475A8-34E1-438B-9BFC-D77E282FB25F}" destId="{971009F6-C5A6-4E07-B04C-92543CCD8D5A}" srcOrd="0" destOrd="0" presId="urn:microsoft.com/office/officeart/2005/8/layout/vList6"/>
    <dgm:cxn modelId="{D14C4804-9D33-49F7-8032-CDC2FF14F722}" type="presParOf" srcId="{971009F6-C5A6-4E07-B04C-92543CCD8D5A}" destId="{3B50E557-482C-4EA2-82CD-F12C22641AAD}" srcOrd="0" destOrd="0" presId="urn:microsoft.com/office/officeart/2005/8/layout/vList6"/>
    <dgm:cxn modelId="{8E8C1C3F-0214-44FD-B13C-1290631C0459}" type="presParOf" srcId="{971009F6-C5A6-4E07-B04C-92543CCD8D5A}" destId="{C08B46E0-B4E2-4231-9D75-0D4B9B2FEF2D}" srcOrd="1" destOrd="0" presId="urn:microsoft.com/office/officeart/2005/8/layout/vList6"/>
    <dgm:cxn modelId="{298C40A8-2D67-4FAD-AE2F-03DD892FAE9F}" type="presParOf" srcId="{97C475A8-34E1-438B-9BFC-D77E282FB25F}" destId="{95746AA3-E4CF-4CE6-8C2C-4396FBA9E30E}" srcOrd="1" destOrd="0" presId="urn:microsoft.com/office/officeart/2005/8/layout/vList6"/>
    <dgm:cxn modelId="{D91DB06D-1F4C-445E-B9AC-C8512C26386D}" type="presParOf" srcId="{97C475A8-34E1-438B-9BFC-D77E282FB25F}" destId="{66BCE9D1-786C-472A-9D58-B170FCF9DDBA}" srcOrd="2" destOrd="0" presId="urn:microsoft.com/office/officeart/2005/8/layout/vList6"/>
    <dgm:cxn modelId="{1DAC756E-6ABF-4318-B050-9D49D679BA56}" type="presParOf" srcId="{66BCE9D1-786C-472A-9D58-B170FCF9DDBA}" destId="{256EB718-7FF6-4B29-836F-3D6BF50D543D}" srcOrd="0" destOrd="0" presId="urn:microsoft.com/office/officeart/2005/8/layout/vList6"/>
    <dgm:cxn modelId="{C7EF8642-772F-4047-A05E-B0B9F8C1C3E9}" type="presParOf" srcId="{66BCE9D1-786C-472A-9D58-B170FCF9DDBA}" destId="{9D18D0D7-D810-4FD9-9F72-5E6A99BEBBA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028A9-55B0-4CA8-B569-98CE2C493E93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AB0801-2CFC-494A-980D-F2C8167B98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90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http://www.gazipurtsc.gov.bd/images/logo-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65735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  <a:prstGeom prst="rect">
            <a:avLst/>
          </a:prstGeo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  <a:prstGeom prst="rect">
            <a:avLst/>
          </a:prstGeo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  <a:prstGeom prst="rect">
            <a:avLst/>
          </a:prstGeo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  <a:prstGeom prst="rect">
            <a:avLst/>
          </a:prstGeo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prstGeom prst="rect">
            <a:avLst/>
          </a:prstGeo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prstGeom prst="rect">
            <a:avLst/>
          </a:prstGeo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  <a:prstGeom prst="rect">
            <a:avLst/>
          </a:prstGeo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  <a:prstGeom prst="rect">
            <a:avLst/>
          </a:prstGeo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  <a:prstGeom prst="rect">
            <a:avLst/>
          </a:prstGeo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  <a:prstGeom prst="rect">
            <a:avLst/>
          </a:prstGeo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prstGeom prst="rect">
            <a:avLst/>
          </a:prstGeo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http://www.gazipurtsc.gov.bd/images/logo-.jp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16573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43000"/>
            <a:ext cx="769620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81000" y="1524000"/>
          <a:ext cx="75438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04800" y="1752600"/>
          <a:ext cx="75438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2971800"/>
            <a:ext cx="7620000" cy="3581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cvZjv</a:t>
            </a:r>
            <a:r>
              <a:rPr lang="en-US" sz="32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Kvc‡oi</a:t>
            </a:r>
            <a:r>
              <a:rPr lang="en-US" sz="32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32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cÖ‡qvRb</a:t>
            </a:r>
            <a:r>
              <a:rPr lang="en-US" sz="32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wPKb</a:t>
            </a:r>
            <a:r>
              <a:rPr lang="en-US" sz="32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bxW‡ji</a:t>
            </a:r>
            <a:r>
              <a:rPr lang="en-US" sz="32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|   </a:t>
            </a:r>
          </a:p>
          <a:p>
            <a:pPr lvl="0"/>
            <a:r>
              <a:rPr lang="en-US" sz="32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     †</a:t>
            </a:r>
            <a:r>
              <a:rPr lang="en-US" sz="32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hgb</a:t>
            </a:r>
            <a:r>
              <a:rPr lang="en-US" sz="32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- 9 I 11 b¤^</a:t>
            </a:r>
            <a:r>
              <a:rPr lang="en-US" sz="32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32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wb‡Wj</a:t>
            </a:r>
            <a:r>
              <a:rPr lang="en-US" sz="32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| </a:t>
            </a:r>
          </a:p>
          <a:p>
            <a:pPr lvl="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gvSvwi</a:t>
            </a:r>
            <a:r>
              <a:rPr lang="en-US" sz="32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ai‡bi</a:t>
            </a:r>
            <a:r>
              <a:rPr lang="en-US" sz="32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 †</a:t>
            </a:r>
            <a:r>
              <a:rPr lang="en-US" sz="32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gvUv</a:t>
            </a:r>
            <a:r>
              <a:rPr lang="en-US" sz="32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Kvc‡oi</a:t>
            </a:r>
            <a:r>
              <a:rPr lang="en-US" sz="32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32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¨  `</a:t>
            </a:r>
            <a:r>
              <a:rPr lang="en-US" sz="32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iKvi</a:t>
            </a:r>
            <a:r>
              <a:rPr lang="en-US" sz="32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 12-   </a:t>
            </a:r>
          </a:p>
          <a:p>
            <a:pPr lvl="0"/>
            <a:r>
              <a:rPr lang="en-US" sz="32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     14 b¤^</a:t>
            </a:r>
            <a:r>
              <a:rPr lang="en-US" sz="32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32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wb‡Wj</a:t>
            </a:r>
            <a:r>
              <a:rPr lang="en-US" sz="32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lvl="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gvUv</a:t>
            </a:r>
            <a:r>
              <a:rPr lang="en-US" sz="32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Kvc‡o</a:t>
            </a:r>
            <a:r>
              <a:rPr lang="en-US" sz="32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mjvB</a:t>
            </a:r>
            <a:r>
              <a:rPr lang="en-US" sz="32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Kivi</a:t>
            </a:r>
            <a:r>
              <a:rPr lang="en-US" sz="32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32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¨ `</a:t>
            </a:r>
            <a:r>
              <a:rPr lang="en-US" sz="32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iKvi</a:t>
            </a:r>
            <a:r>
              <a:rPr lang="en-US" sz="32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16 -18 b¤^</a:t>
            </a:r>
            <a:r>
              <a:rPr lang="en-US" sz="32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32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lvl="0"/>
            <a:r>
              <a:rPr lang="en-US" sz="32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      </a:t>
            </a:r>
            <a:r>
              <a:rPr lang="en-US" sz="32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wb‡Wj</a:t>
            </a:r>
            <a:r>
              <a:rPr lang="en-US" sz="32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| </a:t>
            </a:r>
          </a:p>
          <a:p>
            <a:pPr lvl="0">
              <a:buFont typeface="Arial" pitchFamily="34" charset="0"/>
              <a:buChar char="•"/>
            </a:pP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1828800"/>
            <a:ext cx="6781800" cy="838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Kvc‡oi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aib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Abyhvqx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wb‡W‡ji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mvBR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wba©vib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t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62000" y="1828800"/>
            <a:ext cx="6629400" cy="10668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wb‡W‡ji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As‡ki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bvg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32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" name="Picture 5" descr="Image result for parts of sewing needl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124200"/>
            <a:ext cx="7620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124200" y="5943600"/>
            <a:ext cx="2286000" cy="6096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wPÎ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t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wb‡Wj</a:t>
            </a:r>
            <a:endParaRPr lang="en-US" sz="32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2514600"/>
            <a:ext cx="7543800" cy="9906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shank –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wb‡W‡ji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GB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As‡ki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mvnv‡h</a:t>
            </a:r>
            <a:r>
              <a:rPr lang="en-US" sz="28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wb‡Wj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‡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mjvB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 †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gwk‡bi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 </a:t>
            </a:r>
            <a:r>
              <a:rPr lang="en-US" sz="2800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needle holder</a:t>
            </a:r>
            <a:r>
              <a:rPr lang="en-US" sz="28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mv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‡_ 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jvMv‡bv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 _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v‡K</a:t>
            </a:r>
            <a:endParaRPr lang="en-US" sz="2800" dirty="0" smtClean="0">
              <a:solidFill>
                <a:srgbClr val="002060"/>
              </a:solidFill>
              <a:latin typeface="SutonnyMJ" pitchFamily="2" charset="0"/>
              <a:ea typeface="Times New Roman" pitchFamily="18" charset="0"/>
              <a:cs typeface="SutonnyMJ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3400" y="1447800"/>
            <a:ext cx="7315200" cy="838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wb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‡¤œ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wb‡W‡ji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As‡ki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bvg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KvR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D‡jøL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n‡jvt</a:t>
            </a:r>
            <a:endParaRPr lang="en-US" sz="28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81000" y="3733800"/>
            <a:ext cx="7696200" cy="14478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 b="1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Calibri" pitchFamily="34" charset="0"/>
            </a:endParaRPr>
          </a:p>
          <a:p>
            <a:pPr lvl="0" algn="ctr"/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  <a:t>shaft – 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shank</a:t>
            </a:r>
            <a:r>
              <a:rPr lang="en-US" sz="2800" dirty="0" smtClean="0">
                <a:solidFill>
                  <a:srgbClr val="002060"/>
                </a:solidFill>
                <a:latin typeface="Vrinda" pitchFamily="34" charset="0"/>
                <a:ea typeface="Calibri" pitchFamily="34" charset="0"/>
                <a:cs typeface="Vrinda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Ges</a:t>
            </a:r>
            <a:r>
              <a:rPr lang="en-US" sz="2800" dirty="0" smtClean="0">
                <a:solidFill>
                  <a:srgbClr val="002060"/>
                </a:solidFill>
                <a:latin typeface="Vrinda" pitchFamily="34" charset="0"/>
                <a:ea typeface="Calibri" pitchFamily="34" charset="0"/>
                <a:cs typeface="Vrinda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Vrinda" pitchFamily="34" charset="0"/>
                <a:ea typeface="Calibri" pitchFamily="34" charset="0"/>
                <a:cs typeface="Vrinda" pitchFamily="34" charset="0"/>
              </a:rPr>
              <a:t>groov</a:t>
            </a:r>
            <a:r>
              <a:rPr lang="en-US" sz="2800" dirty="0" smtClean="0">
                <a:solidFill>
                  <a:srgbClr val="002060"/>
                </a:solidFill>
                <a:latin typeface="Vrinda" pitchFamily="34" charset="0"/>
                <a:ea typeface="Calibri" pitchFamily="34" charset="0"/>
                <a:cs typeface="Vrinda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Gi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ga</a:t>
            </a:r>
            <a:r>
              <a:rPr lang="en-US" sz="28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eZ©x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AskwU‡K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shaft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e‡j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| GB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AskwU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  <a:t>thread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mn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  <a:t>eye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‡K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Kvc‡oi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g‡a</a:t>
            </a:r>
            <a:r>
              <a:rPr lang="en-US" sz="28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w`‡q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cÖ‡ek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Kwi‡q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ewe‡bi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myZvi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mvnv‡h</a:t>
            </a:r>
            <a:r>
              <a:rPr lang="en-US" sz="28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†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mjvB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Gi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KvR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m¤úbœ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Kivq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|</a:t>
            </a:r>
          </a:p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04800" y="5334000"/>
            <a:ext cx="7696200" cy="12192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0" algn="ctr"/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Groove – 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shaft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cQ‡bi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w`‡Ki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LvR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KvUv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AskwU‡K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groove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|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GwU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jy‡ci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myZv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Q‡o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‡`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evi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I 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k¨vU‡ji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myZv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Kzov‡bvi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Kv‡R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</a:p>
          <a:p>
            <a:pPr algn="ctr"/>
            <a:endParaRPr lang="en-US" sz="28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81000" y="2819400"/>
            <a:ext cx="7696200" cy="1219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scarf – 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eye 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&amp;&amp;&amp;&amp;&amp;&amp;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Dc‡ii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w`‡K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GKUz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Kvf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©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AvKv‡ii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AskwU‡K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scarf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|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endParaRPr lang="en-US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381000" y="4191000"/>
            <a:ext cx="7620000" cy="1295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eye – 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wb‡W‡ji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wb‡Pi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w`‡K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†h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wQ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`ª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wU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eye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e‡j|GB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As‡ki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†_ªW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myZv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cov‡bv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nq</a:t>
            </a:r>
            <a:endParaRPr lang="en-US" sz="28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04800" y="5638800"/>
            <a:ext cx="7620000" cy="1219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point –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wb‡W‡ji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wb‡Pi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w`‡K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kl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we›`ywU‡K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point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wb‡W‡ji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GB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As‡ki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gva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¨‡g †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dwe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ª‡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†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nvj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‡K‡U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myZv‡K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†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dwe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ª‡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cÖ‡ek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Kivq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381000" y="1600200"/>
            <a:ext cx="7620000" cy="10668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shoulder –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cyiæ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shank 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`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ÛwU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†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hLv‡b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wb‡Pi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w`‡K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µ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gk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miæ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n‡q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†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b‡g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Av‡m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†m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AskwU‡K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shoulder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e‡j</a:t>
            </a:r>
            <a:endParaRPr lang="en-US" sz="2800" dirty="0" smtClean="0">
              <a:solidFill>
                <a:srgbClr val="002060"/>
              </a:solidFill>
              <a:latin typeface="SutonnyMJ" pitchFamily="2" charset="0"/>
              <a:ea typeface="Times New Roman" pitchFamily="18" charset="0"/>
              <a:cs typeface="SutonnyMJ" pitchFamily="2" charset="0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81000" y="1828800"/>
            <a:ext cx="7696200" cy="1905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8100"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gwk‡b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wb‡Wj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GWRv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÷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3600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81000" y="4114800"/>
            <a:ext cx="7620000" cy="2286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wb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‡¤œ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D‡jøwLZ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c×wZ‡Z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Zzwg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gwkb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Pvjbvi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c~‡e ©‡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gwk‡b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wb‡Wj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GWRv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÷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gwkb‡K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Kv‡Ri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Dc‡hvMx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Ki‡e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-</a:t>
            </a:r>
            <a:endParaRPr lang="en-US" sz="32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1200" y="1524000"/>
            <a:ext cx="4191000" cy="685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Kv‡Ri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avivevwnKZv</a:t>
            </a:r>
            <a:endParaRPr lang="en-US" sz="32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09600" y="2514600"/>
            <a:ext cx="7239000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avc-01 t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cÖ_‡gB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Zzwg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Zvgvi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cÖ‡qvRbxq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PPE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cwiavb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Ki‡e</a:t>
            </a:r>
            <a:endParaRPr lang="en-US" sz="28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3400" y="3657600"/>
            <a:ext cx="7315200" cy="990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 smtClean="0">
              <a:solidFill>
                <a:schemeClr val="accent2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avc-02 t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Zvgvi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cÖ‡qvRbxq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Uzjm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g¨v‡Uwiqvj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(¯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Œz–WªvBfvi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,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wb‡Wj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,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eªvk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/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Wv÷vi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)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msMÖn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Ki‡e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mvwR‡q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ivL‡e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09600" y="4800600"/>
            <a:ext cx="7315200" cy="685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avc-03 t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eªvk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/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Wv÷vi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gwkb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cwi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¯‹vi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Ki‡e</a:t>
            </a:r>
            <a:endParaRPr lang="en-US" sz="28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33400" y="5638800"/>
            <a:ext cx="7391400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avc-04t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Zvgvi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gwk‡bi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Dc‡hvMx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wb‡Wj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msMÖn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Ki‡e</a:t>
            </a:r>
            <a:endParaRPr lang="en-US" sz="28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1676400"/>
            <a:ext cx="3048000" cy="2438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avc-05t</a:t>
            </a:r>
            <a:r>
              <a:rPr lang="en-US" sz="28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Gevi</a:t>
            </a:r>
            <a:r>
              <a:rPr lang="en-US" sz="28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wb‡Wj</a:t>
            </a:r>
            <a:endParaRPr lang="en-US" sz="2800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ev‡ii</a:t>
            </a:r>
            <a:r>
              <a:rPr lang="en-US" sz="28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¯</a:t>
            </a:r>
            <a:r>
              <a:rPr lang="en-US" sz="28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Œz</a:t>
            </a:r>
            <a:r>
              <a:rPr lang="en-US" sz="28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wXjv</a:t>
            </a:r>
            <a:r>
              <a:rPr lang="en-US" sz="28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Ki‡e</a:t>
            </a:r>
            <a:r>
              <a:rPr lang="en-US" sz="28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3400" y="4419600"/>
            <a:ext cx="2971800" cy="2438400"/>
          </a:xfrm>
          <a:prstGeom prst="roundRect">
            <a:avLst/>
          </a:prstGeom>
          <a:solidFill>
            <a:schemeClr val="bg2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SutonnyMJ" pitchFamily="2" charset="0"/>
                <a:cs typeface="SutonnyMJ" pitchFamily="2" charset="0"/>
              </a:rPr>
              <a:t>avc-06t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SutonnyMJ" pitchFamily="2" charset="0"/>
                <a:cs typeface="SutonnyMJ" pitchFamily="2" charset="0"/>
              </a:rPr>
              <a:t>Zvici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SutonnyMJ" pitchFamily="2" charset="0"/>
                <a:cs typeface="SutonnyMJ" pitchFamily="2" charset="0"/>
              </a:rPr>
              <a:t>wb‡Wj‡K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SutonnyMJ" pitchFamily="2" charset="0"/>
                <a:cs typeface="SutonnyMJ" pitchFamily="2" charset="0"/>
              </a:rPr>
              <a:t>wb‡Wj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SutonnyMJ" pitchFamily="2" charset="0"/>
                <a:cs typeface="SutonnyMJ" pitchFamily="2" charset="0"/>
              </a:rPr>
              <a:t>ev‡ii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SutonnyMJ" pitchFamily="2" charset="0"/>
                <a:cs typeface="SutonnyMJ" pitchFamily="2" charset="0"/>
              </a:rPr>
              <a:t>XzKv‡e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endParaRPr lang="en-US" sz="3600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29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4038600" y="1600200"/>
            <a:ext cx="3200400" cy="2286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/>
          <p:nvPr/>
        </p:nvPicPr>
        <p:blipFill>
          <a:blip r:embed="rId3">
            <a:lum/>
          </a:blip>
          <a:srcRect/>
          <a:stretch>
            <a:fillRect/>
          </a:stretch>
        </p:blipFill>
        <p:spPr bwMode="auto">
          <a:xfrm>
            <a:off x="4114800" y="4267200"/>
            <a:ext cx="3048000" cy="2590800"/>
          </a:xfrm>
          <a:prstGeom prst="rect">
            <a:avLst/>
          </a:prstGeom>
          <a:noFill/>
          <a:ln w="38100" cmpd="sng">
            <a:solidFill>
              <a:srgbClr val="4F81BD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524000"/>
            <a:ext cx="3352800" cy="2514600"/>
          </a:xfrm>
          <a:prstGeom prst="rect">
            <a:avLst/>
          </a:prstGeom>
          <a:solidFill>
            <a:srgbClr val="D0D7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SutonnyMJ" pitchFamily="2" charset="0"/>
                <a:cs typeface="SutonnyMJ" pitchFamily="2" charset="0"/>
              </a:rPr>
              <a:t>avc-07t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SutonnyMJ" pitchFamily="2" charset="0"/>
                <a:cs typeface="SutonnyMJ" pitchFamily="2" charset="0"/>
              </a:rPr>
              <a:t>hLb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SutonnyMJ" pitchFamily="2" charset="0"/>
                <a:cs typeface="SutonnyMJ" pitchFamily="2" charset="0"/>
              </a:rPr>
              <a:t>wb‡Wj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SutonnyMJ" pitchFamily="2" charset="0"/>
                <a:cs typeface="SutonnyMJ" pitchFamily="2" charset="0"/>
              </a:rPr>
              <a:t>Avi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SutonnyMJ" pitchFamily="2" charset="0"/>
                <a:cs typeface="SutonnyMJ" pitchFamily="2" charset="0"/>
              </a:rPr>
              <a:t>hv‡e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SutonnyMJ" pitchFamily="2" charset="0"/>
                <a:cs typeface="SutonnyMJ" pitchFamily="2" charset="0"/>
              </a:rPr>
              <a:t>ZLb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SutonnyMJ" pitchFamily="2" charset="0"/>
                <a:cs typeface="SutonnyMJ" pitchFamily="2" charset="0"/>
              </a:rPr>
              <a:t> ¯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SutonnyMJ" pitchFamily="2" charset="0"/>
                <a:cs typeface="SutonnyMJ" pitchFamily="2" charset="0"/>
              </a:rPr>
              <a:t>Œz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SutonnyMJ" pitchFamily="2" charset="0"/>
                <a:cs typeface="SutonnyMJ" pitchFamily="2" charset="0"/>
              </a:rPr>
              <a:t>UvBU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SutonnyMJ" pitchFamily="2" charset="0"/>
                <a:cs typeface="SutonnyMJ" pitchFamily="2" charset="0"/>
              </a:rPr>
              <a:t>Ki‡e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4191000"/>
            <a:ext cx="7696200" cy="1143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avc-08 t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eªvk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/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Wv÷vi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w`‡q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†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gwkb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cwi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¯‹vi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Ki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I †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gwk‡b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Kvfvi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jvMv‡e</a:t>
            </a:r>
            <a:endParaRPr lang="en-US" sz="28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4038600" y="1600200"/>
            <a:ext cx="3886200" cy="2362200"/>
          </a:xfrm>
          <a:prstGeom prst="rect">
            <a:avLst/>
          </a:prstGeom>
          <a:noFill/>
          <a:ln w="38100">
            <a:solidFill>
              <a:srgbClr val="4F81BD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6" name="Rounded Rectangle 5"/>
          <p:cNvSpPr/>
          <p:nvPr/>
        </p:nvSpPr>
        <p:spPr>
          <a:xfrm>
            <a:off x="304800" y="5562600"/>
            <a:ext cx="7620000" cy="9906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chemeClr val="tx1"/>
              </a:solidFill>
              <a:latin typeface="SutonnyMJ" pitchFamily="2" charset="0"/>
              <a:ea typeface="Times New Roman" pitchFamily="18" charset="0"/>
              <a:cs typeface="SutonnyMJ" pitchFamily="2" charset="0"/>
            </a:endParaRP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avc-09 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me †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k‡l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Zvgvi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Kv‡Ri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RvqMv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cwi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®‹vi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Ki‡e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|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81000" y="1981200"/>
            <a:ext cx="6540795" cy="1938301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7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জেসমিন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সুলতানা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ইন্সট্রাক্টর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ড্রেসমেকিং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b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চাঁদপুর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টেকনিক্যাল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24400" y="4724400"/>
            <a:ext cx="3633216" cy="15302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ড্রেসমেকিং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ট্রেড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-০২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৪র্থ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17526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>
          <a:xfrm>
            <a:off x="2667000" y="1600200"/>
            <a:ext cx="3581400" cy="1295400"/>
          </a:xfrm>
          <a:prstGeom prst="ellipse">
            <a:avLst/>
          </a:prstGeom>
          <a:solidFill>
            <a:srgbClr val="D0D7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Video clip</a:t>
            </a:r>
          </a:p>
          <a:p>
            <a:pPr algn="ctr"/>
            <a:endParaRPr lang="en-US" dirty="0"/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6250897"/>
              </p:ext>
            </p:extLst>
          </p:nvPr>
        </p:nvGraphicFramePr>
        <p:xfrm>
          <a:off x="3657600" y="36576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657600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533400"/>
            <a:ext cx="6172200" cy="609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EVALUATION</a:t>
            </a:r>
            <a:endParaRPr lang="en-US" sz="32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1752600"/>
            <a:ext cx="7620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wb‡Wj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evSvq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?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ea typeface="Times New Roman" pitchFamily="18" charset="0"/>
                <a:cs typeface="SutonnyMJ" pitchFamily="2" charset="0"/>
              </a:rPr>
              <a:t>wKfv‡e</a:t>
            </a:r>
            <a:r>
              <a:rPr lang="en-US" sz="3200" dirty="0" smtClean="0"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wb‡W‡ji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mvBR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wba©vib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?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gwkb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Kvc‡oi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aib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Abyhvqx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wb‡Wj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wbe©vPb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Ki ?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wb‡W‡ji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As‡ki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bvg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?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gwk‡b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wb‡Wj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G¨WRv</a:t>
            </a:r>
            <a:r>
              <a:rPr lang="en-US" sz="3200">
                <a:latin typeface="SutonnyMJ" pitchFamily="2" charset="0"/>
                <a:cs typeface="SutonnyMJ" pitchFamily="2" charset="0"/>
              </a:rPr>
              <a:t>÷ </a:t>
            </a:r>
            <a:r>
              <a:rPr lang="en-US" sz="3200" smtClean="0">
                <a:latin typeface="SutonnyMJ" pitchFamily="2" charset="0"/>
                <a:cs typeface="SutonnyMJ" pitchFamily="2" charset="0"/>
              </a:rPr>
              <a:t>Ki ?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3200" dirty="0" smtClean="0">
              <a:solidFill>
                <a:srgbClr val="7030A0"/>
              </a:solidFill>
              <a:latin typeface="SutonnyMJ" pitchFamily="2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1676400"/>
            <a:ext cx="6096000" cy="152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B050"/>
                </a:solidFill>
              </a:rPr>
              <a:t>HOME WORK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447800" y="3352800"/>
            <a:ext cx="6324600" cy="274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wb‡W‡ji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As‡ki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bvg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KvR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¸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wj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wj‡L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wb‡q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Avm‡e</a:t>
            </a:r>
            <a:endParaRPr lang="en-US" sz="32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47800" y="1676400"/>
            <a:ext cx="6096000" cy="1828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Declaration of next  class</a:t>
            </a:r>
            <a:endParaRPr lang="en-US" sz="3600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371600" y="3657600"/>
            <a:ext cx="6248400" cy="2286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7030A0"/>
                </a:solidFill>
              </a:rPr>
              <a:t>Threading procedure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7527_138090303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066800"/>
            <a:ext cx="6705599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676400"/>
            <a:ext cx="6553200" cy="1219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LESSON TITLE 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/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wk‡ivbvg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:</a:t>
            </a:r>
            <a:r>
              <a:rPr lang="en-US" sz="36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/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533400" y="3352800"/>
            <a:ext cx="7391400" cy="274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SET THE NEEDLE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(†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gwk‡b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wb‡Wj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jvMv‡bv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)</a:t>
            </a:r>
          </a:p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85800" y="228600"/>
            <a:ext cx="7467600" cy="1143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bg2">
                  <a:lumMod val="10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GB †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jmb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m¤úbœ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Kivi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ci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wkÿv_©xiv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wb¤œ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wjwLZ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KvR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 ¸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wj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 t</a:t>
            </a:r>
          </a:p>
          <a:p>
            <a:pPr algn="ctr"/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219200" y="2895600"/>
            <a:ext cx="6629400" cy="10668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gwkb</a:t>
            </a:r>
            <a:r>
              <a:rPr lang="en-US" sz="32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Kvc‡oi</a:t>
            </a:r>
            <a:r>
              <a:rPr lang="en-US" sz="32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aib</a:t>
            </a:r>
            <a:r>
              <a:rPr lang="en-US" sz="32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Abyhvqx</a:t>
            </a:r>
            <a:r>
              <a:rPr lang="en-US" sz="32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wb‡Wj</a:t>
            </a:r>
            <a:r>
              <a:rPr lang="en-US" sz="32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wbe©vPb</a:t>
            </a:r>
            <a:r>
              <a:rPr lang="en-US" sz="32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2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cvi‡e</a:t>
            </a:r>
            <a:endParaRPr lang="en-US" sz="3200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104900" y="1752600"/>
            <a:ext cx="6629400" cy="9906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wb‡Wj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evSvq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cvi‡e</a:t>
            </a:r>
            <a:endParaRPr lang="en-US" sz="32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104900" y="4081272"/>
            <a:ext cx="6629400" cy="1219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wb‡W‡ji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As‡ki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bvg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KvR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wkL‡Z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cvi‡e</a:t>
            </a:r>
            <a:endParaRPr lang="en-US" sz="32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333500" y="5477256"/>
            <a:ext cx="6172200" cy="1143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8100"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gwk‡b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wb‡Wj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G¨WRv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÷ </a:t>
            </a:r>
            <a:r>
              <a:rPr lang="en-US" sz="3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cvi‡e</a:t>
            </a:r>
            <a:endParaRPr lang="en-US" sz="3200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3581400"/>
            <a:ext cx="6781800" cy="2590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mjvB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†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gwk‡bi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GKvU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¸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iæZ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¡ 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c~Y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 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hš¿vsk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nj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wb‡Wj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hv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†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gwkb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†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n‡Wi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wb‡P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wb‡Wj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ev‡ii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‡_ 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jvMv‡bv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_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|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KvR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nj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myZvi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mvnv‡h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Kvco‡K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†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mjvB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|  </a:t>
            </a:r>
          </a:p>
          <a:p>
            <a:r>
              <a:rPr lang="en-US" dirty="0" smtClean="0"/>
              <a:t> 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1371600" y="1752600"/>
            <a:ext cx="6096000" cy="1600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wb‡Wj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?</a:t>
            </a:r>
            <a:endParaRPr lang="en-US" sz="32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62000" y="762000"/>
            <a:ext cx="7467600" cy="1828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            </a:t>
            </a:r>
            <a:r>
              <a:rPr lang="en-US" sz="3600" dirty="0" err="1" smtClean="0">
                <a:solidFill>
                  <a:schemeClr val="tx1"/>
                </a:solidFill>
              </a:rPr>
              <a:t>নিডেলের</a:t>
            </a:r>
            <a:r>
              <a:rPr lang="en-US" sz="3600" dirty="0" smtClean="0">
                <a:solidFill>
                  <a:schemeClr val="tx1"/>
                </a:solidFill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</a:rPr>
              <a:t>প্রকারভেদ</a:t>
            </a:r>
            <a:endParaRPr lang="en-US" sz="3600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77240" y="3124200"/>
            <a:ext cx="7315200" cy="304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</a:rPr>
              <a:t>            </a:t>
            </a:r>
            <a:r>
              <a:rPr lang="en-US" sz="3600" dirty="0" err="1" smtClean="0">
                <a:solidFill>
                  <a:schemeClr val="tx1"/>
                </a:solidFill>
              </a:rPr>
              <a:t>নিডেল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দুই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প্রকার</a:t>
            </a:r>
            <a:endParaRPr lang="en-US" sz="3600" dirty="0" smtClean="0">
              <a:solidFill>
                <a:schemeClr val="tx1"/>
              </a:solidFill>
            </a:endParaRPr>
          </a:p>
          <a:p>
            <a:endParaRPr lang="en-US" sz="3600" dirty="0">
              <a:solidFill>
                <a:schemeClr val="tx1"/>
              </a:solidFill>
            </a:endParaRPr>
          </a:p>
          <a:p>
            <a:r>
              <a:rPr lang="en-US" sz="3600" dirty="0" smtClean="0">
                <a:solidFill>
                  <a:schemeClr val="tx1"/>
                </a:solidFill>
              </a:rPr>
              <a:t>   </a:t>
            </a:r>
            <a:r>
              <a:rPr lang="en-US" sz="3600" dirty="0" err="1" smtClean="0">
                <a:solidFill>
                  <a:schemeClr val="tx1"/>
                </a:solidFill>
              </a:rPr>
              <a:t>যথাঃ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>
                <a:solidFill>
                  <a:schemeClr val="tx1"/>
                </a:solidFill>
              </a:rPr>
              <a:t>ক. </a:t>
            </a:r>
            <a:r>
              <a:rPr lang="en-US" sz="3600" dirty="0" err="1">
                <a:solidFill>
                  <a:schemeClr val="tx1"/>
                </a:solidFill>
              </a:rPr>
              <a:t>হ্যান্ড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নিডেল</a:t>
            </a:r>
            <a:endParaRPr lang="en-US" sz="3600" dirty="0" smtClean="0">
              <a:solidFill>
                <a:schemeClr val="tx1"/>
              </a:solidFill>
            </a:endParaRPr>
          </a:p>
          <a:p>
            <a:r>
              <a:rPr lang="en-US" sz="3600" dirty="0" smtClean="0">
                <a:solidFill>
                  <a:schemeClr val="tx1"/>
                </a:solidFill>
              </a:rPr>
              <a:t>           খ</a:t>
            </a:r>
            <a:r>
              <a:rPr lang="en-US" sz="3600" dirty="0">
                <a:solidFill>
                  <a:schemeClr val="tx1"/>
                </a:solidFill>
              </a:rPr>
              <a:t>. </a:t>
            </a:r>
            <a:r>
              <a:rPr lang="en-US" sz="3200" dirty="0" err="1">
                <a:solidFill>
                  <a:schemeClr val="tx1"/>
                </a:solidFill>
              </a:rPr>
              <a:t>মেশিন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নিডেল</a:t>
            </a:r>
            <a:r>
              <a:rPr lang="en-US" sz="3200" dirty="0">
                <a:solidFill>
                  <a:schemeClr val="tx1"/>
                </a:solidFill>
              </a:rPr>
              <a:t>।</a:t>
            </a:r>
          </a:p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01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828800" y="1447800"/>
            <a:ext cx="5029200" cy="17526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95600" y="19812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wb‡Wj wbe©vPb </a:t>
            </a:r>
            <a:endParaRPr lang="en-US" sz="3600" dirty="0"/>
          </a:p>
        </p:txBody>
      </p:sp>
      <p:sp>
        <p:nvSpPr>
          <p:cNvPr id="6" name="Rounded Rectangle 5"/>
          <p:cNvSpPr/>
          <p:nvPr/>
        </p:nvSpPr>
        <p:spPr>
          <a:xfrm>
            <a:off x="914400" y="3352800"/>
            <a:ext cx="6858000" cy="2971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gwk‡bi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aib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Abymv‡i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wb‡W‡ji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UvBc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wbe©vPb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|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mvavibZ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gwk‡bi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cÖKvi‡f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Abymv‡i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†h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ai‡bi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wb‡Wj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wbe©vPb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wb¤œiæc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t </a:t>
            </a:r>
          </a:p>
          <a:p>
            <a:pPr algn="ctr"/>
            <a:endParaRPr lang="en-US" sz="36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26163368"/>
              </p:ext>
            </p:extLst>
          </p:nvPr>
        </p:nvGraphicFramePr>
        <p:xfrm>
          <a:off x="304800" y="381000"/>
          <a:ext cx="75438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609600" y="1600200"/>
          <a:ext cx="7543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968</TotalTime>
  <Words>727</Words>
  <Application>Microsoft Office PowerPoint</Application>
  <PresentationFormat>On-screen Show (4:3)</PresentationFormat>
  <Paragraphs>100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Calibri</vt:lpstr>
      <vt:lpstr>NikoshBAN</vt:lpstr>
      <vt:lpstr>SutonnyMJ</vt:lpstr>
      <vt:lpstr>Times New Roman</vt:lpstr>
      <vt:lpstr>Trebuchet MS</vt:lpstr>
      <vt:lpstr>Vrinda</vt:lpstr>
      <vt:lpstr>Wingdings</vt:lpstr>
      <vt:lpstr>Wingdings 2</vt:lpstr>
      <vt:lpstr>Opulent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jmt</dc:creator>
  <cp:lastModifiedBy>Dress Making</cp:lastModifiedBy>
  <cp:revision>327</cp:revision>
  <dcterms:created xsi:type="dcterms:W3CDTF">2006-08-16T00:00:00Z</dcterms:created>
  <dcterms:modified xsi:type="dcterms:W3CDTF">2020-04-22T14:58:58Z</dcterms:modified>
</cp:coreProperties>
</file>