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66" r:id="rId14"/>
    <p:sldId id="279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7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1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5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5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5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5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99B2-4240-485E-B1B6-ECE34795FB7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606B-A300-4C55-BD88-37E734137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6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5400"/>
            <a:ext cx="6038849" cy="40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c×wZmg~n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1868150" cy="531495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hyM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hyM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†_‡KB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avZe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eøW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Avm‡Q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weMZ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50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hver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avZe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M‡elbv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Pvjv‡bv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D™¢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A`¨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vewa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avZe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eøW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bvB‡di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¦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eûj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avZe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bvB‡di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m‡nZz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e`jv‡bvi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avZe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Kvc‡oi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eivei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Kvc‡oi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ov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cvDWvi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evwni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eivei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ov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cvDWvi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evwni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Kiv‡Zi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cyiæZ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M¨vc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‘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Kvbiƒc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M¨v‡ci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eis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bvB‡di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Kvc‡oi ¯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Kvco †K‡U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vBd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AMÖmi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mv‡_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†_‡K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c~‡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16" y="155158"/>
            <a:ext cx="10515600" cy="10560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gwkb‡K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kÖYx‡Z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wef³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t-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16" y="1211180"/>
            <a:ext cx="10585784" cy="5422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K)	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KvwqK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-</a:t>
            </a: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 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1)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n¯Í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PwjZ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KvuwP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2)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ivDÛ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</a:t>
            </a: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3)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óªBU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</a:t>
            </a:r>
            <a:endParaRPr lang="en-US" sz="3200" dirty="0"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3" y="1549074"/>
            <a:ext cx="2775284" cy="1639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3" y="3285340"/>
            <a:ext cx="2884312" cy="1573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2" y="4954888"/>
            <a:ext cx="2930433" cy="14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242" y="141371"/>
            <a:ext cx="10515600" cy="58912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4)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      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5)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KvwUs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               </a:t>
            </a: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      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6)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bPvi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       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7)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Wªxj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16" y="786878"/>
            <a:ext cx="2486527" cy="1673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11" y="2627490"/>
            <a:ext cx="1805652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99" y="4521790"/>
            <a:ext cx="1971675" cy="16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/>
          </a:bodyPr>
          <a:lstStyle/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L)	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Kw¤úUvi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wbqwš¿Z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-</a:t>
            </a: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1)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KvwUs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2)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†RU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KvwUs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905000"/>
            <a:ext cx="27813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01" y="33551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474" y="723900"/>
            <a:ext cx="10515600" cy="520365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3)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jRvi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KvwUs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4)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cøvRgv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UP©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KvwUs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11" y="1098883"/>
            <a:ext cx="3848100" cy="193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03" y="3556835"/>
            <a:ext cx="377791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63" y="0"/>
            <a:ext cx="10515600" cy="68981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mZ©KZv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32" y="689810"/>
            <a:ext cx="11932318" cy="611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KviLvbvq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w`KwUi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hme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mZ©KZv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Aej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-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AcPq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me©wb¤œ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bMZgvb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mw`‡K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mZK©Zv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KŠk‡ji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Kvc‡oi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Kvc‡oi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ÎæwU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cÖ¯ÍZ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Kv¤úvbx‡K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fxlYfv‡e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ÿwZMÖ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mZ©K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mZ©KZv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g~‡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j¨i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A‡a©K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Kvco eve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`|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wbqgZvwš¿Kfv‡e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mZ©KZvi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f~j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Kg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f~j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AwaKvsk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ÿ‡ÎB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ms‡kvab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m‡nZz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f~j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c~‡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e©B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mZ©K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f~j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4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10515600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KvUvq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‡h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f~j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ÎæwU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vebv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wb¤œiƒc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1"/>
            <a:ext cx="10515600" cy="5510213"/>
          </a:xfrm>
        </p:spPr>
        <p:txBody>
          <a:bodyPr>
            <a:noAutofit/>
          </a:bodyPr>
          <a:lstStyle/>
          <a:p>
            <a:pPr lvl="0"/>
            <a:r>
              <a:rPr lang="en-US" sz="32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c¨vUv‡b©i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 err="1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KZ©b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>
                <a:latin typeface="SutonnyMJ" pitchFamily="2" charset="0"/>
                <a:cs typeface="SutonnyMJ" pitchFamily="2" charset="0"/>
              </a:rPr>
              <a:t>Kvc‡oi †PK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g¨vwPs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>
                <a:latin typeface="SutonnyMJ" pitchFamily="2" charset="0"/>
                <a:cs typeface="SutonnyMJ" pitchFamily="2" charset="0"/>
              </a:rPr>
              <a:t>Kvc‡oi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wW‡iKkb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MÖBb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jvBb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 err="1">
                <a:latin typeface="SutonnyMJ" pitchFamily="2" charset="0"/>
                <a:cs typeface="SutonnyMJ" pitchFamily="2" charset="0"/>
              </a:rPr>
              <a:t>KvUgvK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QvU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`©ó 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wKbvivi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AvjMv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wKbviv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mvRv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cwi”Qbœ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wdDRW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14927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kwUs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¤^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vwis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evÛwjs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bMZ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Kvc‡oi is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ZviZg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NU‡Z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Ac‡iUiMb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myôfv‡e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kwU©s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cs typeface="SutonnyMJ" pitchFamily="2" charset="0"/>
              </a:rPr>
              <a:t>(Sorting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vwis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Numbering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evÛwjs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Bundling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‡¤œ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vwis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evÛwjs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we¯ÍvwiZ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849" y="556793"/>
            <a:ext cx="10915651" cy="5782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K)	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kwU©s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(Sorting) 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36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cvkvK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wkí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KviLvbvq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cvkvK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ˆ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GKB</a:t>
            </a: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mv‡_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cÖPzi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cwigvY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Kvco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KvUvi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ÿ‡Î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Kvco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KvUvi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avivevwnKZv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eRvq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ivL‡Z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g‡a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kwUs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nj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Kvco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KvUvi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c‡ii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cÖ_g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avc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h‡nZz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GKB mv‡_ </a:t>
            </a:r>
          </a:p>
          <a:p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GKvwaK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mvB‡Ri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cÖPzi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cwigvb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cvkv‡Ki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Kvco </a:t>
            </a:r>
          </a:p>
          <a:p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KvUv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m‡nZz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Kvco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KvUvi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ci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cÖwZwU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mvB‡Ri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cÖwZwU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Ask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Avjv`v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Avjv`vfv‡e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mvwR‡q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ivLv‡K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kwU©s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kwUs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Ki‡j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GK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mvB‡Ri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cvkv‡Ki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Ask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Avi GK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mvB‡Ri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wg‡j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68" y="3514667"/>
            <a:ext cx="3671888" cy="2431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77" y="752904"/>
            <a:ext cx="3276600" cy="256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2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8232" y="144381"/>
            <a:ext cx="11919283" cy="627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(L)	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bv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¤^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vwis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utonnyMJ" pitchFamily="2" charset="0"/>
              </a:rPr>
              <a:t>(Numbering)</a:t>
            </a: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36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Kvco †K‡U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cvkv‡Ki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Ask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kwUs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ci </a:t>
            </a:r>
          </a:p>
          <a:p>
            <a:pPr marL="457200" marR="0" algn="just">
              <a:spcBef>
                <a:spcPts val="0"/>
              </a:spcBef>
            </a:pP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cÖwZwU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As‡ki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cÖwZwU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cøvB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wbw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`©ó ¯’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v‡b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algn="just">
              <a:spcBef>
                <a:spcPts val="0"/>
              </a:spcBef>
            </a:pP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msL¨vi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Øviv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avivevwnK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fv‡e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b¤^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†`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qv‡K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algn="just">
              <a:spcBef>
                <a:spcPts val="0"/>
              </a:spcBef>
            </a:pP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¤^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vwis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e‡j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Kvc‡oi is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ZviZg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¨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algn="just">
              <a:spcBef>
                <a:spcPts val="0"/>
              </a:spcBef>
            </a:pP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N‡U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Zvi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Rb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¨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¤^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vwis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cÖ‡qvRb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</a:p>
          <a:p>
            <a:pPr marL="457200" marR="0" algn="just">
              <a:spcBef>
                <a:spcPts val="0"/>
              </a:spcBef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‡j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Kvc‡oi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KwZ©Z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As‡ki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wb‡Pi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cøvB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n‡Z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avivevwnK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fv‡e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µ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gvbymv‡i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¤^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vwis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n‡q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v‡K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hv‡Z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cvkvK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ˆ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Zwii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mgq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GKB b¤^‡ii</a:t>
            </a:r>
          </a:p>
          <a:p>
            <a:pPr marL="457200" marR="0" algn="just">
              <a:spcBef>
                <a:spcPts val="0"/>
              </a:spcBef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cÖwZwU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As‡ki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Kvco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Øviv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GKwU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c~b©v½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cvkvK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ˆ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Zwi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G‡Z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cvkv‡Ki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Kvb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As‡ki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mv‡_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Kvb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As‡ki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mwWs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(Shading)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g~jZ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GB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mwWs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nvZ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n‡Z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iÿv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cvIqvi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Rb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¨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cvkv‡Ki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KwZ©Z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As‡k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¤^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vwis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n‡q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_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v‡K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990600"/>
            <a:ext cx="4686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2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7350" y="800100"/>
            <a:ext cx="4267200" cy="180974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জেসমিন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ড্রেসমেকিং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67350" y="3810000"/>
            <a:ext cx="4242816" cy="1866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`kg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kÖbx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Wªm‡gwKs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(†UªW -01)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8g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(Kvco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)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7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11620500" cy="627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(M)	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evÛwjs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utonnyMJ" pitchFamily="2" charset="0"/>
              </a:rPr>
              <a:t>(Bundling)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Kvco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KvUv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mKk‡bi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†kl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avc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evÛwjs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Kvco 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K‡U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kwU©s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¤^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vwis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ci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Drcv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`‡bi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myweav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‡_© 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KvwUs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‡j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is 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(</a:t>
            </a:r>
            <a:r>
              <a:rPr lang="en-US" sz="3200" dirty="0" err="1" smtClean="0">
                <a:ea typeface="Calibri" panose="020F0502020204030204" pitchFamily="34" charset="0"/>
                <a:cs typeface="SutonnyMJ" pitchFamily="2" charset="0"/>
              </a:rPr>
              <a:t>Colour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)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Abyhvqx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wbavwi©Z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msL¨K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cøvB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GK‡Î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eu‡a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ivLvi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bvgB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evÛwjs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evÛwjs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we‡kl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fv‡e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jÿ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ivL‡Z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†h, evwÛj 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mvBR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Lye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eo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Lye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QvU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evwÛj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mvBR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(</a:t>
            </a:r>
            <a:r>
              <a:rPr lang="en-US" sz="3200" dirty="0">
                <a:ea typeface="Calibri" panose="020F0502020204030204" pitchFamily="34" charset="0"/>
                <a:cs typeface="SutonnyMJ" pitchFamily="2" charset="0"/>
              </a:rPr>
              <a:t>Bundle Size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) 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` Lye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eo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Zvn‡j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evwÛj ¯’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vbvšÍi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hgb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mgm¨v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Zgwb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eo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evwÛj 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†_‡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Acv‡iUi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Lye A¯^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w¯Í‡eva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evwÛj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mvBR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DwPr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kÖwg‡Ki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30-35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AZGe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ó¨vÛv©W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mvBR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evwÛj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evwÛj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1066800"/>
            <a:ext cx="34480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6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2050" y="1238250"/>
            <a:ext cx="9791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evwÛj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KvW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G †h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Z_¨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vejx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‡¤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œiƒc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evqv‡ii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bvg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AW©vi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b¤^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bvg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evwÛj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b¤^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bvg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cøv&amp;B‡qi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cøvB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b¤^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</a:t>
            </a:r>
          </a:p>
          <a:p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02" y="2045369"/>
            <a:ext cx="3581400" cy="33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4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3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1|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wjL|mwVKfv‡e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kZ©vejx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pPr marL="0" lv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2|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c×wZmg~n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pPr marL="0" lv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3|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mZ©KZv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pPr marL="0" lv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4|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vwis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evÛwjs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we¯ÍvwiZ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5| evwÛj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Z_¨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vejx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71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voxi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1| Kvco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wjL|mwVKfv‡e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kZ©vejx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pPr marL="0" lv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2| Kvco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c×wZmg~n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Ki|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47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23900"/>
            <a:ext cx="69342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1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25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wk‡ivbvg</a:t>
            </a:r>
            <a:endParaRPr lang="en-US" sz="3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250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01"/>
            <a:ext cx="6858000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8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37" y="2590799"/>
            <a:ext cx="10515600" cy="38588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k©Zvejx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e¨³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e©Ybv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mZ©KZ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e©Ybv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Kw©ZZ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e©Ybv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4403" y="365125"/>
            <a:ext cx="10515600" cy="24262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GB †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mkb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_©xiv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wb¤œ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wj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t</a:t>
            </a:r>
          </a:p>
          <a:p>
            <a:pPr algn="ctr"/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0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505" y="895349"/>
            <a:ext cx="6593306" cy="89535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KvUv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790699"/>
            <a:ext cx="11536279" cy="4386263"/>
          </a:xfrm>
        </p:spPr>
        <p:txBody>
          <a:bodyPr>
            <a:normAutofit/>
          </a:bodyPr>
          <a:lstStyle/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KviLvbvq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†j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gv©Kvi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Kvco †K‡U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Ask ‰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Kiv‡KB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KvUv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KviLvbvq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iæZ¡c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~©Y |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iæc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fzjÎæwU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n‡j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kvab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KwVb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kvab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2165684"/>
            <a:ext cx="3600450" cy="38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4892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kZ©vejx</a:t>
            </a:r>
            <a:endParaRPr lang="en-US" sz="3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732547"/>
            <a:ext cx="11449050" cy="4703179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12800" dirty="0">
                <a:latin typeface="SutonnyMJ" pitchFamily="2" charset="0"/>
                <a:cs typeface="SutonnyMJ" pitchFamily="2" charset="0"/>
              </a:rPr>
              <a:t>Kvc‡oi †j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mg~n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my›`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‡¤œ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kZ©vejx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c~ib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2800" dirty="0" err="1"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1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1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(K) Kvco </a:t>
            </a:r>
            <a:r>
              <a:rPr lang="en-US" sz="1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1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myÿZv</a:t>
            </a:r>
            <a:r>
              <a:rPr lang="en-US" sz="1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t</a:t>
            </a:r>
          </a:p>
          <a:p>
            <a:endParaRPr lang="en-US" sz="144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9800" dirty="0" err="1">
                <a:latin typeface="SutonnyMJ" pitchFamily="2" charset="0"/>
                <a:cs typeface="SutonnyMJ" pitchFamily="2" charset="0"/>
              </a:rPr>
              <a:t>gvK©v‡ii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ga¨w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¯’Z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c¨vUvb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© mg~‡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ni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AvK„wZ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AvK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AZ¨vek¨K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Kvib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Askmg~n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AvK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H Ask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AvK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AvK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gvK©vi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cøvwbs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>
                <a:cs typeface="SutonnyMJ" pitchFamily="2" charset="0"/>
              </a:rPr>
              <a:t>(Marker Planning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) I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gvK©vi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gwKs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9800" dirty="0">
                <a:cs typeface="SutonnyMJ" pitchFamily="2" charset="0"/>
              </a:rPr>
              <a:t>Marker </a:t>
            </a:r>
            <a:r>
              <a:rPr lang="en-US" sz="9800" dirty="0" smtClean="0">
                <a:cs typeface="SutonnyMJ" pitchFamily="2" charset="0"/>
              </a:rPr>
              <a:t>Making )</a:t>
            </a:r>
            <a:r>
              <a:rPr lang="en-US" sz="9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9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| Kvco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KvwqK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bvB‡di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¯’vi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gvóv‡ii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ÿZv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g‡bv‡hv‡Mi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wbqwš¿Z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c×wZMZ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Kvi‡YB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98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9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9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67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67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59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1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09550"/>
            <a:ext cx="11277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L) my›`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¯‹vi I my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›`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DwPr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jÿ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Avuk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Agm„Y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bvB‡d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wVKgZ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_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n‡j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ai‡bi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ÎæwU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nIqvi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m¤¢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vebv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M) ‡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cvov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Mjbnxb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hvwš¿K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Kvc‡oi ‡j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Ask †K‡U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Avjv`v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Kvc‡oi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bvB‡di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Nl©Y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bvB‡d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Nl©Y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RbxZ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GZ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†h Kvc‡oi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cy‡o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Kvc‡oi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v‡g©vcøvwóK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Avuk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Kvc‡oi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Kvc‡oi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Avi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GKUv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9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1003634"/>
            <a:ext cx="11163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</a:rPr>
              <a:t>Rvov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j‡M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hvq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hv‡K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wdDRW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(Fused)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hvi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d‡j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Rvov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j‡M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hvIqv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Kvco ¸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wj‡K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c„_K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LyeB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KwVb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n‡q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hvq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Ges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c„_K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n‡j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KwZ©Z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cÖvšÍ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eivei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myZvi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Avuk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ei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n‡q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hvq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Avevi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gv‡S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gv‡S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MwjZ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cwjgvimg~n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VvÛv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nevi ci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QvU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`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vbvi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AvKvi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aviY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hv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cvkvK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ˆ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Zwii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ci I †_‡K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hvq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Ges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e¨env‡ii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mgq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kix‡i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KvUvi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gZ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weu‡a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| Kvco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KvUvi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mgq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mKj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mgm¨v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hv‡Z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bv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Zvi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Rb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¨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Nl©Y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RbxZ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Zvc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wbqš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¿‡Yi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e¨e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¯’v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MÖnb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DwPr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Nl©Y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RbxZ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Zvc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wbqš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¿‡Yi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Rb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¨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KvwUs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bvBd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aviv‡jv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n‡Z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n‡e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wKsev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bP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(Notch)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bvBd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e¨envi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Ki‡Z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n‡e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A_ev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bvB‡di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MwZ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(Speed)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Kgv‡Z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n‡e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wKsev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Gw›U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wdDkb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</a:rPr>
              <a:t> †ccvi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bvB‡d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wmwjKb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jywe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ª‡K›U †¯úª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750692"/>
            <a:ext cx="10839450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(N) Kvc‡oi †j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aviK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t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Kvc‡oi †j †h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Uwe‡ji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Dci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KvUv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Uwe‡ji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mvi‡dm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>
                <a:ea typeface="Calibri" panose="020F0502020204030204" pitchFamily="34" charset="0"/>
                <a:cs typeface="SutonnyMJ" pitchFamily="2" charset="0"/>
              </a:rPr>
              <a:t>(Surface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KvwUs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c×wZi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mv‡_ m¤ú©Khy³|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KvwUs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Uwe‡ji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mvi‡dm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Kvc‡oi †j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fvi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enb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ÿgZv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vK‡Z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Kvco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Kvc‡oi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me©wb¤œ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cøvB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hv‡Z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GKB mv‡_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KvUv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ZvnvI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wbwðZ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n‡e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‡h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Kvc‡oi †j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†Kb Kvco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mvgÄm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Kvc‡oi ‡j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cøvB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cøvB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iKg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hvwšªÍK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gvbexq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mvgÄm¨nxb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Zgwb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A`ÿZv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Ae‡njvi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Kvi‡YI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effectLst/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4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1604</Words>
  <Application>Microsoft Office PowerPoint</Application>
  <PresentationFormat>Widescreen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cvV wk‡ivbvg</vt:lpstr>
      <vt:lpstr> wkLb dj  GB †mkb m¤úbœ Kivi ci wkÿv_©xiv wb¤œ wjwLZ KvR ¸wj Ki‡Z cvi‡e t </vt:lpstr>
      <vt:lpstr>Kvco KvUv</vt:lpstr>
      <vt:lpstr>mwVK fv‡e Kvco KvUvi kZ©vejx</vt:lpstr>
      <vt:lpstr>PowerPoint Presentation</vt:lpstr>
      <vt:lpstr>PowerPoint Presentation</vt:lpstr>
      <vt:lpstr>PowerPoint Presentation</vt:lpstr>
      <vt:lpstr>Kvco KvUvi c×wZmg~n t</vt:lpstr>
      <vt:lpstr>Kvco KvUvi Rb¨ e¨eüZ KvwUs †gwkb‡K `ywU †kÖYx‡Z wef³ Kiv hvq| †hgb t- </vt:lpstr>
      <vt:lpstr>PowerPoint Presentation</vt:lpstr>
      <vt:lpstr>PowerPoint Presentation</vt:lpstr>
      <vt:lpstr>PowerPoint Presentation</vt:lpstr>
      <vt:lpstr>Kvco KvUvi mZ©KZv t</vt:lpstr>
      <vt:lpstr>Kvco KvUvq ‡h mKj f~j ÎæwU nIqvi m¤¢vebv _v‡K Zv wb¤œiƒc t</vt:lpstr>
      <vt:lpstr>‡cvkv‡Ki KwZ©Z As‡ki kwUs, bv¤^vwis I evÛwjs t</vt:lpstr>
      <vt:lpstr>PowerPoint Presentation</vt:lpstr>
      <vt:lpstr>PowerPoint Presentation</vt:lpstr>
      <vt:lpstr>PowerPoint Presentation</vt:lpstr>
      <vt:lpstr>PowerPoint Presentation</vt:lpstr>
      <vt:lpstr>g~j¨vqb</vt:lpstr>
      <vt:lpstr>evoxi KvR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Dress Making</cp:lastModifiedBy>
  <cp:revision>69</cp:revision>
  <dcterms:created xsi:type="dcterms:W3CDTF">2020-04-29T15:25:06Z</dcterms:created>
  <dcterms:modified xsi:type="dcterms:W3CDTF">2020-04-29T18:39:11Z</dcterms:modified>
</cp:coreProperties>
</file>