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C452-F23A-4202-9874-A5CFC92FF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7B4E-0FBF-420E-9B61-9973A535A0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C452-F23A-4202-9874-A5CFC92FF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7B4E-0FBF-420E-9B61-9973A535A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C452-F23A-4202-9874-A5CFC92FF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7B4E-0FBF-420E-9B61-9973A535A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C452-F23A-4202-9874-A5CFC92FF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7B4E-0FBF-420E-9B61-9973A535A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C452-F23A-4202-9874-A5CFC92FF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7B4E-0FBF-420E-9B61-9973A535A0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C452-F23A-4202-9874-A5CFC92FF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7B4E-0FBF-420E-9B61-9973A535A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C452-F23A-4202-9874-A5CFC92FF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7B4E-0FBF-420E-9B61-9973A535A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C452-F23A-4202-9874-A5CFC92FF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7B4E-0FBF-420E-9B61-9973A535A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C452-F23A-4202-9874-A5CFC92FF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7B4E-0FBF-420E-9B61-9973A535A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C452-F23A-4202-9874-A5CFC92FF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7B4E-0FBF-420E-9B61-9973A535A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C452-F23A-4202-9874-A5CFC92FF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7F7B4E-0FBF-420E-9B61-9973A535A0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85C452-F23A-4202-9874-A5CFC92FF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7F7B4E-0FBF-420E-9B61-9973A535A09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89999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9891" cy="6853587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1" y="0"/>
            <a:ext cx="9155784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5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762000"/>
            <a:ext cx="8001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ধন্যবাদ</a:t>
            </a:r>
            <a:endParaRPr lang="en-US" sz="16600" b="1" dirty="0">
              <a:solidFill>
                <a:srgbClr val="FFFF0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210_151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198" y="0"/>
            <a:ext cx="8343603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7" y="0"/>
            <a:ext cx="9115204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29  L 0.125 0  L 0.177 0  L 0.177 0.06927  L 0.213 0.11856  L 0.177 0.16651  L 0.177 0.23578  L 0.125 0.23578  L 0.089 0.28374  L 0.052 0.23578  L 0 0.23578  L 0 0.16651  L -0.037 0.11856  L 0 0.06927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09235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1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3</cp:revision>
  <dcterms:created xsi:type="dcterms:W3CDTF">2022-03-01T14:15:35Z</dcterms:created>
  <dcterms:modified xsi:type="dcterms:W3CDTF">2022-03-01T14:39:16Z</dcterms:modified>
</cp:coreProperties>
</file>