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33CC"/>
    <a:srgbClr val="FFCCFF"/>
    <a:srgbClr val="99FFCC"/>
    <a:srgbClr val="E1FFFF"/>
    <a:srgbClr val="F3FFF3"/>
    <a:srgbClr val="CCFFCC"/>
    <a:srgbClr val="FFE7FF"/>
    <a:srgbClr val="F1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3961" autoAdjust="0"/>
  </p:normalViewPr>
  <p:slideViewPr>
    <p:cSldViewPr>
      <p:cViewPr varScale="1">
        <p:scale>
          <a:sx n="68" d="100"/>
          <a:sy n="68" d="100"/>
        </p:scale>
        <p:origin x="1002" y="66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258" y="10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70AED-93B8-4CD2-B647-7355AE7AD9D1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666B8-8F9C-43B7-9460-FFA89B48F2EC}">
      <dgm:prSet phldrT="[Text]"/>
      <dgm:spPr>
        <a:solidFill>
          <a:srgbClr val="FF00FF"/>
        </a:solidFill>
      </dgm:spPr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মেরুদন্ডীপ্রাণীদেরকেসাতটিশ্রেণিতেভাগ</a:t>
          </a:r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 হয়েছে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D6D302AA-2849-40E3-B2F5-53798A51A714}" type="parTrans" cxnId="{AF79B74F-BCCC-463C-8BA0-771468198AF0}">
      <dgm:prSet/>
      <dgm:spPr/>
      <dgm:t>
        <a:bodyPr/>
        <a:lstStyle/>
        <a:p>
          <a:endParaRPr lang="en-US"/>
        </a:p>
      </dgm:t>
    </dgm:pt>
    <dgm:pt modelId="{E4485F82-C5EE-437E-9F92-C764138FBB86}" type="sibTrans" cxnId="{AF79B74F-BCCC-463C-8BA0-771468198AF0}">
      <dgm:prSet/>
      <dgm:spPr/>
      <dgm:t>
        <a:bodyPr/>
        <a:lstStyle/>
        <a:p>
          <a:endParaRPr lang="en-US"/>
        </a:p>
      </dgm:t>
    </dgm:pt>
    <dgm:pt modelId="{63CE7565-F780-4528-A234-99161C3B4191}">
      <dgm:prSet phldrT="[Text]" custT="1"/>
      <dgm:spPr>
        <a:solidFill>
          <a:srgbClr val="36FA36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সাইক্লোস্টোমাটা</a:t>
          </a:r>
          <a:endParaRPr lang="en-US" sz="1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A9D5D9-F697-4592-A287-CCB7930A39F9}" type="parTrans" cxnId="{59776EE1-E1AB-4B1F-822D-E8FA23A26781}">
      <dgm:prSet/>
      <dgm:spPr/>
      <dgm:t>
        <a:bodyPr/>
        <a:lstStyle/>
        <a:p>
          <a:endParaRPr lang="en-US"/>
        </a:p>
      </dgm:t>
    </dgm:pt>
    <dgm:pt modelId="{BCB6DE18-8D89-48D3-B2E8-7FFA2EBD0BFF}" type="sibTrans" cxnId="{59776EE1-E1AB-4B1F-822D-E8FA23A26781}">
      <dgm:prSet/>
      <dgm:spPr/>
      <dgm:t>
        <a:bodyPr/>
        <a:lstStyle/>
        <a:p>
          <a:endParaRPr lang="en-US"/>
        </a:p>
      </dgm:t>
    </dgm:pt>
    <dgm:pt modelId="{F713EE97-7ADE-47F6-B6A2-247CAA546627}">
      <dgm:prSet phldrT="[Text]" custT="1"/>
      <dgm:spPr>
        <a:solidFill>
          <a:srgbClr val="00FFFF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কনড্রিকথিস</a:t>
          </a:r>
          <a:endParaRPr lang="en-US" sz="2000" dirty="0"/>
        </a:p>
      </dgm:t>
    </dgm:pt>
    <dgm:pt modelId="{A3CC0469-7E53-479B-AA4E-4015B64438C5}" type="parTrans" cxnId="{5B1520A2-F10A-40D8-8D01-4668E13940CA}">
      <dgm:prSet/>
      <dgm:spPr/>
      <dgm:t>
        <a:bodyPr/>
        <a:lstStyle/>
        <a:p>
          <a:endParaRPr lang="en-US"/>
        </a:p>
      </dgm:t>
    </dgm:pt>
    <dgm:pt modelId="{F4CE7190-B42D-43D2-B1E1-19FE168BB688}" type="sibTrans" cxnId="{5B1520A2-F10A-40D8-8D01-4668E13940CA}">
      <dgm:prSet/>
      <dgm:spPr/>
      <dgm:t>
        <a:bodyPr/>
        <a:lstStyle/>
        <a:p>
          <a:endParaRPr lang="en-US"/>
        </a:p>
      </dgm:t>
    </dgm:pt>
    <dgm:pt modelId="{14A4672B-ADF5-4508-83FE-58043E3C63DE}">
      <dgm:prSet phldrT="[Text]" custT="1"/>
      <dgm:spPr>
        <a:solidFill>
          <a:srgbClr val="36FA36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অ্যাভিস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পক্ষিকূল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E3E7457A-F966-46D8-B4F1-AF250EA399F2}" type="parTrans" cxnId="{8B67C624-9AB2-401F-AE6C-D834E7D95965}">
      <dgm:prSet/>
      <dgm:spPr/>
      <dgm:t>
        <a:bodyPr/>
        <a:lstStyle/>
        <a:p>
          <a:endParaRPr lang="en-US"/>
        </a:p>
      </dgm:t>
    </dgm:pt>
    <dgm:pt modelId="{7F6E0CD9-AF73-4DEB-9675-4A8E3B492913}" type="sibTrans" cxnId="{8B67C624-9AB2-401F-AE6C-D834E7D95965}">
      <dgm:prSet/>
      <dgm:spPr/>
      <dgm:t>
        <a:bodyPr/>
        <a:lstStyle/>
        <a:p>
          <a:endParaRPr lang="en-US"/>
        </a:p>
      </dgm:t>
    </dgm:pt>
    <dgm:pt modelId="{5F8C0E54-1852-4348-8183-51225C1B1483}">
      <dgm:prSet phldrT="[Text]" custT="1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ম্যামালিয়া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20C083-31B9-416B-B817-4F0A8341A198}" type="parTrans" cxnId="{5A4A99D6-832F-4EBD-A795-122FCD4D6095}">
      <dgm:prSet/>
      <dgm:spPr/>
      <dgm:t>
        <a:bodyPr/>
        <a:lstStyle/>
        <a:p>
          <a:endParaRPr lang="en-US"/>
        </a:p>
      </dgm:t>
    </dgm:pt>
    <dgm:pt modelId="{503B2392-ABC8-4849-9A9C-743A42FC2A11}" type="sibTrans" cxnId="{5A4A99D6-832F-4EBD-A795-122FCD4D6095}">
      <dgm:prSet/>
      <dgm:spPr/>
      <dgm:t>
        <a:bodyPr/>
        <a:lstStyle/>
        <a:p>
          <a:endParaRPr lang="en-US"/>
        </a:p>
      </dgm:t>
    </dgm:pt>
    <dgm:pt modelId="{50A20212-905C-418B-85D0-19E9FDA6F15A}">
      <dgm:prSet custT="1"/>
      <dgm:spPr>
        <a:solidFill>
          <a:srgbClr val="EDFD55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অ্যামফিবিয়া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উভচর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824361E0-C394-48B4-B2FA-7960D893DB95}" type="parTrans" cxnId="{589114EA-6412-4F0C-91B5-A9990A0C6516}">
      <dgm:prSet/>
      <dgm:spPr/>
      <dgm:t>
        <a:bodyPr/>
        <a:lstStyle/>
        <a:p>
          <a:endParaRPr lang="en-US"/>
        </a:p>
      </dgm:t>
    </dgm:pt>
    <dgm:pt modelId="{5F91A31E-6096-436C-A1B6-BEEE810F1D60}" type="sibTrans" cxnId="{589114EA-6412-4F0C-91B5-A9990A0C6516}">
      <dgm:prSet/>
      <dgm:spPr/>
      <dgm:t>
        <a:bodyPr/>
        <a:lstStyle/>
        <a:p>
          <a:endParaRPr lang="en-US"/>
        </a:p>
      </dgm:t>
    </dgm:pt>
    <dgm:pt modelId="{10FBF365-4D04-41D1-8DD8-FBA4B9CF0D76}">
      <dgm:prSet custT="1"/>
      <dgm:spPr>
        <a:solidFill>
          <a:srgbClr val="00B0F0"/>
        </a:solidFill>
        <a:ln>
          <a:solidFill>
            <a:srgbClr val="FF3300"/>
          </a:solidFill>
        </a:ln>
      </dgm:spPr>
      <dgm:t>
        <a:bodyPr/>
        <a:lstStyle/>
        <a:p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র‌্যপ্টিলিয়া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সরীসৃপ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bn-IN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FA0EE3-D43D-4DC9-AB1F-D0D1CC819D16}" type="parTrans" cxnId="{09A3940E-BE97-40EF-8D9F-F4B90FE5C195}">
      <dgm:prSet/>
      <dgm:spPr/>
      <dgm:t>
        <a:bodyPr/>
        <a:lstStyle/>
        <a:p>
          <a:endParaRPr lang="en-US"/>
        </a:p>
      </dgm:t>
    </dgm:pt>
    <dgm:pt modelId="{5CBE45CF-A51B-4732-AD7B-624F55EB2C0D}" type="sibTrans" cxnId="{09A3940E-BE97-40EF-8D9F-F4B90FE5C195}">
      <dgm:prSet/>
      <dgm:spPr/>
      <dgm:t>
        <a:bodyPr/>
        <a:lstStyle/>
        <a:p>
          <a:endParaRPr lang="en-US"/>
        </a:p>
      </dgm:t>
    </dgm:pt>
    <dgm:pt modelId="{8FCF3184-2F4F-4A8F-9BA2-D5455B15A10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AE1492-0F7A-4DFA-8F60-F80A05034A0F}" type="parTrans" cxnId="{E3864393-9F26-446E-9E49-CE5AA50677A5}">
      <dgm:prSet/>
      <dgm:spPr/>
      <dgm:t>
        <a:bodyPr/>
        <a:lstStyle/>
        <a:p>
          <a:endParaRPr lang="en-US"/>
        </a:p>
      </dgm:t>
    </dgm:pt>
    <dgm:pt modelId="{AC8879E8-81B6-461D-92ED-F096DE0AC85B}" type="sibTrans" cxnId="{E3864393-9F26-446E-9E49-CE5AA50677A5}">
      <dgm:prSet/>
      <dgm:spPr/>
      <dgm:t>
        <a:bodyPr/>
        <a:lstStyle/>
        <a:p>
          <a:endParaRPr lang="en-US"/>
        </a:p>
      </dgm:t>
    </dgm:pt>
    <dgm:pt modelId="{843A77A0-94DE-4AFA-88AE-19AA7B3E406F}">
      <dgm:prSet phldrT="[Text]" custT="1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অসইটকথিস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6429C4-84AC-42E5-9B1E-C42A2E71DDBE}" type="parTrans" cxnId="{ACB1C785-FD30-4A1A-8C6C-22F686F4147F}">
      <dgm:prSet/>
      <dgm:spPr/>
      <dgm:t>
        <a:bodyPr/>
        <a:lstStyle/>
        <a:p>
          <a:endParaRPr lang="en-US"/>
        </a:p>
      </dgm:t>
    </dgm:pt>
    <dgm:pt modelId="{C5C12CFE-DE48-49F2-AAB0-C45BB625783C}" type="sibTrans" cxnId="{ACB1C785-FD30-4A1A-8C6C-22F686F4147F}">
      <dgm:prSet/>
      <dgm:spPr/>
      <dgm:t>
        <a:bodyPr/>
        <a:lstStyle/>
        <a:p>
          <a:endParaRPr lang="en-US"/>
        </a:p>
      </dgm:t>
    </dgm:pt>
    <dgm:pt modelId="{3F402984-9309-45DA-9E63-4F579FE2B7F2}" type="pres">
      <dgm:prSet presAssocID="{A9B70AED-93B8-4CD2-B647-7355AE7AD9D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542A17-9326-42FD-9E1C-C8BF466EB41C}" type="pres">
      <dgm:prSet presAssocID="{EAB666B8-8F9C-43B7-9460-FFA89B48F2EC}" presName="centerShape" presStyleLbl="node0" presStyleIdx="0" presStyleCnt="1" custScaleX="134077" custScaleY="119963" custLinFactNeighborX="-840" custLinFactNeighborY="3080"/>
      <dgm:spPr/>
    </dgm:pt>
    <dgm:pt modelId="{834D0A1C-8C66-4172-98F0-F79B22A180F6}" type="pres">
      <dgm:prSet presAssocID="{63CE7565-F780-4528-A234-99161C3B4191}" presName="node" presStyleLbl="node1" presStyleIdx="0" presStyleCnt="7" custScaleX="185042" custScaleY="112836" custRadScaleRad="90506" custRadScaleInc="-8508">
        <dgm:presLayoutVars>
          <dgm:bulletEnabled val="1"/>
        </dgm:presLayoutVars>
      </dgm:prSet>
      <dgm:spPr/>
    </dgm:pt>
    <dgm:pt modelId="{31340CE6-1475-4CFC-B05E-38B890503034}" type="pres">
      <dgm:prSet presAssocID="{63CE7565-F780-4528-A234-99161C3B4191}" presName="dummy" presStyleCnt="0"/>
      <dgm:spPr/>
    </dgm:pt>
    <dgm:pt modelId="{50246487-3EA5-4DFE-B6E2-441584301855}" type="pres">
      <dgm:prSet presAssocID="{BCB6DE18-8D89-48D3-B2E8-7FFA2EBD0BFF}" presName="sibTrans" presStyleLbl="sibTrans2D1" presStyleIdx="0" presStyleCnt="7"/>
      <dgm:spPr/>
    </dgm:pt>
    <dgm:pt modelId="{E95407E0-503D-4B4F-B57E-6A41AFF79976}" type="pres">
      <dgm:prSet presAssocID="{F713EE97-7ADE-47F6-B6A2-247CAA546627}" presName="node" presStyleLbl="node1" presStyleIdx="1" presStyleCnt="7" custScaleX="173317" custScaleY="105629" custRadScaleRad="95856" custRadScaleInc="44504">
        <dgm:presLayoutVars>
          <dgm:bulletEnabled val="1"/>
        </dgm:presLayoutVars>
      </dgm:prSet>
      <dgm:spPr/>
    </dgm:pt>
    <dgm:pt modelId="{DFCE1ED1-BDE0-4436-92A9-1A437FB76B6F}" type="pres">
      <dgm:prSet presAssocID="{F713EE97-7ADE-47F6-B6A2-247CAA546627}" presName="dummy" presStyleCnt="0"/>
      <dgm:spPr/>
    </dgm:pt>
    <dgm:pt modelId="{D3D1E30E-D897-4027-9601-DE1F277ECDD9}" type="pres">
      <dgm:prSet presAssocID="{F4CE7190-B42D-43D2-B1E1-19FE168BB688}" presName="sibTrans" presStyleLbl="sibTrans2D1" presStyleIdx="1" presStyleCnt="7"/>
      <dgm:spPr/>
    </dgm:pt>
    <dgm:pt modelId="{C51E605D-E0B5-4511-8948-47EE5D7F365A}" type="pres">
      <dgm:prSet presAssocID="{843A77A0-94DE-4AFA-88AE-19AA7B3E406F}" presName="node" presStyleLbl="node1" presStyleIdx="2" presStyleCnt="7" custScaleX="164873">
        <dgm:presLayoutVars>
          <dgm:bulletEnabled val="1"/>
        </dgm:presLayoutVars>
      </dgm:prSet>
      <dgm:spPr/>
    </dgm:pt>
    <dgm:pt modelId="{F5A513C7-7B85-4CFD-8CE8-AF42C00E7AA6}" type="pres">
      <dgm:prSet presAssocID="{843A77A0-94DE-4AFA-88AE-19AA7B3E406F}" presName="dummy" presStyleCnt="0"/>
      <dgm:spPr/>
    </dgm:pt>
    <dgm:pt modelId="{01F8C3A7-6353-40A7-9D1A-D2347E2750B9}" type="pres">
      <dgm:prSet presAssocID="{C5C12CFE-DE48-49F2-AAB0-C45BB625783C}" presName="sibTrans" presStyleLbl="sibTrans2D1" presStyleIdx="2" presStyleCnt="7"/>
      <dgm:spPr/>
    </dgm:pt>
    <dgm:pt modelId="{1868B766-E242-49CF-954C-DEC8427B21AB}" type="pres">
      <dgm:prSet presAssocID="{50A20212-905C-418B-85D0-19E9FDA6F15A}" presName="node" presStyleLbl="node1" presStyleIdx="3" presStyleCnt="7" custScaleX="161112" custRadScaleRad="93484" custRadScaleInc="-76325">
        <dgm:presLayoutVars>
          <dgm:bulletEnabled val="1"/>
        </dgm:presLayoutVars>
      </dgm:prSet>
      <dgm:spPr/>
    </dgm:pt>
    <dgm:pt modelId="{C13DC162-4F4D-47D0-90BF-89DED4B2B9B4}" type="pres">
      <dgm:prSet presAssocID="{50A20212-905C-418B-85D0-19E9FDA6F15A}" presName="dummy" presStyleCnt="0"/>
      <dgm:spPr/>
    </dgm:pt>
    <dgm:pt modelId="{D2C58490-C427-41EE-B744-F97B83C9250F}" type="pres">
      <dgm:prSet presAssocID="{5F91A31E-6096-436C-A1B6-BEEE810F1D60}" presName="sibTrans" presStyleLbl="sibTrans2D1" presStyleIdx="3" presStyleCnt="7"/>
      <dgm:spPr/>
    </dgm:pt>
    <dgm:pt modelId="{2A6D3608-4364-4FAF-AAC8-29C8AB819CCF}" type="pres">
      <dgm:prSet presAssocID="{10FBF365-4D04-41D1-8DD8-FBA4B9CF0D76}" presName="node" presStyleLbl="node1" presStyleIdx="4" presStyleCnt="7" custScaleX="168339" custScaleY="106344" custRadScaleRad="90340" custRadScaleInc="4686">
        <dgm:presLayoutVars>
          <dgm:bulletEnabled val="1"/>
        </dgm:presLayoutVars>
      </dgm:prSet>
      <dgm:spPr/>
    </dgm:pt>
    <dgm:pt modelId="{E163BC96-9D62-45BD-9F38-EE8C26BE4B99}" type="pres">
      <dgm:prSet presAssocID="{10FBF365-4D04-41D1-8DD8-FBA4B9CF0D76}" presName="dummy" presStyleCnt="0"/>
      <dgm:spPr/>
    </dgm:pt>
    <dgm:pt modelId="{3C155062-466B-4B81-9522-E38F8E4A3198}" type="pres">
      <dgm:prSet presAssocID="{5CBE45CF-A51B-4732-AD7B-624F55EB2C0D}" presName="sibTrans" presStyleLbl="sibTrans2D1" presStyleIdx="4" presStyleCnt="7"/>
      <dgm:spPr/>
    </dgm:pt>
    <dgm:pt modelId="{249A3874-D244-4EAC-81A8-1B60377D5493}" type="pres">
      <dgm:prSet presAssocID="{14A4672B-ADF5-4508-83FE-58043E3C63DE}" presName="node" presStyleLbl="node1" presStyleIdx="5" presStyleCnt="7" custScaleX="171989" custRadScaleRad="106190" custRadScaleInc="14617">
        <dgm:presLayoutVars>
          <dgm:bulletEnabled val="1"/>
        </dgm:presLayoutVars>
      </dgm:prSet>
      <dgm:spPr/>
    </dgm:pt>
    <dgm:pt modelId="{826D2744-F73A-45A1-B954-094A4A159502}" type="pres">
      <dgm:prSet presAssocID="{14A4672B-ADF5-4508-83FE-58043E3C63DE}" presName="dummy" presStyleCnt="0"/>
      <dgm:spPr/>
    </dgm:pt>
    <dgm:pt modelId="{CD0CDEAD-D3C1-40E4-84D3-6D76FB08D121}" type="pres">
      <dgm:prSet presAssocID="{7F6E0CD9-AF73-4DEB-9675-4A8E3B492913}" presName="sibTrans" presStyleLbl="sibTrans2D1" presStyleIdx="5" presStyleCnt="7"/>
      <dgm:spPr/>
    </dgm:pt>
    <dgm:pt modelId="{F7B318F1-9635-4EDE-8CB8-7FFB6AECD91A}" type="pres">
      <dgm:prSet presAssocID="{5F8C0E54-1852-4348-8183-51225C1B1483}" presName="node" presStyleLbl="node1" presStyleIdx="6" presStyleCnt="7" custScaleX="158543" custRadScaleRad="100002" custRadScaleInc="-50503">
        <dgm:presLayoutVars>
          <dgm:bulletEnabled val="1"/>
        </dgm:presLayoutVars>
      </dgm:prSet>
      <dgm:spPr/>
    </dgm:pt>
    <dgm:pt modelId="{EB109B50-40C5-44F4-B05B-C012F9F8445D}" type="pres">
      <dgm:prSet presAssocID="{5F8C0E54-1852-4348-8183-51225C1B1483}" presName="dummy" presStyleCnt="0"/>
      <dgm:spPr/>
    </dgm:pt>
    <dgm:pt modelId="{7E3F6BE0-43F9-4B01-8CAD-6C5F468E5D3A}" type="pres">
      <dgm:prSet presAssocID="{503B2392-ABC8-4849-9A9C-743A42FC2A11}" presName="sibTrans" presStyleLbl="sibTrans2D1" presStyleIdx="6" presStyleCnt="7"/>
      <dgm:spPr/>
    </dgm:pt>
  </dgm:ptLst>
  <dgm:cxnLst>
    <dgm:cxn modelId="{AF79B74F-BCCC-463C-8BA0-771468198AF0}" srcId="{A9B70AED-93B8-4CD2-B647-7355AE7AD9D1}" destId="{EAB666B8-8F9C-43B7-9460-FFA89B48F2EC}" srcOrd="0" destOrd="0" parTransId="{D6D302AA-2849-40E3-B2F5-53798A51A714}" sibTransId="{E4485F82-C5EE-437E-9F92-C764138FBB86}"/>
    <dgm:cxn modelId="{DD47457C-3349-4C03-B520-9DECC1F892F9}" type="presOf" srcId="{F713EE97-7ADE-47F6-B6A2-247CAA546627}" destId="{E95407E0-503D-4B4F-B57E-6A41AFF79976}" srcOrd="0" destOrd="0" presId="urn:microsoft.com/office/officeart/2005/8/layout/radial6"/>
    <dgm:cxn modelId="{09A3940E-BE97-40EF-8D9F-F4B90FE5C195}" srcId="{EAB666B8-8F9C-43B7-9460-FFA89B48F2EC}" destId="{10FBF365-4D04-41D1-8DD8-FBA4B9CF0D76}" srcOrd="4" destOrd="0" parTransId="{B9FA0EE3-D43D-4DC9-AB1F-D0D1CC819D16}" sibTransId="{5CBE45CF-A51B-4732-AD7B-624F55EB2C0D}"/>
    <dgm:cxn modelId="{88CD22C2-1DA7-4763-9896-FBFAF476B42C}" type="presOf" srcId="{A9B70AED-93B8-4CD2-B647-7355AE7AD9D1}" destId="{3F402984-9309-45DA-9E63-4F579FE2B7F2}" srcOrd="0" destOrd="0" presId="urn:microsoft.com/office/officeart/2005/8/layout/radial6"/>
    <dgm:cxn modelId="{77E06484-2DFC-4C46-954A-7A282E28A38D}" type="presOf" srcId="{503B2392-ABC8-4849-9A9C-743A42FC2A11}" destId="{7E3F6BE0-43F9-4B01-8CAD-6C5F468E5D3A}" srcOrd="0" destOrd="0" presId="urn:microsoft.com/office/officeart/2005/8/layout/radial6"/>
    <dgm:cxn modelId="{2A8198EE-8741-4F88-8045-4CCBA9A9CDB8}" type="presOf" srcId="{EAB666B8-8F9C-43B7-9460-FFA89B48F2EC}" destId="{5F542A17-9326-42FD-9E1C-C8BF466EB41C}" srcOrd="0" destOrd="0" presId="urn:microsoft.com/office/officeart/2005/8/layout/radial6"/>
    <dgm:cxn modelId="{35986D20-A922-4B62-A419-922A25AD3A37}" type="presOf" srcId="{14A4672B-ADF5-4508-83FE-58043E3C63DE}" destId="{249A3874-D244-4EAC-81A8-1B60377D5493}" srcOrd="0" destOrd="0" presId="urn:microsoft.com/office/officeart/2005/8/layout/radial6"/>
    <dgm:cxn modelId="{547EAA15-DA80-433D-B748-38D680CC0D54}" type="presOf" srcId="{5CBE45CF-A51B-4732-AD7B-624F55EB2C0D}" destId="{3C155062-466B-4B81-9522-E38F8E4A3198}" srcOrd="0" destOrd="0" presId="urn:microsoft.com/office/officeart/2005/8/layout/radial6"/>
    <dgm:cxn modelId="{62041C04-E6F2-46D6-B007-4D4BF147816A}" type="presOf" srcId="{BCB6DE18-8D89-48D3-B2E8-7FFA2EBD0BFF}" destId="{50246487-3EA5-4DFE-B6E2-441584301855}" srcOrd="0" destOrd="0" presId="urn:microsoft.com/office/officeart/2005/8/layout/radial6"/>
    <dgm:cxn modelId="{E9AA621E-D0EE-489E-983F-550242F85D9B}" type="presOf" srcId="{50A20212-905C-418B-85D0-19E9FDA6F15A}" destId="{1868B766-E242-49CF-954C-DEC8427B21AB}" srcOrd="0" destOrd="0" presId="urn:microsoft.com/office/officeart/2005/8/layout/radial6"/>
    <dgm:cxn modelId="{5A4A99D6-832F-4EBD-A795-122FCD4D6095}" srcId="{EAB666B8-8F9C-43B7-9460-FFA89B48F2EC}" destId="{5F8C0E54-1852-4348-8183-51225C1B1483}" srcOrd="6" destOrd="0" parTransId="{6620C083-31B9-416B-B817-4F0A8341A198}" sibTransId="{503B2392-ABC8-4849-9A9C-743A42FC2A11}"/>
    <dgm:cxn modelId="{8B67C624-9AB2-401F-AE6C-D834E7D95965}" srcId="{EAB666B8-8F9C-43B7-9460-FFA89B48F2EC}" destId="{14A4672B-ADF5-4508-83FE-58043E3C63DE}" srcOrd="5" destOrd="0" parTransId="{E3E7457A-F966-46D8-B4F1-AF250EA399F2}" sibTransId="{7F6E0CD9-AF73-4DEB-9675-4A8E3B492913}"/>
    <dgm:cxn modelId="{698B1FD1-455D-4FB9-9294-CC7B8FB4425C}" type="presOf" srcId="{5F91A31E-6096-436C-A1B6-BEEE810F1D60}" destId="{D2C58490-C427-41EE-B744-F97B83C9250F}" srcOrd="0" destOrd="0" presId="urn:microsoft.com/office/officeart/2005/8/layout/radial6"/>
    <dgm:cxn modelId="{ACB1C785-FD30-4A1A-8C6C-22F686F4147F}" srcId="{EAB666B8-8F9C-43B7-9460-FFA89B48F2EC}" destId="{843A77A0-94DE-4AFA-88AE-19AA7B3E406F}" srcOrd="2" destOrd="0" parTransId="{426429C4-84AC-42E5-9B1E-C42A2E71DDBE}" sibTransId="{C5C12CFE-DE48-49F2-AAB0-C45BB625783C}"/>
    <dgm:cxn modelId="{589114EA-6412-4F0C-91B5-A9990A0C6516}" srcId="{EAB666B8-8F9C-43B7-9460-FFA89B48F2EC}" destId="{50A20212-905C-418B-85D0-19E9FDA6F15A}" srcOrd="3" destOrd="0" parTransId="{824361E0-C394-48B4-B2FA-7960D893DB95}" sibTransId="{5F91A31E-6096-436C-A1B6-BEEE810F1D60}"/>
    <dgm:cxn modelId="{0BD1DBD8-2D98-4894-877D-5C6457E28E29}" type="presOf" srcId="{5F8C0E54-1852-4348-8183-51225C1B1483}" destId="{F7B318F1-9635-4EDE-8CB8-7FFB6AECD91A}" srcOrd="0" destOrd="0" presId="urn:microsoft.com/office/officeart/2005/8/layout/radial6"/>
    <dgm:cxn modelId="{59776EE1-E1AB-4B1F-822D-E8FA23A26781}" srcId="{EAB666B8-8F9C-43B7-9460-FFA89B48F2EC}" destId="{63CE7565-F780-4528-A234-99161C3B4191}" srcOrd="0" destOrd="0" parTransId="{C9A9D5D9-F697-4592-A287-CCB7930A39F9}" sibTransId="{BCB6DE18-8D89-48D3-B2E8-7FFA2EBD0BFF}"/>
    <dgm:cxn modelId="{BC553255-54EE-4A7E-8B70-8C52E424C96D}" type="presOf" srcId="{843A77A0-94DE-4AFA-88AE-19AA7B3E406F}" destId="{C51E605D-E0B5-4511-8948-47EE5D7F365A}" srcOrd="0" destOrd="0" presId="urn:microsoft.com/office/officeart/2005/8/layout/radial6"/>
    <dgm:cxn modelId="{E3864393-9F26-446E-9E49-CE5AA50677A5}" srcId="{A9B70AED-93B8-4CD2-B647-7355AE7AD9D1}" destId="{8FCF3184-2F4F-4A8F-9BA2-D5455B15A102}" srcOrd="1" destOrd="0" parTransId="{8AAE1492-0F7A-4DFA-8F60-F80A05034A0F}" sibTransId="{AC8879E8-81B6-461D-92ED-F096DE0AC85B}"/>
    <dgm:cxn modelId="{A2A5928F-C233-4448-B376-123A2157EC13}" type="presOf" srcId="{C5C12CFE-DE48-49F2-AAB0-C45BB625783C}" destId="{01F8C3A7-6353-40A7-9D1A-D2347E2750B9}" srcOrd="0" destOrd="0" presId="urn:microsoft.com/office/officeart/2005/8/layout/radial6"/>
    <dgm:cxn modelId="{7DDEB957-D123-4ACE-92E6-6472D9EA39DA}" type="presOf" srcId="{10FBF365-4D04-41D1-8DD8-FBA4B9CF0D76}" destId="{2A6D3608-4364-4FAF-AAC8-29C8AB819CCF}" srcOrd="0" destOrd="0" presId="urn:microsoft.com/office/officeart/2005/8/layout/radial6"/>
    <dgm:cxn modelId="{96E074FC-7EB9-44CB-87B4-9099E87BBBC0}" type="presOf" srcId="{63CE7565-F780-4528-A234-99161C3B4191}" destId="{834D0A1C-8C66-4172-98F0-F79B22A180F6}" srcOrd="0" destOrd="0" presId="urn:microsoft.com/office/officeart/2005/8/layout/radial6"/>
    <dgm:cxn modelId="{27645A58-4552-4EBA-9CF5-A3D27D7988D6}" type="presOf" srcId="{7F6E0CD9-AF73-4DEB-9675-4A8E3B492913}" destId="{CD0CDEAD-D3C1-40E4-84D3-6D76FB08D121}" srcOrd="0" destOrd="0" presId="urn:microsoft.com/office/officeart/2005/8/layout/radial6"/>
    <dgm:cxn modelId="{5B1520A2-F10A-40D8-8D01-4668E13940CA}" srcId="{EAB666B8-8F9C-43B7-9460-FFA89B48F2EC}" destId="{F713EE97-7ADE-47F6-B6A2-247CAA546627}" srcOrd="1" destOrd="0" parTransId="{A3CC0469-7E53-479B-AA4E-4015B64438C5}" sibTransId="{F4CE7190-B42D-43D2-B1E1-19FE168BB688}"/>
    <dgm:cxn modelId="{ED5C2854-478E-4446-AE6B-B92FFA657421}" type="presOf" srcId="{F4CE7190-B42D-43D2-B1E1-19FE168BB688}" destId="{D3D1E30E-D897-4027-9601-DE1F277ECDD9}" srcOrd="0" destOrd="0" presId="urn:microsoft.com/office/officeart/2005/8/layout/radial6"/>
    <dgm:cxn modelId="{3D43CD9B-32B8-435B-8E28-B95370BDC661}" type="presParOf" srcId="{3F402984-9309-45DA-9E63-4F579FE2B7F2}" destId="{5F542A17-9326-42FD-9E1C-C8BF466EB41C}" srcOrd="0" destOrd="0" presId="urn:microsoft.com/office/officeart/2005/8/layout/radial6"/>
    <dgm:cxn modelId="{7B4524B7-7D61-4EC5-8909-EF2DB57019DF}" type="presParOf" srcId="{3F402984-9309-45DA-9E63-4F579FE2B7F2}" destId="{834D0A1C-8C66-4172-98F0-F79B22A180F6}" srcOrd="1" destOrd="0" presId="urn:microsoft.com/office/officeart/2005/8/layout/radial6"/>
    <dgm:cxn modelId="{57EB6F06-77B2-4EEC-8C38-D2A222F69D67}" type="presParOf" srcId="{3F402984-9309-45DA-9E63-4F579FE2B7F2}" destId="{31340CE6-1475-4CFC-B05E-38B890503034}" srcOrd="2" destOrd="0" presId="urn:microsoft.com/office/officeart/2005/8/layout/radial6"/>
    <dgm:cxn modelId="{9DB0055C-8A6F-4EE9-8C56-AB713E0E17A6}" type="presParOf" srcId="{3F402984-9309-45DA-9E63-4F579FE2B7F2}" destId="{50246487-3EA5-4DFE-B6E2-441584301855}" srcOrd="3" destOrd="0" presId="urn:microsoft.com/office/officeart/2005/8/layout/radial6"/>
    <dgm:cxn modelId="{5BAD0913-9957-4D41-B5EC-356CF1E12C78}" type="presParOf" srcId="{3F402984-9309-45DA-9E63-4F579FE2B7F2}" destId="{E95407E0-503D-4B4F-B57E-6A41AFF79976}" srcOrd="4" destOrd="0" presId="urn:microsoft.com/office/officeart/2005/8/layout/radial6"/>
    <dgm:cxn modelId="{70315923-C243-4FB1-ACC5-5388E5458D5A}" type="presParOf" srcId="{3F402984-9309-45DA-9E63-4F579FE2B7F2}" destId="{DFCE1ED1-BDE0-4436-92A9-1A437FB76B6F}" srcOrd="5" destOrd="0" presId="urn:microsoft.com/office/officeart/2005/8/layout/radial6"/>
    <dgm:cxn modelId="{910C899E-F26F-4BBB-8C26-537CB910A871}" type="presParOf" srcId="{3F402984-9309-45DA-9E63-4F579FE2B7F2}" destId="{D3D1E30E-D897-4027-9601-DE1F277ECDD9}" srcOrd="6" destOrd="0" presId="urn:microsoft.com/office/officeart/2005/8/layout/radial6"/>
    <dgm:cxn modelId="{6D5520B8-0BBF-4197-88A9-1B90A4D706D9}" type="presParOf" srcId="{3F402984-9309-45DA-9E63-4F579FE2B7F2}" destId="{C51E605D-E0B5-4511-8948-47EE5D7F365A}" srcOrd="7" destOrd="0" presId="urn:microsoft.com/office/officeart/2005/8/layout/radial6"/>
    <dgm:cxn modelId="{63AC4304-9DF6-4A6B-9698-C94BF8B9FD57}" type="presParOf" srcId="{3F402984-9309-45DA-9E63-4F579FE2B7F2}" destId="{F5A513C7-7B85-4CFD-8CE8-AF42C00E7AA6}" srcOrd="8" destOrd="0" presId="urn:microsoft.com/office/officeart/2005/8/layout/radial6"/>
    <dgm:cxn modelId="{9CBF032B-7FB2-4BEC-9F9D-69E786699032}" type="presParOf" srcId="{3F402984-9309-45DA-9E63-4F579FE2B7F2}" destId="{01F8C3A7-6353-40A7-9D1A-D2347E2750B9}" srcOrd="9" destOrd="0" presId="urn:microsoft.com/office/officeart/2005/8/layout/radial6"/>
    <dgm:cxn modelId="{E992001D-413B-41D0-A37C-C6048A263985}" type="presParOf" srcId="{3F402984-9309-45DA-9E63-4F579FE2B7F2}" destId="{1868B766-E242-49CF-954C-DEC8427B21AB}" srcOrd="10" destOrd="0" presId="urn:microsoft.com/office/officeart/2005/8/layout/radial6"/>
    <dgm:cxn modelId="{4A9FE351-D082-497F-94E1-8DDF15B64E4D}" type="presParOf" srcId="{3F402984-9309-45DA-9E63-4F579FE2B7F2}" destId="{C13DC162-4F4D-47D0-90BF-89DED4B2B9B4}" srcOrd="11" destOrd="0" presId="urn:microsoft.com/office/officeart/2005/8/layout/radial6"/>
    <dgm:cxn modelId="{6517114E-5616-4667-9150-ECBF98FEA7DE}" type="presParOf" srcId="{3F402984-9309-45DA-9E63-4F579FE2B7F2}" destId="{D2C58490-C427-41EE-B744-F97B83C9250F}" srcOrd="12" destOrd="0" presId="urn:microsoft.com/office/officeart/2005/8/layout/radial6"/>
    <dgm:cxn modelId="{A954247E-C736-43D1-9A1B-C6638D7B840B}" type="presParOf" srcId="{3F402984-9309-45DA-9E63-4F579FE2B7F2}" destId="{2A6D3608-4364-4FAF-AAC8-29C8AB819CCF}" srcOrd="13" destOrd="0" presId="urn:microsoft.com/office/officeart/2005/8/layout/radial6"/>
    <dgm:cxn modelId="{3A370C0A-F7D7-45BB-AF17-3024ACB1483E}" type="presParOf" srcId="{3F402984-9309-45DA-9E63-4F579FE2B7F2}" destId="{E163BC96-9D62-45BD-9F38-EE8C26BE4B99}" srcOrd="14" destOrd="0" presId="urn:microsoft.com/office/officeart/2005/8/layout/radial6"/>
    <dgm:cxn modelId="{7BC581CF-4DDF-4B9D-B6C5-BEC09E60553F}" type="presParOf" srcId="{3F402984-9309-45DA-9E63-4F579FE2B7F2}" destId="{3C155062-466B-4B81-9522-E38F8E4A3198}" srcOrd="15" destOrd="0" presId="urn:microsoft.com/office/officeart/2005/8/layout/radial6"/>
    <dgm:cxn modelId="{5EAD42D8-D226-4669-873D-33AEB1E0E051}" type="presParOf" srcId="{3F402984-9309-45DA-9E63-4F579FE2B7F2}" destId="{249A3874-D244-4EAC-81A8-1B60377D5493}" srcOrd="16" destOrd="0" presId="urn:microsoft.com/office/officeart/2005/8/layout/radial6"/>
    <dgm:cxn modelId="{63CAC577-6E48-437D-A1C2-7FAD3066FDB8}" type="presParOf" srcId="{3F402984-9309-45DA-9E63-4F579FE2B7F2}" destId="{826D2744-F73A-45A1-B954-094A4A159502}" srcOrd="17" destOrd="0" presId="urn:microsoft.com/office/officeart/2005/8/layout/radial6"/>
    <dgm:cxn modelId="{ECD4514C-9BA7-4F0A-B71B-415383F3ABD6}" type="presParOf" srcId="{3F402984-9309-45DA-9E63-4F579FE2B7F2}" destId="{CD0CDEAD-D3C1-40E4-84D3-6D76FB08D121}" srcOrd="18" destOrd="0" presId="urn:microsoft.com/office/officeart/2005/8/layout/radial6"/>
    <dgm:cxn modelId="{DAB5F442-DE6F-424F-B2A3-7D21CCE5DB2C}" type="presParOf" srcId="{3F402984-9309-45DA-9E63-4F579FE2B7F2}" destId="{F7B318F1-9635-4EDE-8CB8-7FFB6AECD91A}" srcOrd="19" destOrd="0" presId="urn:microsoft.com/office/officeart/2005/8/layout/radial6"/>
    <dgm:cxn modelId="{BF6D7FFF-BFEF-4AD7-A870-489944ED8988}" type="presParOf" srcId="{3F402984-9309-45DA-9E63-4F579FE2B7F2}" destId="{EB109B50-40C5-44F4-B05B-C012F9F8445D}" srcOrd="20" destOrd="0" presId="urn:microsoft.com/office/officeart/2005/8/layout/radial6"/>
    <dgm:cxn modelId="{982E8509-E2E8-4391-9596-26FC31156C5C}" type="presParOf" srcId="{3F402984-9309-45DA-9E63-4F579FE2B7F2}" destId="{7E3F6BE0-43F9-4B01-8CAD-6C5F468E5D3A}" srcOrd="21" destOrd="0" presId="urn:microsoft.com/office/officeart/2005/8/layout/radial6"/>
  </dgm:cxnLst>
  <dgm:bg>
    <a:pattFill prst="pct80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F6BE0-43F9-4B01-8CAD-6C5F468E5D3A}">
      <dsp:nvSpPr>
        <dsp:cNvPr id="0" name=""/>
        <dsp:cNvSpPr/>
      </dsp:nvSpPr>
      <dsp:spPr>
        <a:xfrm>
          <a:off x="2687538" y="929233"/>
          <a:ext cx="5254259" cy="5254259"/>
        </a:xfrm>
        <a:prstGeom prst="blockArc">
          <a:avLst>
            <a:gd name="adj1" fmla="val 12983024"/>
            <a:gd name="adj2" fmla="val 16333058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CDEAD-D3C1-40E4-84D3-6D76FB08D121}">
      <dsp:nvSpPr>
        <dsp:cNvPr id="0" name=""/>
        <dsp:cNvSpPr/>
      </dsp:nvSpPr>
      <dsp:spPr>
        <a:xfrm>
          <a:off x="2715592" y="890408"/>
          <a:ext cx="5254259" cy="5254259"/>
        </a:xfrm>
        <a:prstGeom prst="blockArc">
          <a:avLst>
            <a:gd name="adj1" fmla="val 10416255"/>
            <a:gd name="adj2" fmla="val 12919095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55062-466B-4B81-9522-E38F8E4A3198}">
      <dsp:nvSpPr>
        <dsp:cNvPr id="0" name=""/>
        <dsp:cNvSpPr/>
      </dsp:nvSpPr>
      <dsp:spPr>
        <a:xfrm>
          <a:off x="2581665" y="311294"/>
          <a:ext cx="5254259" cy="5254259"/>
        </a:xfrm>
        <a:prstGeom prst="blockArc">
          <a:avLst>
            <a:gd name="adj1" fmla="val 6449286"/>
            <a:gd name="adj2" fmla="val 9621173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58490-C427-41EE-B744-F97B83C9250F}">
      <dsp:nvSpPr>
        <dsp:cNvPr id="0" name=""/>
        <dsp:cNvSpPr/>
      </dsp:nvSpPr>
      <dsp:spPr>
        <a:xfrm>
          <a:off x="2901653" y="436123"/>
          <a:ext cx="5254259" cy="5254259"/>
        </a:xfrm>
        <a:prstGeom prst="blockArc">
          <a:avLst>
            <a:gd name="adj1" fmla="val 3338521"/>
            <a:gd name="adj2" fmla="val 6908044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F8C3A7-6353-40A7-9D1A-D2347E2750B9}">
      <dsp:nvSpPr>
        <dsp:cNvPr id="0" name=""/>
        <dsp:cNvSpPr/>
      </dsp:nvSpPr>
      <dsp:spPr>
        <a:xfrm>
          <a:off x="2921530" y="422671"/>
          <a:ext cx="5254259" cy="5254259"/>
        </a:xfrm>
        <a:prstGeom prst="blockArc">
          <a:avLst>
            <a:gd name="adj1" fmla="val 1136845"/>
            <a:gd name="adj2" fmla="val 3370554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D1E30E-D897-4027-9601-DE1F277ECDD9}">
      <dsp:nvSpPr>
        <dsp:cNvPr id="0" name=""/>
        <dsp:cNvSpPr/>
      </dsp:nvSpPr>
      <dsp:spPr>
        <a:xfrm>
          <a:off x="2816545" y="838384"/>
          <a:ext cx="5254259" cy="5254259"/>
        </a:xfrm>
        <a:prstGeom prst="blockArc">
          <a:avLst>
            <a:gd name="adj1" fmla="val 19589413"/>
            <a:gd name="adj2" fmla="val 563934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246487-3EA5-4DFE-B6E2-441584301855}">
      <dsp:nvSpPr>
        <dsp:cNvPr id="0" name=""/>
        <dsp:cNvSpPr/>
      </dsp:nvSpPr>
      <dsp:spPr>
        <a:xfrm>
          <a:off x="2879738" y="929499"/>
          <a:ext cx="5254259" cy="5254259"/>
        </a:xfrm>
        <a:prstGeom prst="blockArc">
          <a:avLst>
            <a:gd name="adj1" fmla="val 16076481"/>
            <a:gd name="adj2" fmla="val 19441411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42A17-9326-42FD-9E1C-C8BF466EB41C}">
      <dsp:nvSpPr>
        <dsp:cNvPr id="0" name=""/>
        <dsp:cNvSpPr/>
      </dsp:nvSpPr>
      <dsp:spPr>
        <a:xfrm>
          <a:off x="4064298" y="2249362"/>
          <a:ext cx="2732210" cy="2444596"/>
        </a:xfrm>
        <a:prstGeom prst="ellipse">
          <a:avLst/>
        </a:prstGeom>
        <a:solidFill>
          <a:srgbClr val="FF00FF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মেরুদন্ডীপ্রাণীদেরকেসাতটিশ্রেণিতেভাগ</a:t>
          </a:r>
          <a:r>
            <a:rPr lang="bn-IN" sz="2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 হয়েছে</a:t>
          </a:r>
          <a:r>
            <a:rPr lang="en-US" sz="2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4464421" y="2607365"/>
        <a:ext cx="1931964" cy="1728590"/>
      </dsp:txXfrm>
    </dsp:sp>
    <dsp:sp modelId="{834D0A1C-8C66-4172-98F0-F79B22A180F6}">
      <dsp:nvSpPr>
        <dsp:cNvPr id="0" name=""/>
        <dsp:cNvSpPr/>
      </dsp:nvSpPr>
      <dsp:spPr>
        <a:xfrm>
          <a:off x="4094569" y="177737"/>
          <a:ext cx="2639539" cy="1609554"/>
        </a:xfrm>
        <a:prstGeom prst="ellipse">
          <a:avLst/>
        </a:prstGeom>
        <a:solidFill>
          <a:srgbClr val="36FA36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সাইক্লোস্টোমাটা</a:t>
          </a:r>
          <a:endParaRPr lang="en-US" sz="1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1121" y="413451"/>
        <a:ext cx="1866435" cy="1138126"/>
      </dsp:txXfrm>
    </dsp:sp>
    <dsp:sp modelId="{E95407E0-503D-4B4F-B57E-6A41AFF79976}">
      <dsp:nvSpPr>
        <dsp:cNvPr id="0" name=""/>
        <dsp:cNvSpPr/>
      </dsp:nvSpPr>
      <dsp:spPr>
        <a:xfrm>
          <a:off x="6355193" y="1290106"/>
          <a:ext cx="2472287" cy="1506749"/>
        </a:xfrm>
        <a:prstGeom prst="ellipse">
          <a:avLst/>
        </a:prstGeom>
        <a:solidFill>
          <a:srgbClr val="00FFFF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কনড্রিকথিস</a:t>
          </a:r>
          <a:endParaRPr lang="en-US" sz="2000" kern="1200" dirty="0"/>
        </a:p>
      </dsp:txBody>
      <dsp:txXfrm>
        <a:off x="6717251" y="1510764"/>
        <a:ext cx="1748171" cy="1065433"/>
      </dsp:txXfrm>
    </dsp:sp>
    <dsp:sp modelId="{C51E605D-E0B5-4511-8948-47EE5D7F365A}">
      <dsp:nvSpPr>
        <dsp:cNvPr id="0" name=""/>
        <dsp:cNvSpPr/>
      </dsp:nvSpPr>
      <dsp:spPr>
        <a:xfrm>
          <a:off x="6808954" y="3172929"/>
          <a:ext cx="2351838" cy="1426454"/>
        </a:xfrm>
        <a:prstGeom prst="ellipse">
          <a:avLst/>
        </a:prstGeom>
        <a:solidFill>
          <a:srgbClr val="00B050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অসইটকথিস</a:t>
          </a:r>
          <a:endParaRPr lang="en-U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53373" y="3381828"/>
        <a:ext cx="1663000" cy="1008656"/>
      </dsp:txXfrm>
    </dsp:sp>
    <dsp:sp modelId="{1868B766-E242-49CF-954C-DEC8427B21AB}">
      <dsp:nvSpPr>
        <dsp:cNvPr id="0" name=""/>
        <dsp:cNvSpPr/>
      </dsp:nvSpPr>
      <dsp:spPr>
        <a:xfrm>
          <a:off x="5833359" y="4476401"/>
          <a:ext cx="2298189" cy="1426454"/>
        </a:xfrm>
        <a:prstGeom prst="ellipse">
          <a:avLst/>
        </a:prstGeom>
        <a:solidFill>
          <a:srgbClr val="EDFD55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অ্যামফিবিয়া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উভচর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6169921" y="4685300"/>
        <a:ext cx="1625065" cy="1008656"/>
      </dsp:txXfrm>
    </dsp:sp>
    <dsp:sp modelId="{2A6D3608-4364-4FAF-AAC8-29C8AB819CCF}">
      <dsp:nvSpPr>
        <dsp:cNvPr id="0" name=""/>
        <dsp:cNvSpPr/>
      </dsp:nvSpPr>
      <dsp:spPr>
        <a:xfrm>
          <a:off x="3234114" y="4636673"/>
          <a:ext cx="2401278" cy="1516948"/>
        </a:xfrm>
        <a:prstGeom prst="ellipse">
          <a:avLst/>
        </a:prstGeom>
        <a:solidFill>
          <a:srgbClr val="00B0F0"/>
        </a:solidFill>
        <a:ln>
          <a:solidFill>
            <a:srgbClr val="FF33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র‌্যপ্টিলিয়া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সরীসৃপ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585773" y="4858825"/>
        <a:ext cx="1697960" cy="1072644"/>
      </dsp:txXfrm>
    </dsp:sp>
    <dsp:sp modelId="{249A3874-D244-4EAC-81A8-1B60377D5493}">
      <dsp:nvSpPr>
        <dsp:cNvPr id="0" name=""/>
        <dsp:cNvSpPr/>
      </dsp:nvSpPr>
      <dsp:spPr>
        <a:xfrm>
          <a:off x="1556303" y="3091241"/>
          <a:ext cx="2453344" cy="1426454"/>
        </a:xfrm>
        <a:prstGeom prst="ellipse">
          <a:avLst/>
        </a:prstGeom>
        <a:solidFill>
          <a:srgbClr val="36FA36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অ্যাভিস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পক্ষিকূল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1915587" y="3300140"/>
        <a:ext cx="1734776" cy="1008656"/>
      </dsp:txXfrm>
    </dsp:sp>
    <dsp:sp modelId="{F7B318F1-9635-4EDE-8CB8-7FFB6AECD91A}">
      <dsp:nvSpPr>
        <dsp:cNvPr id="0" name=""/>
        <dsp:cNvSpPr/>
      </dsp:nvSpPr>
      <dsp:spPr>
        <a:xfrm>
          <a:off x="2110235" y="1315209"/>
          <a:ext cx="2261543" cy="1426454"/>
        </a:xfrm>
        <a:prstGeom prst="ellipse">
          <a:avLst/>
        </a:prstGeom>
        <a:solidFill>
          <a:srgbClr val="00B0F0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ম্যামালিয়া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41430" y="1524108"/>
        <a:ext cx="1599153" cy="1008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ggggggggggg</a:t>
            </a:r>
          </a:p>
        </p:txBody>
      </p:sp>
      <p:sp>
        <p:nvSpPr>
          <p:cNvPr id="104871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104871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t>20-Jul-20</a:t>
            </a:fld>
            <a:endParaRPr lang="en-US" dirty="0"/>
          </a:p>
        </p:txBody>
      </p:sp>
      <p:sp>
        <p:nvSpPr>
          <p:cNvPr id="1048708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0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4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48710" name="Footer Placeholder 5"/>
          <p:cNvSpPr txBox="1"/>
          <p:nvPr/>
        </p:nvSpPr>
        <p:spPr>
          <a:xfrm>
            <a:off x="838200" y="3352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48711" name="Footer Placeholder 5"/>
          <p:cNvSpPr txBox="1"/>
          <p:nvPr/>
        </p:nvSpPr>
        <p:spPr>
          <a:xfrm>
            <a:off x="838200" y="3355974"/>
            <a:ext cx="1485900" cy="454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48587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104858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48645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104864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/>
          </a:p>
        </p:txBody>
      </p:sp>
      <p:sp>
        <p:nvSpPr>
          <p:cNvPr id="1048666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104866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/>
          </a:p>
        </p:txBody>
      </p:sp>
      <p:sp>
        <p:nvSpPr>
          <p:cNvPr id="1048678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104867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10486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1048696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104869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10485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2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104860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4</a:t>
            </a:fld>
            <a:endParaRPr lang="en-US"/>
          </a:p>
        </p:txBody>
      </p:sp>
      <p:sp>
        <p:nvSpPr>
          <p:cNvPr id="1048601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ggggggggggg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10486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48616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10486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104862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1048623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104862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104862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/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effectLst/>
            </a:endParaRPr>
          </a:p>
        </p:txBody>
      </p:sp>
      <p:sp>
        <p:nvSpPr>
          <p:cNvPr id="1048629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104863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48638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104863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Rounded Rectangle 17"/>
          <p:cNvSpPr/>
          <p:nvPr userDrawn="1"/>
        </p:nvSpPr>
        <p:spPr>
          <a:xfrm>
            <a:off x="304800" y="2036125"/>
            <a:ext cx="10667999" cy="4146472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1048704" name="Down Arrow Callout 18"/>
          <p:cNvSpPr/>
          <p:nvPr userDrawn="1"/>
        </p:nvSpPr>
        <p:spPr>
          <a:xfrm>
            <a:off x="735847" y="642938"/>
            <a:ext cx="9887413" cy="141445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9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0" y="1752600"/>
            <a:ext cx="34290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Rectangular Callout 1"/>
          <p:cNvSpPr/>
          <p:nvPr userDrawn="1"/>
        </p:nvSpPr>
        <p:spPr>
          <a:xfrm>
            <a:off x="3581400" y="457200"/>
            <a:ext cx="3657600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1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1905000"/>
            <a:ext cx="36576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Cloud Callout 4"/>
          <p:cNvSpPr/>
          <p:nvPr userDrawn="1"/>
        </p:nvSpPr>
        <p:spPr>
          <a:xfrm>
            <a:off x="4714875" y="727363"/>
            <a:ext cx="4494068" cy="1566754"/>
          </a:xfrm>
          <a:prstGeom prst="cloudCallout">
            <a:avLst>
              <a:gd name="adj1" fmla="val 2231"/>
              <a:gd name="adj2" fmla="val 1008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182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8275" y="3048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3"/>
          <p:cNvSpPr/>
          <p:nvPr userDrawn="1"/>
        </p:nvSpPr>
        <p:spPr>
          <a:xfrm>
            <a:off x="158750" y="381000"/>
            <a:ext cx="6165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u="none" spc="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0" u="none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u="none" spc="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b="0" u="none" spc="50" baseline="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u="none" spc="50" baseline="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0" u="none" spc="50" baseline="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0" u="none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loud 4"/>
          <p:cNvSpPr/>
          <p:nvPr userDrawn="1"/>
        </p:nvSpPr>
        <p:spPr>
          <a:xfrm>
            <a:off x="2133600" y="228600"/>
            <a:ext cx="6172200" cy="1491734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3" name="TextBox 7"/>
          <p:cNvSpPr txBox="1"/>
          <p:nvPr userDrawn="1"/>
        </p:nvSpPr>
        <p:spPr>
          <a:xfrm>
            <a:off x="2286000" y="355937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baseline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0" baseline="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04" name="Minus 8"/>
          <p:cNvSpPr/>
          <p:nvPr userDrawn="1"/>
        </p:nvSpPr>
        <p:spPr>
          <a:xfrm>
            <a:off x="-1905000" y="1752600"/>
            <a:ext cx="15316200" cy="228600"/>
          </a:xfrm>
          <a:prstGeom prst="mathMinus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 rot="5400000">
            <a:off x="2324100" y="-2324100"/>
            <a:ext cx="6858000" cy="11506200"/>
          </a:xfrm>
          <a:prstGeom prst="rect">
            <a:avLst/>
          </a:prstGeom>
        </p:spPr>
      </p:pic>
      <p:sp>
        <p:nvSpPr>
          <p:cNvPr id="1048576" name="Rectangle 2"/>
          <p:cNvSpPr/>
          <p:nvPr userDrawn="1"/>
        </p:nvSpPr>
        <p:spPr>
          <a:xfrm>
            <a:off x="152400" y="152400"/>
            <a:ext cx="11201400" cy="655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7" name="Rectangle 3"/>
          <p:cNvSpPr/>
          <p:nvPr userDrawn="1"/>
        </p:nvSpPr>
        <p:spPr>
          <a:xfrm>
            <a:off x="152400" y="152400"/>
            <a:ext cx="11201400" cy="6553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8" name="Rectangle 4"/>
          <p:cNvSpPr/>
          <p:nvPr userDrawn="1"/>
        </p:nvSpPr>
        <p:spPr>
          <a:xfrm>
            <a:off x="228600" y="228600"/>
            <a:ext cx="1104900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04800" y="228600"/>
            <a:ext cx="10972800" cy="6324600"/>
          </a:xfrm>
          <a:prstGeom prst="rect">
            <a:avLst/>
          </a:prstGeom>
        </p:spPr>
      </p:pic>
      <p:sp>
        <p:nvSpPr>
          <p:cNvPr id="1048579" name="TextBox 6"/>
          <p:cNvSpPr txBox="1"/>
          <p:nvPr/>
        </p:nvSpPr>
        <p:spPr>
          <a:xfrm>
            <a:off x="609600" y="228600"/>
            <a:ext cx="9906000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0" name="TextBox 7"/>
          <p:cNvSpPr txBox="1"/>
          <p:nvPr/>
        </p:nvSpPr>
        <p:spPr>
          <a:xfrm>
            <a:off x="304800" y="2478137"/>
            <a:ext cx="9906000" cy="3647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9" grpId="0"/>
      <p:bldP spid="10485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2" name="Straight Connector 2"/>
          <p:cNvCxnSpPr>
            <a:cxnSpLocks/>
          </p:cNvCxnSpPr>
          <p:nvPr/>
        </p:nvCxnSpPr>
        <p:spPr>
          <a:xfrm>
            <a:off x="152400" y="1143000"/>
            <a:ext cx="11201400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8633" name="TextBox 7"/>
          <p:cNvSpPr txBox="1"/>
          <p:nvPr/>
        </p:nvSpPr>
        <p:spPr>
          <a:xfrm>
            <a:off x="1905000" y="381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সাইক্লোস্টোমাটা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Cyclostomata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048634" name="TextBox 10"/>
          <p:cNvSpPr txBox="1"/>
          <p:nvPr/>
        </p:nvSpPr>
        <p:spPr>
          <a:xfrm>
            <a:off x="1905000" y="5522893"/>
            <a:ext cx="7239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মুখছিদ্র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6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676400"/>
            <a:ext cx="5257799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35" name="TextBox 12"/>
          <p:cNvSpPr txBox="1"/>
          <p:nvPr/>
        </p:nvSpPr>
        <p:spPr>
          <a:xfrm>
            <a:off x="3124200" y="3886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পেট্ট্রোমাইজন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traight Connector 22"/>
          <p:cNvCxnSpPr>
            <a:cxnSpLocks/>
          </p:cNvCxnSpPr>
          <p:nvPr/>
        </p:nvCxnSpPr>
        <p:spPr>
          <a:xfrm>
            <a:off x="152400" y="1143000"/>
            <a:ext cx="11201400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8640" name="TextBox 6"/>
          <p:cNvSpPr txBox="1"/>
          <p:nvPr/>
        </p:nvSpPr>
        <p:spPr>
          <a:xfrm>
            <a:off x="1879020" y="304800"/>
            <a:ext cx="863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কনড্রিকথিস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Chondrichthyes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048641" name="TextBox 7"/>
          <p:cNvSpPr txBox="1"/>
          <p:nvPr/>
        </p:nvSpPr>
        <p:spPr>
          <a:xfrm>
            <a:off x="1879020" y="5294293"/>
            <a:ext cx="8305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১।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কানকো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৩।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৫-৭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67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020" y="1524001"/>
            <a:ext cx="7722180" cy="3276600"/>
          </a:xfrm>
          <a:prstGeom prst="rect">
            <a:avLst/>
          </a:prstGeom>
        </p:spPr>
      </p:pic>
      <p:sp>
        <p:nvSpPr>
          <p:cNvPr id="1048642" name="TextBox 9"/>
          <p:cNvSpPr txBox="1"/>
          <p:nvPr/>
        </p:nvSpPr>
        <p:spPr>
          <a:xfrm>
            <a:off x="6451020" y="39725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হাতুড়ি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animBg="1"/>
      <p:bldP spid="10486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extBox 7"/>
          <p:cNvSpPr txBox="1"/>
          <p:nvPr/>
        </p:nvSpPr>
        <p:spPr>
          <a:xfrm>
            <a:off x="1676400" y="28956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cxnSp>
        <p:nvCxnSpPr>
          <p:cNvPr id="3145734" name="Straight Connector 15"/>
          <p:cNvCxnSpPr>
            <a:cxnSpLocks/>
          </p:cNvCxnSpPr>
          <p:nvPr/>
        </p:nvCxnSpPr>
        <p:spPr>
          <a:xfrm>
            <a:off x="152400" y="1143000"/>
            <a:ext cx="11201400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8648" name="TextBox 9"/>
          <p:cNvSpPr txBox="1"/>
          <p:nvPr/>
        </p:nvSpPr>
        <p:spPr>
          <a:xfrm>
            <a:off x="1605392" y="304800"/>
            <a:ext cx="898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শ্রেণি-অসটিকথিস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Osteichthyes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048649" name="TextBox 10"/>
          <p:cNvSpPr txBox="1"/>
          <p:nvPr/>
        </p:nvSpPr>
        <p:spPr>
          <a:xfrm>
            <a:off x="1891141" y="4800600"/>
            <a:ext cx="840105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বৈষ্ট্যি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চেপ্টা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৩।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pic>
        <p:nvPicPr>
          <p:cNvPr id="2097168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24000"/>
            <a:ext cx="7929992" cy="2667000"/>
          </a:xfrm>
          <a:prstGeom prst="rect">
            <a:avLst/>
          </a:prstGeom>
        </p:spPr>
      </p:pic>
      <p:sp>
        <p:nvSpPr>
          <p:cNvPr id="1048650" name="TextBox 12"/>
          <p:cNvSpPr txBox="1"/>
          <p:nvPr/>
        </p:nvSpPr>
        <p:spPr>
          <a:xfrm>
            <a:off x="7625192" y="38055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traight Connector 2"/>
          <p:cNvCxnSpPr>
            <a:cxnSpLocks/>
          </p:cNvCxnSpPr>
          <p:nvPr/>
        </p:nvCxnSpPr>
        <p:spPr>
          <a:xfrm>
            <a:off x="228600" y="1143000"/>
            <a:ext cx="11125200" cy="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8653" name="Rounded Rectangle 7"/>
          <p:cNvSpPr/>
          <p:nvPr/>
        </p:nvSpPr>
        <p:spPr>
          <a:xfrm>
            <a:off x="2367078" y="3602979"/>
            <a:ext cx="1079169" cy="722810"/>
          </a:xfrm>
          <a:prstGeom prst="roundRect">
            <a:avLst>
              <a:gd name="adj" fmla="val 38079"/>
            </a:avLst>
          </a:prstGeom>
          <a:blipFill>
            <a:blip r:embed="rId3"/>
            <a:srcRect/>
            <a:stretch>
              <a:fillRect l="-13000" r="-13000"/>
            </a:stretch>
          </a:blip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048654" name="Freeform 8"/>
          <p:cNvSpPr/>
          <p:nvPr/>
        </p:nvSpPr>
        <p:spPr>
          <a:xfrm>
            <a:off x="3563132" y="3602979"/>
            <a:ext cx="6266668" cy="722810"/>
          </a:xfrm>
          <a:custGeom>
            <a:avLst/>
            <a:gdLst>
              <a:gd name="connsiteX0" fmla="*/ 0 w 5431472"/>
              <a:gd name="connsiteY0" fmla="*/ 170266 h 1021393"/>
              <a:gd name="connsiteX1" fmla="*/ 170266 w 5431472"/>
              <a:gd name="connsiteY1" fmla="*/ 0 h 1021393"/>
              <a:gd name="connsiteX2" fmla="*/ 5261206 w 5431472"/>
              <a:gd name="connsiteY2" fmla="*/ 0 h 1021393"/>
              <a:gd name="connsiteX3" fmla="*/ 5431472 w 5431472"/>
              <a:gd name="connsiteY3" fmla="*/ 170266 h 1021393"/>
              <a:gd name="connsiteX4" fmla="*/ 5431472 w 5431472"/>
              <a:gd name="connsiteY4" fmla="*/ 851127 h 1021393"/>
              <a:gd name="connsiteX5" fmla="*/ 5261206 w 5431472"/>
              <a:gd name="connsiteY5" fmla="*/ 1021393 h 1021393"/>
              <a:gd name="connsiteX6" fmla="*/ 170266 w 5431472"/>
              <a:gd name="connsiteY6" fmla="*/ 1021393 h 1021393"/>
              <a:gd name="connsiteX7" fmla="*/ 0 w 5431472"/>
              <a:gd name="connsiteY7" fmla="*/ 851127 h 1021393"/>
              <a:gd name="connsiteX8" fmla="*/ 0 w 5431472"/>
              <a:gd name="connsiteY8" fmla="*/ 170266 h 10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1472" h="1021393">
                <a:moveTo>
                  <a:pt x="0" y="170266"/>
                </a:moveTo>
                <a:cubicBezTo>
                  <a:pt x="0" y="76231"/>
                  <a:pt x="76231" y="0"/>
                  <a:pt x="170266" y="0"/>
                </a:cubicBezTo>
                <a:lnTo>
                  <a:pt x="5261206" y="0"/>
                </a:lnTo>
                <a:cubicBezTo>
                  <a:pt x="5355241" y="0"/>
                  <a:pt x="5431472" y="76231"/>
                  <a:pt x="5431472" y="170266"/>
                </a:cubicBezTo>
                <a:lnTo>
                  <a:pt x="5431472" y="851127"/>
                </a:lnTo>
                <a:cubicBezTo>
                  <a:pt x="5431472" y="945162"/>
                  <a:pt x="5355241" y="1021393"/>
                  <a:pt x="5261206" y="1021393"/>
                </a:cubicBezTo>
                <a:lnTo>
                  <a:pt x="170266" y="1021393"/>
                </a:lnTo>
                <a:cubicBezTo>
                  <a:pt x="76231" y="1021393"/>
                  <a:pt x="0" y="945162"/>
                  <a:pt x="0" y="851127"/>
                </a:cubicBezTo>
                <a:lnTo>
                  <a:pt x="0" y="170266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77453" tIns="277453" rIns="277453" bIns="277453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কৈ মাছের শ্রেণি ও বৈশিষ্ট্য</a:t>
            </a:r>
            <a:r>
              <a:rPr lang="bn-IN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 । 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5" name="Rounded Rectangle 9"/>
          <p:cNvSpPr/>
          <p:nvPr/>
        </p:nvSpPr>
        <p:spPr>
          <a:xfrm>
            <a:off x="2359273" y="4572003"/>
            <a:ext cx="1067289" cy="768957"/>
          </a:xfrm>
          <a:prstGeom prst="roundRect">
            <a:avLst>
              <a:gd name="adj" fmla="val 16670"/>
            </a:avLst>
          </a:prstGeom>
          <a:blipFill>
            <a:blip r:embed="rId4"/>
            <a:srcRect/>
            <a:stretch>
              <a:fillRect l="-10000" r="-10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sp>
        <p:nvSpPr>
          <p:cNvPr id="1048656" name="Freeform 13"/>
          <p:cNvSpPr/>
          <p:nvPr/>
        </p:nvSpPr>
        <p:spPr>
          <a:xfrm>
            <a:off x="3635332" y="4572003"/>
            <a:ext cx="6194468" cy="781612"/>
          </a:xfrm>
          <a:custGeom>
            <a:avLst/>
            <a:gdLst>
              <a:gd name="connsiteX0" fmla="*/ 0 w 5405674"/>
              <a:gd name="connsiteY0" fmla="*/ 170266 h 1021393"/>
              <a:gd name="connsiteX1" fmla="*/ 170266 w 5405674"/>
              <a:gd name="connsiteY1" fmla="*/ 0 h 1021393"/>
              <a:gd name="connsiteX2" fmla="*/ 5235408 w 5405674"/>
              <a:gd name="connsiteY2" fmla="*/ 0 h 1021393"/>
              <a:gd name="connsiteX3" fmla="*/ 5405674 w 5405674"/>
              <a:gd name="connsiteY3" fmla="*/ 170266 h 1021393"/>
              <a:gd name="connsiteX4" fmla="*/ 5405674 w 5405674"/>
              <a:gd name="connsiteY4" fmla="*/ 851127 h 1021393"/>
              <a:gd name="connsiteX5" fmla="*/ 5235408 w 5405674"/>
              <a:gd name="connsiteY5" fmla="*/ 1021393 h 1021393"/>
              <a:gd name="connsiteX6" fmla="*/ 170266 w 5405674"/>
              <a:gd name="connsiteY6" fmla="*/ 1021393 h 1021393"/>
              <a:gd name="connsiteX7" fmla="*/ 0 w 5405674"/>
              <a:gd name="connsiteY7" fmla="*/ 851127 h 1021393"/>
              <a:gd name="connsiteX8" fmla="*/ 0 w 5405674"/>
              <a:gd name="connsiteY8" fmla="*/ 170266 h 10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5674" h="1021393">
                <a:moveTo>
                  <a:pt x="0" y="170266"/>
                </a:moveTo>
                <a:cubicBezTo>
                  <a:pt x="0" y="76231"/>
                  <a:pt x="76231" y="0"/>
                  <a:pt x="170266" y="0"/>
                </a:cubicBezTo>
                <a:lnTo>
                  <a:pt x="5235408" y="0"/>
                </a:lnTo>
                <a:cubicBezTo>
                  <a:pt x="5329443" y="0"/>
                  <a:pt x="5405674" y="76231"/>
                  <a:pt x="5405674" y="170266"/>
                </a:cubicBezTo>
                <a:lnTo>
                  <a:pt x="5405674" y="851127"/>
                </a:lnTo>
                <a:cubicBezTo>
                  <a:pt x="5405674" y="945162"/>
                  <a:pt x="5329443" y="1021393"/>
                  <a:pt x="5235408" y="1021393"/>
                </a:cubicBezTo>
                <a:lnTo>
                  <a:pt x="170266" y="1021393"/>
                </a:lnTo>
                <a:cubicBezTo>
                  <a:pt x="76231" y="1021393"/>
                  <a:pt x="0" y="945162"/>
                  <a:pt x="0" y="851127"/>
                </a:cubicBezTo>
                <a:lnTo>
                  <a:pt x="0" y="170266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305901" tIns="305901" rIns="305901" bIns="305901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হাঙ্গর মাছের শ্রেণি ও বৈশিষ্ট্য</a:t>
            </a:r>
            <a:r>
              <a:rPr lang="bn-IN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 ।  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7" name="Rounded Rectangle 14"/>
          <p:cNvSpPr/>
          <p:nvPr/>
        </p:nvSpPr>
        <p:spPr>
          <a:xfrm>
            <a:off x="2359273" y="5550796"/>
            <a:ext cx="1067289" cy="818214"/>
          </a:xfrm>
          <a:prstGeom prst="roundRect">
            <a:avLst>
              <a:gd name="adj" fmla="val 16670"/>
            </a:avLst>
          </a:prstGeom>
          <a:blipFill>
            <a:blip r:embed="rId5"/>
            <a:srcRect/>
            <a:stretch>
              <a:fillRect l="-12000" r="-12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1048658" name="Freeform 15"/>
          <p:cNvSpPr/>
          <p:nvPr/>
        </p:nvSpPr>
        <p:spPr>
          <a:xfrm>
            <a:off x="3573904" y="5550796"/>
            <a:ext cx="6255896" cy="818214"/>
          </a:xfrm>
          <a:custGeom>
            <a:avLst/>
            <a:gdLst>
              <a:gd name="connsiteX0" fmla="*/ 0 w 5485659"/>
              <a:gd name="connsiteY0" fmla="*/ 170266 h 1021393"/>
              <a:gd name="connsiteX1" fmla="*/ 170266 w 5485659"/>
              <a:gd name="connsiteY1" fmla="*/ 0 h 1021393"/>
              <a:gd name="connsiteX2" fmla="*/ 5315393 w 5485659"/>
              <a:gd name="connsiteY2" fmla="*/ 0 h 1021393"/>
              <a:gd name="connsiteX3" fmla="*/ 5485659 w 5485659"/>
              <a:gd name="connsiteY3" fmla="*/ 170266 h 1021393"/>
              <a:gd name="connsiteX4" fmla="*/ 5485659 w 5485659"/>
              <a:gd name="connsiteY4" fmla="*/ 851127 h 1021393"/>
              <a:gd name="connsiteX5" fmla="*/ 5315393 w 5485659"/>
              <a:gd name="connsiteY5" fmla="*/ 1021393 h 1021393"/>
              <a:gd name="connsiteX6" fmla="*/ 170266 w 5485659"/>
              <a:gd name="connsiteY6" fmla="*/ 1021393 h 1021393"/>
              <a:gd name="connsiteX7" fmla="*/ 0 w 5485659"/>
              <a:gd name="connsiteY7" fmla="*/ 851127 h 1021393"/>
              <a:gd name="connsiteX8" fmla="*/ 0 w 5485659"/>
              <a:gd name="connsiteY8" fmla="*/ 170266 h 10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5659" h="1021393">
                <a:moveTo>
                  <a:pt x="0" y="170266"/>
                </a:moveTo>
                <a:cubicBezTo>
                  <a:pt x="0" y="76231"/>
                  <a:pt x="76231" y="0"/>
                  <a:pt x="170266" y="0"/>
                </a:cubicBezTo>
                <a:lnTo>
                  <a:pt x="5315393" y="0"/>
                </a:lnTo>
                <a:cubicBezTo>
                  <a:pt x="5409428" y="0"/>
                  <a:pt x="5485659" y="76231"/>
                  <a:pt x="5485659" y="170266"/>
                </a:cubicBezTo>
                <a:lnTo>
                  <a:pt x="5485659" y="851127"/>
                </a:lnTo>
                <a:cubicBezTo>
                  <a:pt x="5485659" y="945162"/>
                  <a:pt x="5409428" y="1021393"/>
                  <a:pt x="5315393" y="1021393"/>
                </a:cubicBezTo>
                <a:lnTo>
                  <a:pt x="170266" y="1021393"/>
                </a:lnTo>
                <a:cubicBezTo>
                  <a:pt x="76231" y="1021393"/>
                  <a:pt x="0" y="945162"/>
                  <a:pt x="0" y="851127"/>
                </a:cubicBezTo>
                <a:lnTo>
                  <a:pt x="0" y="170266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1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901" tIns="305901" rIns="305901" bIns="305901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বাইম মাছের শ্রেণি ও বৈশিষ্ট্য লিখ ।  </a:t>
            </a:r>
            <a:r>
              <a:rPr lang="bn-IN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3" name="Group 16"/>
          <p:cNvGrpSpPr/>
          <p:nvPr/>
        </p:nvGrpSpPr>
        <p:grpSpPr>
          <a:xfrm>
            <a:off x="1524000" y="1572231"/>
            <a:ext cx="8305800" cy="1797912"/>
            <a:chOff x="1430154" y="1675260"/>
            <a:chExt cx="6553964" cy="1797912"/>
          </a:xfrm>
        </p:grpSpPr>
        <p:sp>
          <p:nvSpPr>
            <p:cNvPr id="1048659" name="Freeform 17"/>
            <p:cNvSpPr/>
            <p:nvPr/>
          </p:nvSpPr>
          <p:spPr>
            <a:xfrm>
              <a:off x="1430154" y="1675260"/>
              <a:ext cx="6553964" cy="1767256"/>
            </a:xfrm>
            <a:custGeom>
              <a:avLst/>
              <a:gdLst>
                <a:gd name="connsiteX0" fmla="*/ 0 w 6553964"/>
                <a:gd name="connsiteY0" fmla="*/ 176726 h 1767256"/>
                <a:gd name="connsiteX1" fmla="*/ 176726 w 6553964"/>
                <a:gd name="connsiteY1" fmla="*/ 0 h 1767256"/>
                <a:gd name="connsiteX2" fmla="*/ 6377238 w 6553964"/>
                <a:gd name="connsiteY2" fmla="*/ 0 h 1767256"/>
                <a:gd name="connsiteX3" fmla="*/ 6553964 w 6553964"/>
                <a:gd name="connsiteY3" fmla="*/ 176726 h 1767256"/>
                <a:gd name="connsiteX4" fmla="*/ 6553964 w 6553964"/>
                <a:gd name="connsiteY4" fmla="*/ 1590530 h 1767256"/>
                <a:gd name="connsiteX5" fmla="*/ 6377238 w 6553964"/>
                <a:gd name="connsiteY5" fmla="*/ 1767256 h 1767256"/>
                <a:gd name="connsiteX6" fmla="*/ 176726 w 6553964"/>
                <a:gd name="connsiteY6" fmla="*/ 1767256 h 1767256"/>
                <a:gd name="connsiteX7" fmla="*/ 0 w 6553964"/>
                <a:gd name="connsiteY7" fmla="*/ 1590530 h 1767256"/>
                <a:gd name="connsiteX8" fmla="*/ 0 w 6553964"/>
                <a:gd name="connsiteY8" fmla="*/ 176726 h 176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3964" h="1767256">
                  <a:moveTo>
                    <a:pt x="0" y="176726"/>
                  </a:moveTo>
                  <a:cubicBezTo>
                    <a:pt x="0" y="79123"/>
                    <a:pt x="79123" y="0"/>
                    <a:pt x="176726" y="0"/>
                  </a:cubicBezTo>
                  <a:lnTo>
                    <a:pt x="6377238" y="0"/>
                  </a:lnTo>
                  <a:cubicBezTo>
                    <a:pt x="6474841" y="0"/>
                    <a:pt x="6553964" y="79123"/>
                    <a:pt x="6553964" y="176726"/>
                  </a:cubicBezTo>
                  <a:lnTo>
                    <a:pt x="6553964" y="1590530"/>
                  </a:lnTo>
                  <a:cubicBezTo>
                    <a:pt x="6553964" y="1688133"/>
                    <a:pt x="6474841" y="1767256"/>
                    <a:pt x="6377238" y="1767256"/>
                  </a:cubicBezTo>
                  <a:lnTo>
                    <a:pt x="176726" y="1767256"/>
                  </a:lnTo>
                  <a:cubicBezTo>
                    <a:pt x="79123" y="1767256"/>
                    <a:pt x="0" y="1688133"/>
                    <a:pt x="0" y="1590530"/>
                  </a:cubicBezTo>
                  <a:lnTo>
                    <a:pt x="0" y="17672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33CC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586" tIns="134311" rIns="175586" bIns="134311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9716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6856" y="1984307"/>
              <a:ext cx="2034862" cy="1041156"/>
            </a:xfrm>
            <a:prstGeom prst="rect">
              <a:avLst/>
            </a:prstGeom>
          </p:spPr>
        </p:pic>
        <p:pic>
          <p:nvPicPr>
            <p:cNvPr id="2097170" name="Picture 19"/>
            <p:cNvPicPr>
              <a:picLocks noChangeAspect="1"/>
            </p:cNvPicPr>
            <p:nvPr/>
          </p:nvPicPr>
          <p:blipFill rotWithShape="1">
            <a:blip r:embed="rId7" cstate="print"/>
            <a:srcRect t="19752" b="20989"/>
            <a:stretch>
              <a:fillRect/>
            </a:stretch>
          </p:blipFill>
          <p:spPr>
            <a:xfrm>
              <a:off x="1541081" y="2086321"/>
              <a:ext cx="1961973" cy="811369"/>
            </a:xfrm>
            <a:prstGeom prst="rect">
              <a:avLst/>
            </a:prstGeom>
          </p:spPr>
        </p:pic>
        <p:pic>
          <p:nvPicPr>
            <p:cNvPr id="209717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03054" y="1815928"/>
              <a:ext cx="2060619" cy="1133339"/>
            </a:xfrm>
            <a:prstGeom prst="rect">
              <a:avLst/>
            </a:prstGeom>
          </p:spPr>
        </p:pic>
        <p:sp>
          <p:nvSpPr>
            <p:cNvPr id="1048660" name="TextBox 21"/>
            <p:cNvSpPr txBox="1"/>
            <p:nvPr/>
          </p:nvSpPr>
          <p:spPr>
            <a:xfrm>
              <a:off x="1585710" y="2949267"/>
              <a:ext cx="173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তারা বাইম মাছ 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61" name="TextBox 22"/>
            <p:cNvSpPr txBox="1"/>
            <p:nvPr/>
          </p:nvSpPr>
          <p:spPr>
            <a:xfrm>
              <a:off x="4143781" y="2949268"/>
              <a:ext cx="1255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হাঙ্গর মাছ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62" name="TextBox 23"/>
            <p:cNvSpPr txBox="1"/>
            <p:nvPr/>
          </p:nvSpPr>
          <p:spPr>
            <a:xfrm>
              <a:off x="6297769" y="3011507"/>
              <a:ext cx="953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কৈ মাছ 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48663" name="TextBox 25"/>
          <p:cNvSpPr txBox="1"/>
          <p:nvPr/>
        </p:nvSpPr>
        <p:spPr>
          <a:xfrm>
            <a:off x="2743200" y="1434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blipFill>
                  <a:blip r:embed="rId9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blipFill>
                  <a:blip r:embed="rId9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blipFill>
                  <a:blip r:embed="rId9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blipFill>
                  <a:blip r:embed="rId9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blipFill>
                <a:blip r:embed="rId9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 animBg="1"/>
      <p:bldP spid="1048656" grpId="0" animBg="1"/>
      <p:bldP spid="10486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6" name="Straight Connector 7"/>
          <p:cNvCxnSpPr>
            <a:cxnSpLocks/>
          </p:cNvCxnSpPr>
          <p:nvPr/>
        </p:nvCxnSpPr>
        <p:spPr>
          <a:xfrm>
            <a:off x="228600" y="1143000"/>
            <a:ext cx="11125200" cy="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8668" name="TextBox 8"/>
          <p:cNvSpPr txBox="1"/>
          <p:nvPr/>
        </p:nvSpPr>
        <p:spPr>
          <a:xfrm>
            <a:off x="2667000" y="304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(Amphibia)</a:t>
            </a:r>
          </a:p>
        </p:txBody>
      </p:sp>
      <p:sp>
        <p:nvSpPr>
          <p:cNvPr id="1048669" name="TextBox 9"/>
          <p:cNvSpPr txBox="1"/>
          <p:nvPr/>
        </p:nvSpPr>
        <p:spPr>
          <a:xfrm>
            <a:off x="1371600" y="4953000"/>
            <a:ext cx="88392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97172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74113"/>
            <a:ext cx="5791200" cy="2895600"/>
          </a:xfrm>
          <a:prstGeom prst="rect">
            <a:avLst/>
          </a:prstGeom>
        </p:spPr>
      </p:pic>
      <p:sp>
        <p:nvSpPr>
          <p:cNvPr id="1048670" name="TextBox 11"/>
          <p:cNvSpPr txBox="1"/>
          <p:nvPr/>
        </p:nvSpPr>
        <p:spPr>
          <a:xfrm>
            <a:off x="4800600" y="430369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 animBg="1"/>
      <p:bldP spid="10486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7" name="Straight Connector 7"/>
          <p:cNvCxnSpPr>
            <a:cxnSpLocks/>
          </p:cNvCxnSpPr>
          <p:nvPr/>
        </p:nvCxnSpPr>
        <p:spPr>
          <a:xfrm>
            <a:off x="228600" y="1143000"/>
            <a:ext cx="11125200" cy="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8673" name="TextBox 14"/>
          <p:cNvSpPr txBox="1"/>
          <p:nvPr/>
        </p:nvSpPr>
        <p:spPr>
          <a:xfrm>
            <a:off x="2895600" y="304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শ্রেণি-সরীসৃপ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Reptilia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048674" name="TextBox 15"/>
          <p:cNvSpPr txBox="1"/>
          <p:nvPr/>
        </p:nvSpPr>
        <p:spPr>
          <a:xfrm>
            <a:off x="2514600" y="5141893"/>
            <a:ext cx="77724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আইশযুক্ত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73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524000"/>
            <a:ext cx="7772400" cy="3276600"/>
          </a:xfrm>
          <a:prstGeom prst="rect">
            <a:avLst/>
          </a:prstGeom>
        </p:spPr>
      </p:pic>
      <p:sp>
        <p:nvSpPr>
          <p:cNvPr id="1048675" name="TextBox 17"/>
          <p:cNvSpPr txBox="1"/>
          <p:nvPr/>
        </p:nvSpPr>
        <p:spPr>
          <a:xfrm>
            <a:off x="2743200" y="384649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4" grpId="0" animBg="1"/>
      <p:bldP spid="10486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8" name="Straight Connector 5"/>
          <p:cNvCxnSpPr>
            <a:cxnSpLocks/>
          </p:cNvCxnSpPr>
          <p:nvPr/>
        </p:nvCxnSpPr>
        <p:spPr>
          <a:xfrm>
            <a:off x="228600" y="1143000"/>
            <a:ext cx="11125200" cy="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8680" name="TextBox 6"/>
          <p:cNvSpPr txBox="1"/>
          <p:nvPr/>
        </p:nvSpPr>
        <p:spPr>
          <a:xfrm>
            <a:off x="2657472" y="304800"/>
            <a:ext cx="587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শ্রেণি-পক্ষীকূল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(Aves)</a:t>
            </a:r>
          </a:p>
        </p:txBody>
      </p:sp>
      <p:sp>
        <p:nvSpPr>
          <p:cNvPr id="1048681" name="TextBox 7"/>
          <p:cNvSpPr txBox="1"/>
          <p:nvPr/>
        </p:nvSpPr>
        <p:spPr>
          <a:xfrm>
            <a:off x="1981200" y="5370493"/>
            <a:ext cx="89916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বৈষষ্ট্য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7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52600"/>
            <a:ext cx="6629399" cy="3048000"/>
          </a:xfrm>
          <a:prstGeom prst="rect">
            <a:avLst/>
          </a:prstGeom>
        </p:spPr>
      </p:pic>
      <p:sp>
        <p:nvSpPr>
          <p:cNvPr id="1048682" name="TextBox 9"/>
          <p:cNvSpPr txBox="1"/>
          <p:nvPr/>
        </p:nvSpPr>
        <p:spPr>
          <a:xfrm>
            <a:off x="7762877" y="4063425"/>
            <a:ext cx="1914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 animBg="1"/>
      <p:bldP spid="10486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9" name="Straight Connector 1"/>
          <p:cNvCxnSpPr>
            <a:cxnSpLocks/>
          </p:cNvCxnSpPr>
          <p:nvPr/>
        </p:nvCxnSpPr>
        <p:spPr>
          <a:xfrm>
            <a:off x="228600" y="1143000"/>
            <a:ext cx="11125200" cy="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8683" name="TextBox 6"/>
          <p:cNvSpPr txBox="1"/>
          <p:nvPr/>
        </p:nvSpPr>
        <p:spPr>
          <a:xfrm>
            <a:off x="2895600" y="304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শ্রেণি-স্তন্যপায়ী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(Mammalia)</a:t>
            </a:r>
          </a:p>
        </p:txBody>
      </p:sp>
      <p:sp>
        <p:nvSpPr>
          <p:cNvPr id="1048684" name="TextBox 7"/>
          <p:cNvSpPr txBox="1"/>
          <p:nvPr/>
        </p:nvSpPr>
        <p:spPr>
          <a:xfrm>
            <a:off x="762000" y="5522893"/>
            <a:ext cx="95250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সাধালণ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হৃদপিন্ড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7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871" y="1536895"/>
            <a:ext cx="6553200" cy="3276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Minus 6"/>
          <p:cNvSpPr/>
          <p:nvPr/>
        </p:nvSpPr>
        <p:spPr>
          <a:xfrm>
            <a:off x="-1981200" y="1320463"/>
            <a:ext cx="15392400" cy="317837"/>
          </a:xfrm>
          <a:prstGeom prst="mathMinu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48686" name="TextBox 7"/>
          <p:cNvSpPr txBox="1"/>
          <p:nvPr/>
        </p:nvSpPr>
        <p:spPr>
          <a:xfrm>
            <a:off x="2209800" y="1524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7" name="TextBox 8"/>
          <p:cNvSpPr txBox="1"/>
          <p:nvPr/>
        </p:nvSpPr>
        <p:spPr>
          <a:xfrm>
            <a:off x="1219200" y="5602069"/>
            <a:ext cx="8305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পক্ষিকুল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097176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934288"/>
            <a:ext cx="5943600" cy="30949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Cross 6"/>
          <p:cNvSpPr/>
          <p:nvPr/>
        </p:nvSpPr>
        <p:spPr>
          <a:xfrm>
            <a:off x="2438400" y="304800"/>
            <a:ext cx="6324600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-150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40" name="Straight Connector 7"/>
          <p:cNvCxnSpPr>
            <a:cxnSpLocks/>
          </p:cNvCxnSpPr>
          <p:nvPr/>
        </p:nvCxnSpPr>
        <p:spPr>
          <a:xfrm>
            <a:off x="152400" y="1219200"/>
            <a:ext cx="112776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1" name="TextBox 8"/>
          <p:cNvSpPr txBox="1"/>
          <p:nvPr/>
        </p:nvSpPr>
        <p:spPr>
          <a:xfrm>
            <a:off x="685800" y="1752600"/>
            <a:ext cx="70866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pc="-150" dirty="0">
                <a:solidFill>
                  <a:srgbClr val="0070C0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☞ </a:t>
            </a:r>
            <a:r>
              <a:rPr lang="en-US" sz="20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ইলিশ</a:t>
            </a:r>
            <a:r>
              <a:rPr lang="en-US" sz="20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0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মাছ</a:t>
            </a:r>
            <a:r>
              <a:rPr lang="en-US" sz="20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0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কোথায়</a:t>
            </a:r>
            <a:r>
              <a:rPr lang="en-US" sz="20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0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পাওয়া</a:t>
            </a:r>
            <a:r>
              <a:rPr lang="en-US" sz="20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0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যায়</a:t>
            </a:r>
            <a:r>
              <a:rPr lang="en-US" sz="20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2" name="TextBox 9"/>
          <p:cNvSpPr txBox="1"/>
          <p:nvPr/>
        </p:nvSpPr>
        <p:spPr>
          <a:xfrm>
            <a:off x="685800" y="2743200"/>
            <a:ext cx="70866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☞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টিকটিকি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দেওয়াল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থেকে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পরে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যায়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না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কেন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3" name="TextBox 10"/>
          <p:cNvSpPr txBox="1"/>
          <p:nvPr/>
        </p:nvSpPr>
        <p:spPr>
          <a:xfrm>
            <a:off x="685800" y="3810000"/>
            <a:ext cx="7086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☞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কুনো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ব্যাঙকে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কেন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শীতল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রক্তের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প্রাণী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বলা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হয়</a:t>
            </a:r>
            <a:r>
              <a:rPr lang="en-US" sz="2400" spc="-150" dirty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1" grpId="0" animBg="1"/>
      <p:bldP spid="1048692" grpId="0" animBg="1"/>
      <p:bldP spid="10486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7"/>
          <p:cNvPicPr>
            <a:picLocks noChangeAspect="1"/>
          </p:cNvPicPr>
          <p:nvPr/>
        </p:nvPicPr>
        <p:blipFill>
          <a:blip r:embed="rId3"/>
          <a:srcRect t="8230" b="8230"/>
          <a:stretch>
            <a:fillRect/>
          </a:stretch>
        </p:blipFill>
        <p:spPr>
          <a:xfrm>
            <a:off x="1663989" y="1143000"/>
            <a:ext cx="2377035" cy="2971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581" name="Round Same Side Corner Rectangle 8"/>
          <p:cNvSpPr/>
          <p:nvPr/>
        </p:nvSpPr>
        <p:spPr>
          <a:xfrm>
            <a:off x="762000" y="4343400"/>
            <a:ext cx="4397157" cy="1981199"/>
          </a:xfrm>
          <a:prstGeom prst="round2SameRect">
            <a:avLst>
              <a:gd name="adj1" fmla="val 2564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altLang="en-US" sz="32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US" sz="32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altLang="en-US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32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সর্বলক্ষণা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2" name="Rounded Rectangle 9"/>
          <p:cNvSpPr/>
          <p:nvPr/>
        </p:nvSpPr>
        <p:spPr>
          <a:xfrm>
            <a:off x="838199" y="213756"/>
            <a:ext cx="4320957" cy="700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3" name="TextBox 10"/>
          <p:cNvSpPr txBox="1"/>
          <p:nvPr/>
        </p:nvSpPr>
        <p:spPr>
          <a:xfrm>
            <a:off x="6343721" y="2590800"/>
            <a:ext cx="4705279" cy="20218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-১ম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4" name="Rounded Rectangle 11"/>
          <p:cNvSpPr/>
          <p:nvPr/>
        </p:nvSpPr>
        <p:spPr>
          <a:xfrm>
            <a:off x="6496121" y="1752600"/>
            <a:ext cx="3714679" cy="700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122" y="914400"/>
            <a:ext cx="990599" cy="566670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Can 1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370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36600"/>
            <a:ext cx="2847975" cy="1600200"/>
          </a:xfrm>
          <a:prstGeom prst="rect">
            <a:avLst/>
          </a:prstGeom>
        </p:spPr>
      </p:pic>
      <p:pic>
        <p:nvPicPr>
          <p:cNvPr id="209717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736600"/>
            <a:ext cx="2476500" cy="1600200"/>
          </a:xfrm>
          <a:prstGeom prst="rect">
            <a:avLst/>
          </a:prstGeom>
        </p:spPr>
      </p:pic>
      <p:sp>
        <p:nvSpPr>
          <p:cNvPr id="1048699" name="TextBox 5"/>
          <p:cNvSpPr txBox="1"/>
          <p:nvPr/>
        </p:nvSpPr>
        <p:spPr>
          <a:xfrm>
            <a:off x="412169" y="4495800"/>
            <a:ext cx="842703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ভুক্ত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" y="228600"/>
            <a:ext cx="10993582" cy="6400799"/>
          </a:xfrm>
          <a:prstGeom prst="rect">
            <a:avLst/>
          </a:prstGeom>
        </p:spPr>
      </p:pic>
      <p:sp>
        <p:nvSpPr>
          <p:cNvPr id="1048702" name="TextBox 3"/>
          <p:cNvSpPr txBox="1"/>
          <p:nvPr/>
        </p:nvSpPr>
        <p:spPr>
          <a:xfrm>
            <a:off x="2037224" y="695649"/>
            <a:ext cx="7487776" cy="167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636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636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636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636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1636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636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1636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636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extBox 6"/>
          <p:cNvSpPr txBox="1"/>
          <p:nvPr/>
        </p:nvSpPr>
        <p:spPr>
          <a:xfrm>
            <a:off x="1219200" y="540127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48590" name="TextBox 7"/>
          <p:cNvSpPr txBox="1"/>
          <p:nvPr/>
        </p:nvSpPr>
        <p:spPr>
          <a:xfrm>
            <a:off x="1047749" y="344269"/>
            <a:ext cx="908685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09715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215" y="1531663"/>
            <a:ext cx="3331585" cy="2865851"/>
          </a:xfrm>
          <a:prstGeom prst="rect">
            <a:avLst/>
          </a:prstGeom>
        </p:spPr>
      </p:pic>
      <p:pic>
        <p:nvPicPr>
          <p:cNvPr id="2097157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1531664"/>
            <a:ext cx="2781300" cy="2865850"/>
          </a:xfrm>
          <a:prstGeom prst="rect">
            <a:avLst/>
          </a:prstGeom>
        </p:spPr>
      </p:pic>
      <p:pic>
        <p:nvPicPr>
          <p:cNvPr id="2097158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1524000"/>
            <a:ext cx="2971800" cy="2873514"/>
          </a:xfrm>
          <a:prstGeom prst="rect">
            <a:avLst/>
          </a:prstGeom>
        </p:spPr>
      </p:pic>
      <p:sp>
        <p:nvSpPr>
          <p:cNvPr id="1048591" name="TextBox 16"/>
          <p:cNvSpPr txBox="1"/>
          <p:nvPr/>
        </p:nvSpPr>
        <p:spPr>
          <a:xfrm>
            <a:off x="1219200" y="4473714"/>
            <a:ext cx="2307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জেবরা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2" name="TextBox 17"/>
          <p:cNvSpPr txBox="1"/>
          <p:nvPr/>
        </p:nvSpPr>
        <p:spPr>
          <a:xfrm>
            <a:off x="4038600" y="4549914"/>
            <a:ext cx="2307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3" name="TextBox 18"/>
          <p:cNvSpPr txBox="1"/>
          <p:nvPr/>
        </p:nvSpPr>
        <p:spPr>
          <a:xfrm>
            <a:off x="7598785" y="4549914"/>
            <a:ext cx="2307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45728" name="Straight Connector 19"/>
          <p:cNvCxnSpPr>
            <a:cxnSpLocks/>
          </p:cNvCxnSpPr>
          <p:nvPr/>
        </p:nvCxnSpPr>
        <p:spPr>
          <a:xfrm>
            <a:off x="152400" y="1219200"/>
            <a:ext cx="11201400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/>
      <p:bldP spid="1048591" grpId="0"/>
      <p:bldP spid="1048592" grpId="0"/>
      <p:bldP spid="10485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3"/>
          <p:cNvSpPr txBox="1"/>
          <p:nvPr/>
        </p:nvSpPr>
        <p:spPr>
          <a:xfrm>
            <a:off x="3048000" y="1422737"/>
            <a:ext cx="6096000" cy="8915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9715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63" y="2819400"/>
            <a:ext cx="5521037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2"/>
          <p:cNvSpPr txBox="1"/>
          <p:nvPr/>
        </p:nvSpPr>
        <p:spPr>
          <a:xfrm>
            <a:off x="685800" y="2819400"/>
            <a:ext cx="9119324" cy="28219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Straight Connector 13"/>
          <p:cNvCxnSpPr>
            <a:cxnSpLocks/>
          </p:cNvCxnSpPr>
          <p:nvPr/>
        </p:nvCxnSpPr>
        <p:spPr>
          <a:xfrm>
            <a:off x="152400" y="1219200"/>
            <a:ext cx="11201400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8608" name="TextBox 16"/>
          <p:cNvSpPr txBox="1"/>
          <p:nvPr/>
        </p:nvSpPr>
        <p:spPr>
          <a:xfrm>
            <a:off x="1524000" y="457200"/>
            <a:ext cx="8458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পর্যবেক্ষণসহ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TextBox 17"/>
          <p:cNvSpPr txBox="1"/>
          <p:nvPr/>
        </p:nvSpPr>
        <p:spPr>
          <a:xfrm>
            <a:off x="1456372" y="2937808"/>
            <a:ext cx="288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TextBox 18"/>
          <p:cNvSpPr txBox="1"/>
          <p:nvPr/>
        </p:nvSpPr>
        <p:spPr>
          <a:xfrm>
            <a:off x="6863273" y="3090208"/>
            <a:ext cx="288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TextBox 19"/>
          <p:cNvSpPr txBox="1"/>
          <p:nvPr/>
        </p:nvSpPr>
        <p:spPr>
          <a:xfrm>
            <a:off x="1440766" y="4857453"/>
            <a:ext cx="288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গন্ডার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2" name="TextBox 20"/>
          <p:cNvSpPr txBox="1"/>
          <p:nvPr/>
        </p:nvSpPr>
        <p:spPr>
          <a:xfrm>
            <a:off x="6863273" y="4995208"/>
            <a:ext cx="288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TextBox 21"/>
          <p:cNvSpPr txBox="1"/>
          <p:nvPr/>
        </p:nvSpPr>
        <p:spPr>
          <a:xfrm>
            <a:off x="1755899" y="5522893"/>
            <a:ext cx="8226301" cy="802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ভাটিব্রাটা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উপ-পর্বের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ভাটিব্রাটা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উপ-পর্বের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97160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66462"/>
            <a:ext cx="3505200" cy="1618565"/>
          </a:xfrm>
          <a:prstGeom prst="rect">
            <a:avLst/>
          </a:prstGeom>
        </p:spPr>
      </p:pic>
      <p:pic>
        <p:nvPicPr>
          <p:cNvPr id="2097161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24000"/>
            <a:ext cx="3505200" cy="1519297"/>
          </a:xfrm>
          <a:prstGeom prst="rect">
            <a:avLst/>
          </a:prstGeom>
        </p:spPr>
      </p:pic>
      <p:pic>
        <p:nvPicPr>
          <p:cNvPr id="2097162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524000"/>
            <a:ext cx="3810000" cy="1616508"/>
          </a:xfrm>
          <a:prstGeom prst="rect">
            <a:avLst/>
          </a:prstGeom>
        </p:spPr>
      </p:pic>
      <p:pic>
        <p:nvPicPr>
          <p:cNvPr id="2097163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461029"/>
            <a:ext cx="3810000" cy="15239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0" grpId="0"/>
      <p:bldP spid="1048611" grpId="0"/>
      <p:bldP spid="1048612" grpId="0"/>
      <p:bldP spid="10486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0" name="Straight Connector 9"/>
          <p:cNvCxnSpPr>
            <a:cxnSpLocks/>
          </p:cNvCxnSpPr>
          <p:nvPr/>
        </p:nvCxnSpPr>
        <p:spPr>
          <a:xfrm>
            <a:off x="152400" y="1219200"/>
            <a:ext cx="11201400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8618" name="TextBox 14"/>
          <p:cNvSpPr txBox="1"/>
          <p:nvPr/>
        </p:nvSpPr>
        <p:spPr>
          <a:xfrm>
            <a:off x="914400" y="457200"/>
            <a:ext cx="8458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9" name="TextBox 15"/>
          <p:cNvSpPr txBox="1"/>
          <p:nvPr/>
        </p:nvSpPr>
        <p:spPr>
          <a:xfrm>
            <a:off x="762000" y="5943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64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52" y="1563880"/>
            <a:ext cx="6413536" cy="2895600"/>
          </a:xfrm>
          <a:prstGeom prst="rect">
            <a:avLst/>
          </a:prstGeom>
        </p:spPr>
      </p:pic>
      <p:sp>
        <p:nvSpPr>
          <p:cNvPr id="1048620" name="Lightning Bolt 17"/>
          <p:cNvSpPr/>
          <p:nvPr/>
        </p:nvSpPr>
        <p:spPr>
          <a:xfrm rot="10595685">
            <a:off x="6199439" y="2645675"/>
            <a:ext cx="3161441" cy="3054329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/>
      <p:bldP spid="10486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ular Callout 1"/>
          <p:cNvSpPr/>
          <p:nvPr/>
        </p:nvSpPr>
        <p:spPr>
          <a:xfrm>
            <a:off x="4038601" y="381000"/>
            <a:ext cx="320039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1" name="Straight Connector 8"/>
          <p:cNvCxnSpPr>
            <a:cxnSpLocks/>
          </p:cNvCxnSpPr>
          <p:nvPr/>
        </p:nvCxnSpPr>
        <p:spPr>
          <a:xfrm>
            <a:off x="152400" y="1219200"/>
            <a:ext cx="11201400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9716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209800"/>
            <a:ext cx="2311400" cy="2438400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26" name="TextBox 6"/>
          <p:cNvSpPr txBox="1"/>
          <p:nvPr/>
        </p:nvSpPr>
        <p:spPr>
          <a:xfrm>
            <a:off x="3505200" y="4840069"/>
            <a:ext cx="6705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3"/>
          <p:cNvGraphicFramePr>
            <a:graphicFrameLocks/>
          </p:cNvGraphicFramePr>
          <p:nvPr/>
        </p:nvGraphicFramePr>
        <p:xfrm>
          <a:off x="304800" y="228600"/>
          <a:ext cx="10896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4304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4304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4304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4304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4304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4304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4304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4304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4304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4304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C51E605D-E0B5-4511-8948-47EE5D7F3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4304">
                                            <p:graphicEl>
                                              <a:dgm id="{C51E605D-E0B5-4511-8948-47EE5D7F3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4304">
                                            <p:graphicEl>
                                              <a:dgm id="{C51E605D-E0B5-4511-8948-47EE5D7F3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01F8C3A7-6353-40A7-9D1A-D2347E27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4304">
                                            <p:graphicEl>
                                              <a:dgm id="{01F8C3A7-6353-40A7-9D1A-D2347E27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4304">
                                            <p:graphicEl>
                                              <a:dgm id="{01F8C3A7-6353-40A7-9D1A-D2347E27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1868B766-E242-49CF-954C-DEC8427B2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4304">
                                            <p:graphicEl>
                                              <a:dgm id="{1868B766-E242-49CF-954C-DEC8427B2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4304">
                                            <p:graphicEl>
                                              <a:dgm id="{1868B766-E242-49CF-954C-DEC8427B2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D2C58490-C427-41EE-B744-F97B83C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4304">
                                            <p:graphicEl>
                                              <a:dgm id="{D2C58490-C427-41EE-B744-F97B83C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4304">
                                            <p:graphicEl>
                                              <a:dgm id="{D2C58490-C427-41EE-B744-F97B83C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4304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4304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94304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4304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49A3874-D244-4EAC-81A8-1B60377D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4304">
                                            <p:graphicEl>
                                              <a:dgm id="{249A3874-D244-4EAC-81A8-1B60377D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4304">
                                            <p:graphicEl>
                                              <a:dgm id="{249A3874-D244-4EAC-81A8-1B60377D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CD0CDEAD-D3C1-40E4-84D3-6D76FB08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94304">
                                            <p:graphicEl>
                                              <a:dgm id="{CD0CDEAD-D3C1-40E4-84D3-6D76FB08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4304">
                                            <p:graphicEl>
                                              <a:dgm id="{CD0CDEAD-D3C1-40E4-84D3-6D76FB08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F7B318F1-9635-4EDE-8CB8-7FFB6AECD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94304">
                                            <p:graphicEl>
                                              <a:dgm id="{F7B318F1-9635-4EDE-8CB8-7FFB6AECD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94304">
                                            <p:graphicEl>
                                              <a:dgm id="{F7B318F1-9635-4EDE-8CB8-7FFB6AECD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7E3F6BE0-43F9-4B01-8CAD-6C5F468E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94304">
                                            <p:graphicEl>
                                              <a:dgm id="{7E3F6BE0-43F9-4B01-8CAD-6C5F468E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94304">
                                            <p:graphicEl>
                                              <a:dgm id="{7E3F6BE0-43F9-4B01-8CAD-6C5F468E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464</Words>
  <Application>Microsoft Office PowerPoint</Application>
  <PresentationFormat>Custom</PresentationFormat>
  <Paragraphs>109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Kozuka Mincho Pro M</vt:lpstr>
      <vt:lpstr>NikoshBAN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Shorif Molla</cp:lastModifiedBy>
  <cp:revision>2</cp:revision>
  <dcterms:created xsi:type="dcterms:W3CDTF">2006-08-15T12:00:00Z</dcterms:created>
  <dcterms:modified xsi:type="dcterms:W3CDTF">2020-07-20T14:58:33Z</dcterms:modified>
</cp:coreProperties>
</file>