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64" r:id="rId4"/>
    <p:sldId id="260" r:id="rId5"/>
    <p:sldId id="273" r:id="rId6"/>
    <p:sldId id="265" r:id="rId7"/>
    <p:sldId id="266" r:id="rId8"/>
    <p:sldId id="267" r:id="rId9"/>
    <p:sldId id="268" r:id="rId10"/>
    <p:sldId id="271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2D1B91-FAD8-4C0E-AA73-6C5FA55B1B7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AEC94A-D31D-4AF5-AF80-D6144CB4D7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100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76" y="2179291"/>
            <a:ext cx="6772275" cy="381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-381000"/>
            <a:ext cx="805959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762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dist="38100" dir="2700000" sx="102000" sy="102000" algn="tl" rotWithShape="0">
                    <a:schemeClr val="tx1">
                      <a:lumMod val="85000"/>
                      <a:lumOff val="15000"/>
                    </a:schemeClr>
                  </a:outerShdw>
                  <a:reflection blurRad="101600" dist="254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none" spc="0" dirty="0" err="1">
                <a:ln w="762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dist="38100" dir="2700000" sx="102000" sy="102000" algn="tl" rotWithShape="0">
                    <a:schemeClr val="tx1">
                      <a:lumMod val="85000"/>
                      <a:lumOff val="15000"/>
                    </a:schemeClr>
                  </a:outerShdw>
                  <a:reflection blurRad="101600" dist="254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9900" b="1" cap="none" spc="0" dirty="0">
                <a:ln w="76200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dist="38100" dir="2700000" sx="102000" sy="102000" algn="tl" rotWithShape="0">
                    <a:schemeClr val="tx1">
                      <a:lumMod val="85000"/>
                      <a:lumOff val="15000"/>
                    </a:schemeClr>
                  </a:outerShdw>
                  <a:reflection blurRad="101600" dist="254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cap="none" spc="0" dirty="0">
              <a:ln w="76200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dist="38100" dir="2700000" sx="102000" sy="102000" algn="tl" rotWithShape="0">
                  <a:schemeClr val="tx1">
                    <a:lumMod val="85000"/>
                    <a:lumOff val="15000"/>
                  </a:schemeClr>
                </a:outerShdw>
                <a:reflection blurRad="101600" dist="254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22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8940" y="688032"/>
            <a:ext cx="3581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447800"/>
            <a:ext cx="639821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40" y="2438400"/>
            <a:ext cx="4114800" cy="33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838200"/>
            <a:ext cx="147187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86000"/>
            <a:ext cx="57150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3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661" y="3733800"/>
            <a:ext cx="7724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মালওয়্যার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নিষ্কৃতি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205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94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81000"/>
            <a:ext cx="83312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57528">
            <a:off x="2654914" y="3509595"/>
            <a:ext cx="323264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8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30155" y="1015906"/>
            <a:ext cx="544646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91197" y="4206594"/>
            <a:ext cx="3619006" cy="15084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IN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(আই  সি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বড়লই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ফুলবাড়ী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21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7484" y="2654839"/>
            <a:ext cx="410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বিষয়ঃতথ্য ও যোগাযোগ প্রযুক্তি</a:t>
            </a:r>
            <a:endParaRPr lang="bn-IN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(পাঠ-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303851" y="2437432"/>
            <a:ext cx="9985" cy="2986373"/>
          </a:xfrm>
          <a:prstGeom prst="line">
            <a:avLst/>
          </a:prstGeom>
          <a:ln w="254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3C75ACA-0DA3-48F6-B05A-2160B9DB2B61}"/>
              </a:ext>
            </a:extLst>
          </p:cNvPr>
          <p:cNvSpPr/>
          <p:nvPr/>
        </p:nvSpPr>
        <p:spPr>
          <a:xfrm>
            <a:off x="591576" y="2558050"/>
            <a:ext cx="3218248" cy="13725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nandaMJ" pitchFamily="2" charset="0"/>
              </a:rPr>
              <a:t>মোঃমোকলেছুর</a:t>
            </a:r>
            <a:r>
              <a:rPr lang="en-US" sz="2000" b="1" dirty="0">
                <a:latin typeface="AnandaMJ" pitchFamily="2" charset="0"/>
              </a:rPr>
              <a:t> </a:t>
            </a:r>
            <a:r>
              <a:rPr lang="en-US" sz="2000" b="1" dirty="0" err="1">
                <a:latin typeface="AnandaMJ" pitchFamily="2" charset="0"/>
              </a:rPr>
              <a:t>রহমান</a:t>
            </a:r>
            <a:endParaRPr lang="en-US" sz="2000" b="1" dirty="0"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0" y="914400"/>
            <a:ext cx="435379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4038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" y="3429000"/>
            <a:ext cx="4353789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4038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0"/>
            <a:ext cx="5410200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………।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914400"/>
            <a:ext cx="2514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own Arrow 3"/>
          <p:cNvSpPr/>
          <p:nvPr/>
        </p:nvSpPr>
        <p:spPr>
          <a:xfrm>
            <a:off x="3810000" y="1676400"/>
            <a:ext cx="990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41553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971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7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2544"/>
            <a:ext cx="4116532" cy="3595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68159"/>
            <a:ext cx="4381500" cy="3622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638800"/>
            <a:ext cx="3733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নিবাসী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638800"/>
            <a:ext cx="3124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অনিবাসী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1" y="888733"/>
            <a:ext cx="3412672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14400"/>
            <a:ext cx="3577901" cy="43181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4427" y="5675860"/>
            <a:ext cx="3657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1" y="2819400"/>
            <a:ext cx="3695699" cy="3180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373379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9430"/>
            <a:ext cx="6477000" cy="17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15" y="658585"/>
            <a:ext cx="3449782" cy="2562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94773"/>
            <a:ext cx="3902704" cy="22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0700"/>
            <a:ext cx="4024213" cy="2660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9" y="3435927"/>
            <a:ext cx="3744686" cy="2382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5922818"/>
            <a:ext cx="2971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এন্টি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</TotalTime>
  <Words>110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AnandaMJ</vt:lpstr>
      <vt:lpstr>Arial</vt:lpstr>
      <vt:lpstr>Century Gothic</vt:lpstr>
      <vt:lpstr>NikoshBAN</vt:lpstr>
      <vt:lpstr>Wingdings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classic</dc:creator>
  <cp:lastModifiedBy>DOEL</cp:lastModifiedBy>
  <cp:revision>27</cp:revision>
  <dcterms:created xsi:type="dcterms:W3CDTF">2021-09-14T23:52:15Z</dcterms:created>
  <dcterms:modified xsi:type="dcterms:W3CDTF">2022-01-29T14:22:19Z</dcterms:modified>
</cp:coreProperties>
</file>