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  <p:sldMasterId id="2147483735" r:id="rId5"/>
  </p:sldMasterIdLst>
  <p:notesMasterIdLst>
    <p:notesMasterId r:id="rId25"/>
  </p:notesMasterIdLst>
  <p:handoutMasterIdLst>
    <p:handoutMasterId r:id="rId26"/>
  </p:handoutMasterIdLst>
  <p:sldIdLst>
    <p:sldId id="574" r:id="rId6"/>
    <p:sldId id="575" r:id="rId7"/>
    <p:sldId id="258" r:id="rId8"/>
    <p:sldId id="293" r:id="rId9"/>
    <p:sldId id="259" r:id="rId10"/>
    <p:sldId id="589" r:id="rId11"/>
    <p:sldId id="297" r:id="rId12"/>
    <p:sldId id="291" r:id="rId13"/>
    <p:sldId id="286" r:id="rId14"/>
    <p:sldId id="304" r:id="rId15"/>
    <p:sldId id="585" r:id="rId16"/>
    <p:sldId id="586" r:id="rId17"/>
    <p:sldId id="272" r:id="rId18"/>
    <p:sldId id="281" r:id="rId19"/>
    <p:sldId id="284" r:id="rId20"/>
    <p:sldId id="261" r:id="rId21"/>
    <p:sldId id="263" r:id="rId22"/>
    <p:sldId id="283" r:id="rId23"/>
    <p:sldId id="5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-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69E4-EFBB-4687-8058-A94EE1B5781B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4FE7-BA7C-4FF4-9756-C6A1F2BCA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546B2-EB9C-4E9C-8793-C25F32D58B9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1C3-4FA3-4491-97F4-43CA9C8BD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0738-B2C3-416F-AFE5-BC256A9265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5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সামগ্রিকভাবে পাঠটি</a:t>
            </a:r>
            <a:r>
              <a:rPr lang="bn-BD" baseline="0" dirty="0"/>
              <a:t> মূল্যায়ন করার উদ্দেশ্যে স্লাইডে উল্লেখিত বহুনির্বাচনী প্রশ্নের ব্যবস্থা করা যেতে পারে।</a:t>
            </a:r>
            <a:r>
              <a:rPr lang="en-US" baseline="0" dirty="0"/>
              <a:t> (</a:t>
            </a:r>
            <a:r>
              <a:rPr lang="en-US" baseline="0" dirty="0" err="1"/>
              <a:t>অপশনে</a:t>
            </a:r>
            <a:r>
              <a:rPr lang="en-US" baseline="0" dirty="0"/>
              <a:t> </a:t>
            </a:r>
            <a:r>
              <a:rPr lang="en-US" baseline="0" dirty="0" err="1"/>
              <a:t>দুইবার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করুন</a:t>
            </a:r>
            <a:r>
              <a:rPr lang="en-US" baseline="0" dirty="0"/>
              <a:t> )</a:t>
            </a:r>
            <a:endParaRPr lang="en-US" dirty="0"/>
          </a:p>
          <a:p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দ্বারা</a:t>
            </a:r>
            <a:r>
              <a:rPr lang="en-US" baseline="0" dirty="0"/>
              <a:t> </a:t>
            </a:r>
            <a:r>
              <a:rPr lang="en-US" baseline="0" dirty="0" err="1"/>
              <a:t>উত্তর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68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সামগ্রিকভাবে পাঠটি</a:t>
            </a:r>
            <a:r>
              <a:rPr lang="bn-BD" baseline="0" dirty="0"/>
              <a:t> মূল্যায়ন করার উদ্দেশ্যে স্লাইডে উল্লেখিত বহুনির্বাচনী প্রশ্নের ব্যবস্থা করা যেতে পারে।</a:t>
            </a:r>
            <a:r>
              <a:rPr lang="en-US" baseline="0" dirty="0"/>
              <a:t> (</a:t>
            </a:r>
            <a:r>
              <a:rPr lang="en-US" baseline="0" dirty="0" err="1"/>
              <a:t>অপশনে</a:t>
            </a:r>
            <a:r>
              <a:rPr lang="en-US" baseline="0" dirty="0"/>
              <a:t> </a:t>
            </a:r>
            <a:r>
              <a:rPr lang="en-US" baseline="0" dirty="0" err="1"/>
              <a:t>দুইবার</a:t>
            </a:r>
            <a:r>
              <a:rPr lang="en-US" baseline="0" dirty="0"/>
              <a:t> </a:t>
            </a:r>
            <a:r>
              <a:rPr lang="en-US" baseline="0" dirty="0" err="1"/>
              <a:t>ক্লিক</a:t>
            </a:r>
            <a:r>
              <a:rPr lang="en-US" baseline="0" dirty="0"/>
              <a:t> </a:t>
            </a:r>
            <a:r>
              <a:rPr lang="en-US" baseline="0" dirty="0" err="1"/>
              <a:t>করুন</a:t>
            </a:r>
            <a:r>
              <a:rPr lang="en-US" baseline="0" dirty="0"/>
              <a:t> )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38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সামগ্রিকভাবে পাঠটি</a:t>
            </a:r>
            <a:r>
              <a:rPr lang="bn-BD" baseline="0" dirty="0"/>
              <a:t> মূল্যায়ন করার উদ্দেশ্যে স্লাইডে উল্লেখিত   মৌখিক প্রশ্নের ব্যবস্থা করা যেতে পারে।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ধাতব</a:t>
            </a:r>
            <a:r>
              <a:rPr lang="en-US" baseline="0" dirty="0"/>
              <a:t> </a:t>
            </a:r>
            <a:r>
              <a:rPr lang="en-US" baseline="0" dirty="0" err="1"/>
              <a:t>পদার্থে</a:t>
            </a:r>
            <a:r>
              <a:rPr lang="en-US" baseline="0" dirty="0"/>
              <a:t> </a:t>
            </a:r>
            <a:r>
              <a:rPr lang="en-US" baseline="0" dirty="0" err="1"/>
              <a:t>মুক্ত</a:t>
            </a:r>
            <a:r>
              <a:rPr lang="en-US" baseline="0" dirty="0"/>
              <a:t> </a:t>
            </a:r>
            <a:r>
              <a:rPr lang="en-US" baseline="0" dirty="0" err="1"/>
              <a:t>ইলেকট্রন</a:t>
            </a:r>
            <a:r>
              <a:rPr lang="en-US" baseline="0" dirty="0"/>
              <a:t> </a:t>
            </a:r>
            <a:r>
              <a:rPr lang="en-US" baseline="0" dirty="0" err="1"/>
              <a:t>প্রবাহ</a:t>
            </a:r>
            <a:r>
              <a:rPr lang="en-US" baseline="0" dirty="0"/>
              <a:t> </a:t>
            </a:r>
            <a:r>
              <a:rPr lang="en-US" baseline="0" dirty="0" err="1"/>
              <a:t>আগে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প্রাসঙ্গিক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</a:t>
            </a:r>
            <a:r>
              <a:rPr lang="en-US" baseline="0" dirty="0" err="1"/>
              <a:t>তারপর</a:t>
            </a:r>
            <a:r>
              <a:rPr lang="en-US" baseline="0" dirty="0"/>
              <a:t> </a:t>
            </a:r>
            <a:r>
              <a:rPr lang="en-US" baseline="0" dirty="0" err="1"/>
              <a:t>স্লাইড</a:t>
            </a:r>
            <a:r>
              <a:rPr lang="en-US" baseline="0" dirty="0"/>
              <a:t> </a:t>
            </a:r>
            <a:r>
              <a:rPr lang="en-US" baseline="0" dirty="0" err="1"/>
              <a:t>গুলো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</a:t>
            </a:r>
            <a:r>
              <a:rPr lang="bn-IN" baseline="0" dirty="0"/>
              <a:t> এখানে মুক্ত ইলেকট্রন গুলোর কী ঘটছে ?-ছুটাছুটি করছে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6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নিম্ন</a:t>
            </a:r>
            <a:r>
              <a:rPr lang="en-US" baseline="0" dirty="0"/>
              <a:t> </a:t>
            </a:r>
            <a:r>
              <a:rPr lang="en-US" baseline="0" dirty="0" err="1"/>
              <a:t>বিভব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উচ্চ</a:t>
            </a:r>
            <a:r>
              <a:rPr lang="en-US" baseline="0" dirty="0"/>
              <a:t> </a:t>
            </a:r>
            <a:r>
              <a:rPr lang="en-US" baseline="0" dirty="0" err="1"/>
              <a:t>বিভবে</a:t>
            </a:r>
            <a:r>
              <a:rPr lang="en-US" baseline="0" dirty="0"/>
              <a:t> </a:t>
            </a:r>
            <a:r>
              <a:rPr lang="en-US" baseline="0" dirty="0" err="1"/>
              <a:t>ইলেক্ট্রন</a:t>
            </a:r>
            <a:r>
              <a:rPr lang="en-US" baseline="0" dirty="0"/>
              <a:t> </a:t>
            </a:r>
            <a:r>
              <a:rPr lang="en-US" baseline="0" dirty="0" err="1"/>
              <a:t>প্রবাহের</a:t>
            </a:r>
            <a:r>
              <a:rPr lang="en-US" baseline="0" dirty="0"/>
              <a:t> </a:t>
            </a:r>
            <a:r>
              <a:rPr lang="en-US" baseline="0" dirty="0" err="1"/>
              <a:t>বিষয়</a:t>
            </a:r>
            <a:r>
              <a:rPr lang="en-US" baseline="0" dirty="0"/>
              <a:t> </a:t>
            </a:r>
            <a:r>
              <a:rPr lang="en-US" baseline="0" dirty="0" err="1"/>
              <a:t>বিভিন্ন</a:t>
            </a:r>
            <a:r>
              <a:rPr lang="en-US" baseline="0" dirty="0"/>
              <a:t> </a:t>
            </a:r>
            <a:r>
              <a:rPr lang="en-US" baseline="0" dirty="0" err="1"/>
              <a:t>প্রাসঙ্গিক</a:t>
            </a:r>
            <a:r>
              <a:rPr lang="en-US" baseline="0" dirty="0"/>
              <a:t> </a:t>
            </a:r>
            <a:r>
              <a:rPr lang="en-US" baseline="0" dirty="0" err="1"/>
              <a:t>প্রশ্নত্তরোর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উপস্থাপন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স্লাইড</a:t>
            </a:r>
            <a:r>
              <a:rPr lang="en-US" baseline="0" dirty="0"/>
              <a:t> </a:t>
            </a:r>
            <a:r>
              <a:rPr lang="en-US" baseline="0" dirty="0" err="1"/>
              <a:t>টি</a:t>
            </a:r>
            <a:r>
              <a:rPr lang="en-US" baseline="0" dirty="0"/>
              <a:t> </a:t>
            </a:r>
            <a:r>
              <a:rPr lang="en-US" baseline="0" dirty="0" err="1"/>
              <a:t>দেখাবেন</a:t>
            </a:r>
            <a:r>
              <a:rPr lang="en-US" baseline="0" dirty="0"/>
              <a:t> ।</a:t>
            </a:r>
            <a:r>
              <a:rPr lang="bn-IN" baseline="0" dirty="0"/>
              <a:t>এখানে মুক্ত ইলেকট্রন গুলোর কী ঘটছে ?-ছুটাছুটি করছে ।কোন দিকে যাচ্ছে 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 </a:t>
            </a:r>
            <a:r>
              <a:rPr lang="en-US" sz="1200" dirty="0"/>
              <a:t>A</a:t>
            </a:r>
            <a:r>
              <a:rPr lang="bn-IN" sz="1200" dirty="0"/>
              <a:t> এর ক্ষেত্রে</a:t>
            </a:r>
            <a:r>
              <a:rPr lang="bn-IN" sz="1200" baseline="0" dirty="0"/>
              <a:t> কোন দিকে , </a:t>
            </a:r>
            <a:r>
              <a:rPr lang="en-US" sz="1200" dirty="0"/>
              <a:t>B</a:t>
            </a:r>
            <a:r>
              <a:rPr lang="bn-IN" sz="1200" dirty="0"/>
              <a:t> এর ক্ষেত্রে</a:t>
            </a:r>
            <a:r>
              <a:rPr lang="bn-IN" sz="1200" baseline="0" dirty="0"/>
              <a:t> কোন দিকে 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6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এখানে</a:t>
            </a:r>
            <a:r>
              <a:rPr lang="bn-IN" baseline="0" dirty="0"/>
              <a:t> বিভিন্ন রকম প্রশ্ন করা যেতে পারে যেমনঃ বাল্পটি কখন জ্বলে উঠল । তারটির মধ্যে দিয়ে কী প্রবাহিত হচ্ছে ? 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টিতে</a:t>
            </a:r>
            <a:r>
              <a:rPr lang="en-US" baseline="0" dirty="0"/>
              <a:t> </a:t>
            </a:r>
            <a:r>
              <a:rPr lang="en-US" baseline="0" dirty="0" err="1"/>
              <a:t>প্রদর্শিত</a:t>
            </a:r>
            <a:r>
              <a:rPr lang="en-US" baseline="0" dirty="0"/>
              <a:t> </a:t>
            </a:r>
            <a:r>
              <a:rPr lang="en-US" baseline="0" dirty="0" err="1"/>
              <a:t>কাজটি</a:t>
            </a:r>
            <a:r>
              <a:rPr lang="en-US" baseline="0" dirty="0"/>
              <a:t> </a:t>
            </a:r>
            <a:r>
              <a:rPr lang="en-US" baseline="0" dirty="0" err="1"/>
              <a:t>ক্লাসে</a:t>
            </a:r>
            <a:r>
              <a:rPr lang="en-US" baseline="0" dirty="0"/>
              <a:t> </a:t>
            </a:r>
            <a:r>
              <a:rPr lang="en-US" baseline="0" dirty="0" err="1"/>
              <a:t>প্রয়োজনীয়</a:t>
            </a:r>
            <a:r>
              <a:rPr lang="en-US" baseline="0" dirty="0"/>
              <a:t> </a:t>
            </a:r>
            <a:r>
              <a:rPr lang="en-US" baseline="0" dirty="0" err="1"/>
              <a:t>উপকরণ</a:t>
            </a:r>
            <a:r>
              <a:rPr lang="en-US" baseline="0" dirty="0"/>
              <a:t> </a:t>
            </a:r>
            <a:r>
              <a:rPr lang="en-US" baseline="0" dirty="0" err="1"/>
              <a:t>সংগ্রহ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দেখানো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0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শ্রেণিতে</a:t>
            </a:r>
            <a:r>
              <a:rPr lang="en-US" baseline="0" dirty="0"/>
              <a:t> </a:t>
            </a:r>
            <a:r>
              <a:rPr lang="en-US" baseline="0" dirty="0" err="1"/>
              <a:t>পরিবাহকে</a:t>
            </a:r>
            <a:r>
              <a:rPr lang="en-US" baseline="0" dirty="0"/>
              <a:t>  </a:t>
            </a:r>
            <a:r>
              <a:rPr lang="en-US" baseline="0" dirty="0" err="1"/>
              <a:t>ইলেক্ট্রন</a:t>
            </a:r>
            <a:r>
              <a:rPr lang="en-US" baseline="0" dirty="0"/>
              <a:t> </a:t>
            </a:r>
            <a:r>
              <a:rPr lang="en-US" baseline="0" dirty="0" err="1"/>
              <a:t>প্রবাহের</a:t>
            </a:r>
            <a:r>
              <a:rPr lang="en-US" baseline="0" dirty="0"/>
              <a:t> </a:t>
            </a:r>
            <a:r>
              <a:rPr lang="en-US" baseline="0" dirty="0" err="1"/>
              <a:t>বিষয়ে</a:t>
            </a:r>
            <a:r>
              <a:rPr lang="en-US" baseline="0" dirty="0"/>
              <a:t> </a:t>
            </a:r>
            <a:r>
              <a:rPr lang="en-US" baseline="0" dirty="0" err="1"/>
              <a:t>বিভিন্ন</a:t>
            </a:r>
            <a:r>
              <a:rPr lang="en-US" baseline="0" dirty="0"/>
              <a:t> </a:t>
            </a:r>
            <a:r>
              <a:rPr lang="en-US" baseline="0" dirty="0" err="1"/>
              <a:t>প্রাসঙ্গিক</a:t>
            </a:r>
            <a:r>
              <a:rPr lang="en-US" baseline="0" dirty="0"/>
              <a:t> </a:t>
            </a:r>
            <a:r>
              <a:rPr lang="en-US" baseline="0" dirty="0" err="1"/>
              <a:t>প্রশ্নত্তরোর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উপস্থাপন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স্লাইড</a:t>
            </a:r>
            <a:r>
              <a:rPr lang="en-US" baseline="0" dirty="0"/>
              <a:t> </a:t>
            </a:r>
            <a:r>
              <a:rPr lang="en-US" baseline="0" dirty="0" err="1"/>
              <a:t>টি</a:t>
            </a:r>
            <a:r>
              <a:rPr lang="en-US" baseline="0" dirty="0"/>
              <a:t> </a:t>
            </a:r>
            <a:r>
              <a:rPr lang="en-US" baseline="0" dirty="0" err="1"/>
              <a:t>দেখাবেন</a:t>
            </a:r>
            <a:r>
              <a:rPr lang="en-US" baseline="0" dirty="0"/>
              <a:t> </a:t>
            </a:r>
            <a:r>
              <a:rPr lang="bn-IN" baseline="0" dirty="0"/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প্রশ্ন করা যেতে পারে তারটির মধ্যে দিয়ে কী প্রবাহিত হচ্ছে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বাল্পটি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জ্বলবে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2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দুটি</a:t>
            </a:r>
            <a:r>
              <a:rPr lang="en-US" dirty="0"/>
              <a:t> </a:t>
            </a:r>
            <a:r>
              <a:rPr lang="en-US" dirty="0" err="1"/>
              <a:t>ভিন্ন</a:t>
            </a:r>
            <a:r>
              <a:rPr lang="en-US" dirty="0"/>
              <a:t> </a:t>
            </a:r>
            <a:r>
              <a:rPr lang="en-US" dirty="0" err="1"/>
              <a:t>বিভবের</a:t>
            </a:r>
            <a:r>
              <a:rPr lang="en-US" baseline="0" dirty="0"/>
              <a:t> </a:t>
            </a:r>
            <a:r>
              <a:rPr lang="en-US" baseline="0" dirty="0" err="1"/>
              <a:t>পরিবাহককে</a:t>
            </a:r>
            <a:r>
              <a:rPr lang="en-US" baseline="0" dirty="0"/>
              <a:t> </a:t>
            </a:r>
            <a:r>
              <a:rPr lang="en-US" baseline="0" dirty="0" err="1"/>
              <a:t>সংযুক্ত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এদের</a:t>
            </a:r>
            <a:r>
              <a:rPr lang="en-US" baseline="0" dirty="0"/>
              <a:t> </a:t>
            </a:r>
            <a:r>
              <a:rPr lang="en-US" baseline="0" dirty="0" err="1"/>
              <a:t>মধ্যে</a:t>
            </a:r>
            <a:r>
              <a:rPr lang="en-US" baseline="0" dirty="0"/>
              <a:t> </a:t>
            </a:r>
            <a:r>
              <a:rPr lang="en-US" baseline="0" dirty="0" err="1"/>
              <a:t>যে</a:t>
            </a:r>
            <a:r>
              <a:rPr lang="en-US" baseline="0" dirty="0"/>
              <a:t> </a:t>
            </a:r>
            <a:r>
              <a:rPr lang="en-US" baseline="0" dirty="0" err="1"/>
              <a:t>বৈদুত্যিক</a:t>
            </a:r>
            <a:r>
              <a:rPr lang="en-US" baseline="0" dirty="0"/>
              <a:t> </a:t>
            </a:r>
            <a:r>
              <a:rPr lang="en-US" baseline="0" dirty="0" err="1"/>
              <a:t>অবস্থা</a:t>
            </a:r>
            <a:r>
              <a:rPr lang="en-US" baseline="0" dirty="0"/>
              <a:t> </a:t>
            </a:r>
            <a:r>
              <a:rPr lang="en-US" baseline="0" dirty="0" err="1"/>
              <a:t>এদের</a:t>
            </a:r>
            <a:r>
              <a:rPr lang="en-US" baseline="0" dirty="0"/>
              <a:t> </a:t>
            </a:r>
            <a:r>
              <a:rPr lang="en-US" baseline="0" dirty="0" err="1"/>
              <a:t>আদান</a:t>
            </a:r>
            <a:r>
              <a:rPr lang="en-US" baseline="0" dirty="0"/>
              <a:t> </a:t>
            </a:r>
            <a:r>
              <a:rPr lang="en-US" baseline="0" dirty="0" err="1"/>
              <a:t>প্রদানের</a:t>
            </a:r>
            <a:r>
              <a:rPr lang="en-US" baseline="0" dirty="0"/>
              <a:t> </a:t>
            </a:r>
            <a:r>
              <a:rPr lang="en-US" baseline="0" dirty="0" err="1"/>
              <a:t>দিক</a:t>
            </a:r>
            <a:r>
              <a:rPr lang="en-US" baseline="0" dirty="0"/>
              <a:t> </a:t>
            </a:r>
            <a:r>
              <a:rPr lang="en-US" baseline="0" dirty="0" err="1"/>
              <a:t>নির্ণয়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তাই</a:t>
            </a:r>
            <a:r>
              <a:rPr lang="en-US" baseline="0" dirty="0"/>
              <a:t> </a:t>
            </a:r>
            <a:r>
              <a:rPr lang="en-US" baseline="0" dirty="0" err="1"/>
              <a:t>হলো</a:t>
            </a:r>
            <a:r>
              <a:rPr lang="en-US" baseline="0" dirty="0"/>
              <a:t> </a:t>
            </a:r>
            <a:r>
              <a:rPr lang="en-US" baseline="0" dirty="0" err="1"/>
              <a:t>বৈদ্যুতিক</a:t>
            </a:r>
            <a:r>
              <a:rPr lang="en-US" baseline="0" dirty="0"/>
              <a:t> </a:t>
            </a:r>
            <a:r>
              <a:rPr lang="en-US" baseline="0" dirty="0" err="1"/>
              <a:t>বিভব</a:t>
            </a:r>
            <a:r>
              <a:rPr lang="en-US" baseline="0" dirty="0"/>
              <a:t> । </a:t>
            </a:r>
            <a:r>
              <a:rPr lang="en-US" baseline="0" dirty="0" err="1"/>
              <a:t>বিষয়</a:t>
            </a:r>
            <a:r>
              <a:rPr lang="en-US" baseline="0" dirty="0"/>
              <a:t> </a:t>
            </a:r>
            <a:r>
              <a:rPr lang="en-US" baseline="0" dirty="0" err="1"/>
              <a:t>টি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9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লেখচিত্রটি</a:t>
            </a:r>
            <a:r>
              <a:rPr lang="en-US" baseline="0" dirty="0"/>
              <a:t> </a:t>
            </a:r>
            <a:r>
              <a:rPr lang="en-US" baseline="0" dirty="0" err="1"/>
              <a:t>অঙ্কন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 ।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6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প্রশ্ন</a:t>
            </a:r>
            <a:r>
              <a:rPr lang="bn-IN" baseline="0" dirty="0"/>
              <a:t>ঃ একমুখী প্রবাহে ইলেকট্রণ গুলো একদিকে প্রবাহিত হয় ।পর্যাবৃত্ত প্রবাহে ইলেকট্রন গুলো উভয় দিকে প্রবাহিত হয় ।</a:t>
            </a:r>
            <a:r>
              <a:rPr lang="en-US" dirty="0" err="1"/>
              <a:t>ভিডিও</a:t>
            </a:r>
            <a:r>
              <a:rPr lang="en-US" dirty="0"/>
              <a:t> </a:t>
            </a:r>
            <a:r>
              <a:rPr lang="en-US" dirty="0" err="1"/>
              <a:t>টি</a:t>
            </a:r>
            <a:r>
              <a:rPr lang="en-US" dirty="0"/>
              <a:t> </a:t>
            </a:r>
            <a:r>
              <a:rPr lang="en-US" dirty="0" err="1"/>
              <a:t>দেখিয়ে</a:t>
            </a:r>
            <a:r>
              <a:rPr lang="en-US" baseline="0" dirty="0"/>
              <a:t> </a:t>
            </a:r>
            <a:r>
              <a:rPr lang="en-US" baseline="0" dirty="0" err="1"/>
              <a:t>একমুখী</a:t>
            </a:r>
            <a:r>
              <a:rPr lang="en-US" baseline="0" dirty="0"/>
              <a:t> ও </a:t>
            </a:r>
            <a:r>
              <a:rPr lang="en-US" baseline="0" dirty="0" err="1"/>
              <a:t>পর্যায়বৃত্ত</a:t>
            </a:r>
            <a:r>
              <a:rPr lang="en-US" baseline="0" dirty="0"/>
              <a:t> </a:t>
            </a:r>
            <a:r>
              <a:rPr lang="en-US" baseline="0" dirty="0" err="1"/>
              <a:t>প্রবাহের</a:t>
            </a:r>
            <a:r>
              <a:rPr lang="en-US" baseline="0" dirty="0"/>
              <a:t> </a:t>
            </a:r>
            <a:r>
              <a:rPr lang="en-US" baseline="0" dirty="0" err="1"/>
              <a:t>পার্থক্য</a:t>
            </a:r>
            <a:r>
              <a:rPr lang="en-US" baseline="0" dirty="0"/>
              <a:t> </a:t>
            </a:r>
            <a:r>
              <a:rPr lang="en-US" baseline="0" dirty="0" err="1"/>
              <a:t>লিখতে</a:t>
            </a:r>
            <a:r>
              <a:rPr lang="en-US" baseline="0" dirty="0"/>
              <a:t> </a:t>
            </a:r>
            <a:r>
              <a:rPr lang="en-US" baseline="0" dirty="0" err="1"/>
              <a:t>দেওয়া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mus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Amus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BB5C0E6C-A361-41C5-9766-79F9E0A175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01-Mar-22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Apurba Biology 53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9A97911-E9E4-44AC-A00B-432985B6E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28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75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5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2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679E8B90-5857-49A2-B2ED-12E1CEC36C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01-Mar-22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Apurba Biology 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66DE202A-1944-430F-BD41-55581AD87C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50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9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44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7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47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569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19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5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1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6C2C3-2DD4-4D75-AB73-425CEB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679E8B90-5857-49A2-B2ED-12E1CEC36C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01-Mar-22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F6525-DC21-4394-BC86-619FB1DA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Apurba Biology 53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A5A39-EE41-4E3F-90B4-1AB7F29B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66DE202A-1944-430F-BD41-55581AD87C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103E-39D7-4BC6-9445-27F87401B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669BB-FE0D-4BA3-8FEF-AD8E384CD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48025-6A08-47B2-8184-13E693859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BB5C0E6C-A361-41C5-9766-79F9E0A175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01-Mar-22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B40A0-2635-4D3E-9BB5-CA7FC0E9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Apurba Biology 53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6278D-8678-484B-B222-07AA1C78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E9A97911-E9E4-44AC-A00B-432985B6E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0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Well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  <p:sldLayoutId id="2147483732" r:id="rId6"/>
    <p:sldLayoutId id="2147483733" r:id="rId7"/>
    <p:sldLayoutId id="214748373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0904-DE8F-4B8E-99C6-5AFA03672FFA}" type="datetimeFigureOut">
              <a:rPr lang="en-US" smtClean="0"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5FADE3-B84E-4AF7-91CC-AB47E1A43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C5883FE-E358-47A5-BFFD-4B4824D198FB}"/>
              </a:ext>
            </a:extLst>
          </p:cNvPr>
          <p:cNvSpPr txBox="1"/>
          <p:nvPr/>
        </p:nvSpPr>
        <p:spPr>
          <a:xfrm>
            <a:off x="2209800" y="1795712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39D30A-0299-4ACC-AA36-43D8855FC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42673" y="1"/>
            <a:ext cx="171507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 L 1.02761 0.003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 flipH="1">
            <a:off x="7708248" y="1898421"/>
            <a:ext cx="371475" cy="5143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753328" y="933450"/>
            <a:ext cx="218473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714473" y="1898421"/>
            <a:ext cx="41719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7766307" y="1898421"/>
            <a:ext cx="314325" cy="5143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3508190" y="1906039"/>
            <a:ext cx="378010" cy="5067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07487" y="2286000"/>
            <a:ext cx="1571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71801" y="2169795"/>
            <a:ext cx="207135" cy="114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1" y="2169795"/>
            <a:ext cx="1571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78936" y="2169795"/>
            <a:ext cx="1571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00364" y="2286000"/>
            <a:ext cx="1476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8906" y="2286000"/>
            <a:ext cx="1571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200400" y="762001"/>
            <a:ext cx="1787235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ইলেকট্রন</a:t>
            </a:r>
            <a:r>
              <a:rPr lang="en-US" sz="2400" dirty="0"/>
              <a:t>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836534" y="830415"/>
            <a:ext cx="832651" cy="393250"/>
            <a:chOff x="3126583" y="796618"/>
            <a:chExt cx="4457700" cy="514350"/>
          </a:xfrm>
        </p:grpSpPr>
        <p:sp>
          <p:nvSpPr>
            <p:cNvPr id="70" name="Rectangle 69"/>
            <p:cNvSpPr/>
            <p:nvPr/>
          </p:nvSpPr>
          <p:spPr>
            <a:xfrm>
              <a:off x="3276600" y="796618"/>
              <a:ext cx="417195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1" name="Oval 70"/>
            <p:cNvSpPr/>
            <p:nvPr/>
          </p:nvSpPr>
          <p:spPr>
            <a:xfrm>
              <a:off x="7269958" y="796618"/>
              <a:ext cx="314325" cy="5143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2" name="Oval 71"/>
            <p:cNvSpPr/>
            <p:nvPr/>
          </p:nvSpPr>
          <p:spPr>
            <a:xfrm>
              <a:off x="3126583" y="796618"/>
              <a:ext cx="314325" cy="5143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924800" y="838201"/>
            <a:ext cx="1981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পরিবাহক</a:t>
            </a:r>
            <a:r>
              <a:rPr lang="en-US" dirty="0"/>
              <a:t>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52600" y="5024736"/>
            <a:ext cx="8763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কোনো</a:t>
            </a:r>
            <a:r>
              <a:rPr lang="en-US" sz="2800" dirty="0"/>
              <a:t> </a:t>
            </a:r>
            <a:r>
              <a:rPr lang="en-US" sz="2800" dirty="0" err="1"/>
              <a:t>পরিবাহকের</a:t>
            </a:r>
            <a:r>
              <a:rPr lang="en-US" sz="2800" dirty="0"/>
              <a:t> </a:t>
            </a:r>
            <a:r>
              <a:rPr lang="en-US" sz="2800" dirty="0" err="1"/>
              <a:t>যেকোনো</a:t>
            </a:r>
            <a:r>
              <a:rPr lang="en-US" sz="2800" dirty="0"/>
              <a:t> </a:t>
            </a:r>
            <a:r>
              <a:rPr lang="en-US" sz="2800" dirty="0" err="1"/>
              <a:t>প্রস্থচ্ছেদের</a:t>
            </a:r>
            <a:r>
              <a:rPr lang="en-US" sz="2800" dirty="0"/>
              <a:t> </a:t>
            </a:r>
            <a:r>
              <a:rPr lang="en-US" sz="2800" dirty="0" err="1"/>
              <a:t>মধ্য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</a:t>
            </a:r>
            <a:r>
              <a:rPr lang="en-US" sz="2800" dirty="0" err="1"/>
              <a:t>একক</a:t>
            </a:r>
            <a:r>
              <a:rPr lang="en-US" sz="2800" dirty="0"/>
              <a:t> </a:t>
            </a:r>
            <a:r>
              <a:rPr lang="en-US" sz="2800" dirty="0" err="1"/>
              <a:t>সময়ে</a:t>
            </a:r>
            <a:r>
              <a:rPr lang="en-US" sz="2800" dirty="0"/>
              <a:t> </a:t>
            </a:r>
            <a:r>
              <a:rPr lang="en-US" sz="2800" dirty="0" err="1"/>
              <a:t>যে</a:t>
            </a:r>
            <a:r>
              <a:rPr lang="en-US" sz="2800" dirty="0"/>
              <a:t> </a:t>
            </a:r>
            <a:r>
              <a:rPr lang="en-US" sz="2800" dirty="0" err="1"/>
              <a:t>পরিমাণ</a:t>
            </a:r>
            <a:r>
              <a:rPr lang="en-US" sz="2800" dirty="0"/>
              <a:t> </a:t>
            </a:r>
            <a:r>
              <a:rPr lang="en-US" sz="2800" dirty="0" err="1"/>
              <a:t>আধান</a:t>
            </a:r>
            <a:r>
              <a:rPr lang="en-US" sz="2800" dirty="0"/>
              <a:t> </a:t>
            </a:r>
            <a:r>
              <a:rPr lang="en-US" sz="2800" dirty="0" err="1"/>
              <a:t>প্রবাহিত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 </a:t>
            </a:r>
            <a:r>
              <a:rPr lang="en-US" sz="2800" dirty="0" err="1"/>
              <a:t>তাই</a:t>
            </a:r>
            <a:r>
              <a:rPr lang="en-US" sz="2800" dirty="0"/>
              <a:t> </a:t>
            </a:r>
            <a:r>
              <a:rPr lang="en-US" sz="2800" dirty="0" err="1"/>
              <a:t>হলো</a:t>
            </a:r>
            <a:r>
              <a:rPr lang="en-US" sz="2800" dirty="0"/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তড়ি</a:t>
            </a:r>
            <a:r>
              <a:rPr lang="en-US" sz="3200" b="1" dirty="0">
                <a:solidFill>
                  <a:srgbClr val="002060"/>
                </a:solidFill>
              </a:rPr>
              <a:t>ৎ </a:t>
            </a:r>
            <a:r>
              <a:rPr lang="en-US" sz="3200" b="1" dirty="0" err="1">
                <a:solidFill>
                  <a:srgbClr val="002060"/>
                </a:solidFill>
              </a:rPr>
              <a:t>প্রবাহ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86763" y="5980974"/>
            <a:ext cx="339152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তড়ি</a:t>
            </a:r>
            <a:r>
              <a:rPr lang="en-US" sz="2400" dirty="0">
                <a:solidFill>
                  <a:schemeClr val="bg1"/>
                </a:solidFill>
              </a:rPr>
              <a:t>ৎ </a:t>
            </a:r>
            <a:r>
              <a:rPr lang="en-US" sz="2400" dirty="0" err="1">
                <a:solidFill>
                  <a:schemeClr val="bg1"/>
                </a:solidFill>
              </a:rPr>
              <a:t>প্রবাহের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একক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অ্যাম্পিয়ার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।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34106" y="4343400"/>
            <a:ext cx="218473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/>
          <p:cNvSpPr/>
          <p:nvPr/>
        </p:nvSpPr>
        <p:spPr>
          <a:xfrm>
            <a:off x="2791127" y="4320182"/>
            <a:ext cx="218473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/>
          <p:cNvSpPr/>
          <p:nvPr/>
        </p:nvSpPr>
        <p:spPr>
          <a:xfrm>
            <a:off x="2731024" y="4264748"/>
            <a:ext cx="218473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Rectangle 48"/>
          <p:cNvSpPr/>
          <p:nvPr/>
        </p:nvSpPr>
        <p:spPr>
          <a:xfrm>
            <a:off x="2644091" y="4422052"/>
            <a:ext cx="218473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ectangle 49"/>
          <p:cNvSpPr/>
          <p:nvPr/>
        </p:nvSpPr>
        <p:spPr>
          <a:xfrm>
            <a:off x="2902500" y="4457223"/>
            <a:ext cx="218473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2209801" y="3886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7291 -0.025 L 0.59775 -0.01643 " pathEditMode="relative" rAng="0" ptsTypes="AA">
                                      <p:cBhvr>
                                        <p:cTn id="26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24" y="4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629 -0.02269 L 0.58993 -0.0136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44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684 0.01435 L 0.58125 0.02245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3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2292 0.02106 L 0.64566 0.0125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20" y="-44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9184 -0.01852 L 0.64149 -0.0092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4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997 -0.00463 L 0.66336 -0.02615 " pathEditMode="relative" rAng="0" ptsTypes="AA">
                                      <p:cBhvr>
                                        <p:cTn id="36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67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0538 0.327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76667 -0.015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33" y="-78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72604 -0.0032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-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72674 -0.00926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7" y="-46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671 L 0.72605 -0.00995 " pathEditMode="relative" rAng="0" ptsTypes="AA">
                                      <p:cBhvr>
                                        <p:cTn id="5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-1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436 L 0.72882 -0.0176 " pathEditMode="relative" rAng="0" ptsTypes="AA">
                                      <p:cBhvr>
                                        <p:cTn id="52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9" grpId="0" animBg="1"/>
      <p:bldP spid="74" grpId="0" animBg="1"/>
      <p:bldP spid="75" grpId="0"/>
      <p:bldP spid="58" grpId="0" animBg="1"/>
      <p:bldP spid="41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4400" y="381001"/>
            <a:ext cx="2286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3416" y="5562600"/>
            <a:ext cx="48623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বাল্পটি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71800" y="1371600"/>
            <a:ext cx="6248400" cy="3962400"/>
            <a:chOff x="1447800" y="1371600"/>
            <a:chExt cx="6248400" cy="3962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371600"/>
              <a:ext cx="6248400" cy="3962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3352800" y="4343400"/>
              <a:ext cx="23622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/>
                <a:t>ইলেকট্রন</a:t>
              </a:r>
              <a:r>
                <a:rPr lang="en-US" sz="2000" dirty="0"/>
                <a:t> </a:t>
              </a:r>
              <a:r>
                <a:rPr lang="en-US" sz="2000" dirty="0" err="1"/>
                <a:t>প্রবাহ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  <a:solidFill>
            <a:srgbClr val="660033"/>
          </a:solidFill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>
                <a:gd name="adj1" fmla="val 44946"/>
                <a:gd name="adj2" fmla="val 33333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624605" y="6248400"/>
              <a:ext cx="443195" cy="499958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54821" y="6269780"/>
              <a:ext cx="499959" cy="4572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6E98-3FF7-4DD3-BF4B-A9DF49C4C0A9}" type="datetime1">
              <a:rPr lang="en-US" smtClean="0"/>
              <a:t>01-Mar-22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sanjib.tqittc@gmail.com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572000" y="2819400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1371601"/>
            <a:ext cx="1905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তড়ি</a:t>
            </a:r>
            <a:r>
              <a:rPr lang="en-US" sz="2400" dirty="0"/>
              <a:t>ৎ </a:t>
            </a:r>
            <a:r>
              <a:rPr lang="en-US" sz="2400" dirty="0" err="1"/>
              <a:t>ক্ষেত্র</a:t>
            </a:r>
            <a:endParaRPr lang="en-US" dirty="0"/>
          </a:p>
        </p:txBody>
      </p:sp>
      <p:cxnSp>
        <p:nvCxnSpPr>
          <p:cNvPr id="25" name="Straight Connector 24"/>
          <p:cNvCxnSpPr>
            <a:stCxn id="5" idx="7"/>
            <a:endCxn id="5" idx="7"/>
          </p:cNvCxnSpPr>
          <p:nvPr/>
        </p:nvCxnSpPr>
        <p:spPr>
          <a:xfrm>
            <a:off x="8616668" y="9316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153400" y="856212"/>
            <a:ext cx="542752" cy="51538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-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4403971"/>
            <a:ext cx="8458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একক</a:t>
            </a:r>
            <a:r>
              <a:rPr lang="en-US" sz="2800" dirty="0"/>
              <a:t> </a:t>
            </a:r>
            <a:r>
              <a:rPr lang="en-US" sz="2800" dirty="0" err="1"/>
              <a:t>আধানকে</a:t>
            </a:r>
            <a:r>
              <a:rPr lang="en-US" sz="2800" dirty="0"/>
              <a:t> </a:t>
            </a:r>
            <a:r>
              <a:rPr lang="en-US" sz="2800" dirty="0" err="1"/>
              <a:t>তড়িৎক্ষেত্রের</a:t>
            </a:r>
            <a:r>
              <a:rPr lang="en-US" sz="2800" dirty="0"/>
              <a:t> </a:t>
            </a:r>
            <a:r>
              <a:rPr lang="en-US" sz="2800" dirty="0" err="1"/>
              <a:t>এক</a:t>
            </a:r>
            <a:r>
              <a:rPr lang="en-US" sz="2800" dirty="0"/>
              <a:t> </a:t>
            </a:r>
            <a:r>
              <a:rPr lang="en-US" sz="2800" dirty="0" err="1"/>
              <a:t>বিন্দু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অন্য</a:t>
            </a:r>
            <a:r>
              <a:rPr lang="en-US" sz="2800" dirty="0"/>
              <a:t> </a:t>
            </a:r>
            <a:r>
              <a:rPr lang="en-US" sz="2800" dirty="0" err="1"/>
              <a:t>বিন্দুতে</a:t>
            </a:r>
            <a:r>
              <a:rPr lang="en-US" sz="2800" dirty="0"/>
              <a:t> </a:t>
            </a:r>
            <a:r>
              <a:rPr lang="en-US" sz="2800" dirty="0" err="1"/>
              <a:t>স্থানান্তর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সম্পন্ন</a:t>
            </a:r>
            <a:r>
              <a:rPr lang="en-US" sz="2800" dirty="0"/>
              <a:t> </a:t>
            </a:r>
            <a:r>
              <a:rPr lang="en-US" sz="2800" dirty="0" err="1"/>
              <a:t>কাজের</a:t>
            </a:r>
            <a:r>
              <a:rPr lang="en-US" sz="2800" dirty="0"/>
              <a:t> </a:t>
            </a:r>
            <a:r>
              <a:rPr lang="en-US" sz="2800" dirty="0" err="1"/>
              <a:t>পরিমাণ</a:t>
            </a:r>
            <a:r>
              <a:rPr lang="en-US" sz="2800" dirty="0"/>
              <a:t> </a:t>
            </a:r>
            <a:r>
              <a:rPr lang="en-US" sz="2800" dirty="0" err="1"/>
              <a:t>হলো</a:t>
            </a:r>
            <a:r>
              <a:rPr lang="en-US" sz="2800" dirty="0"/>
              <a:t>  ঐ </a:t>
            </a:r>
            <a:r>
              <a:rPr lang="en-US" sz="2800" dirty="0" err="1"/>
              <a:t>বিন্দুর</a:t>
            </a:r>
            <a:r>
              <a:rPr lang="en-US" sz="2800" dirty="0"/>
              <a:t> </a:t>
            </a:r>
            <a:r>
              <a:rPr lang="en-US" sz="2800" dirty="0" err="1"/>
              <a:t>বিভব</a:t>
            </a:r>
            <a:r>
              <a:rPr lang="en-US" sz="2800" dirty="0"/>
              <a:t> </a:t>
            </a:r>
            <a:r>
              <a:rPr lang="en-US" sz="2800" dirty="0" err="1"/>
              <a:t>পার্থক্য</a:t>
            </a:r>
            <a:r>
              <a:rPr lang="en-US" sz="2800" dirty="0"/>
              <a:t> </a:t>
            </a:r>
            <a:r>
              <a:rPr lang="en-US" sz="2000" dirty="0"/>
              <a:t>।</a:t>
            </a:r>
            <a:r>
              <a:rPr lang="en-US" sz="1400" dirty="0"/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8581852" y="999605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953000" y="1371600"/>
            <a:ext cx="3857452" cy="1905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10452" y="999606"/>
            <a:ext cx="562148" cy="371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00200" y="76200"/>
            <a:ext cx="8991600" cy="6672159"/>
            <a:chOff x="76200" y="76200"/>
            <a:chExt cx="8991600" cy="6672159"/>
          </a:xfrm>
          <a:solidFill>
            <a:srgbClr val="660033"/>
          </a:solidFill>
        </p:grpSpPr>
        <p:sp>
          <p:nvSpPr>
            <p:cNvPr id="16" name="Half Frame 15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>
                <a:gd name="adj1" fmla="val 44946"/>
                <a:gd name="adj2" fmla="val 33333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8624605" y="6248400"/>
              <a:ext cx="443195" cy="499958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54821" y="6269780"/>
              <a:ext cx="499959" cy="4572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1.48148E-6 L -0.39636 0.28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80134" y="1708666"/>
            <a:ext cx="6477000" cy="3091934"/>
            <a:chOff x="1371600" y="1600200"/>
            <a:chExt cx="6477000" cy="309193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371600" y="1600200"/>
              <a:ext cx="0" cy="309193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1371600" y="3371023"/>
              <a:ext cx="6477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95600" y="2209800"/>
            <a:ext cx="5900224" cy="2362201"/>
            <a:chOff x="1402065" y="1313786"/>
            <a:chExt cx="4646426" cy="1792190"/>
          </a:xfrm>
        </p:grpSpPr>
        <p:sp>
          <p:nvSpPr>
            <p:cNvPr id="17" name="Freeform 16"/>
            <p:cNvSpPr/>
            <p:nvPr/>
          </p:nvSpPr>
          <p:spPr>
            <a:xfrm rot="21432159">
              <a:off x="5659635" y="2115450"/>
              <a:ext cx="388856" cy="314825"/>
            </a:xfrm>
            <a:custGeom>
              <a:avLst/>
              <a:gdLst>
                <a:gd name="connsiteX0" fmla="*/ 0 w 318655"/>
                <a:gd name="connsiteY0" fmla="*/ 0 h 387981"/>
                <a:gd name="connsiteX1" fmla="*/ 0 w 318655"/>
                <a:gd name="connsiteY1" fmla="*/ 0 h 387981"/>
                <a:gd name="connsiteX2" fmla="*/ 96982 w 318655"/>
                <a:gd name="connsiteY2" fmla="*/ 69273 h 387981"/>
                <a:gd name="connsiteX3" fmla="*/ 180109 w 318655"/>
                <a:gd name="connsiteY3" fmla="*/ 96982 h 387981"/>
                <a:gd name="connsiteX4" fmla="*/ 221673 w 318655"/>
                <a:gd name="connsiteY4" fmla="*/ 138546 h 387981"/>
                <a:gd name="connsiteX5" fmla="*/ 304800 w 318655"/>
                <a:gd name="connsiteY5" fmla="*/ 193964 h 387981"/>
                <a:gd name="connsiteX6" fmla="*/ 318655 w 318655"/>
                <a:gd name="connsiteY6" fmla="*/ 207819 h 387981"/>
                <a:gd name="connsiteX7" fmla="*/ 180109 w 318655"/>
                <a:gd name="connsiteY7" fmla="*/ 304800 h 387981"/>
                <a:gd name="connsiteX8" fmla="*/ 96982 w 318655"/>
                <a:gd name="connsiteY8" fmla="*/ 360219 h 387981"/>
                <a:gd name="connsiteX9" fmla="*/ 41564 w 318655"/>
                <a:gd name="connsiteY9" fmla="*/ 387928 h 38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655" h="387981">
                  <a:moveTo>
                    <a:pt x="0" y="0"/>
                  </a:moveTo>
                  <a:lnTo>
                    <a:pt x="0" y="0"/>
                  </a:lnTo>
                  <a:cubicBezTo>
                    <a:pt x="32327" y="23091"/>
                    <a:pt x="62003" y="50438"/>
                    <a:pt x="96982" y="69273"/>
                  </a:cubicBezTo>
                  <a:cubicBezTo>
                    <a:pt x="122699" y="83120"/>
                    <a:pt x="180109" y="96982"/>
                    <a:pt x="180109" y="96982"/>
                  </a:cubicBezTo>
                  <a:cubicBezTo>
                    <a:pt x="193964" y="110837"/>
                    <a:pt x="206207" y="126517"/>
                    <a:pt x="221673" y="138546"/>
                  </a:cubicBezTo>
                  <a:cubicBezTo>
                    <a:pt x="247960" y="158992"/>
                    <a:pt x="304800" y="193964"/>
                    <a:pt x="304800" y="193964"/>
                  </a:cubicBezTo>
                  <a:lnTo>
                    <a:pt x="318655" y="207819"/>
                  </a:lnTo>
                  <a:lnTo>
                    <a:pt x="180109" y="304800"/>
                  </a:lnTo>
                  <a:cubicBezTo>
                    <a:pt x="180092" y="304812"/>
                    <a:pt x="97000" y="360207"/>
                    <a:pt x="96982" y="360219"/>
                  </a:cubicBezTo>
                  <a:cubicBezTo>
                    <a:pt x="51576" y="390490"/>
                    <a:pt x="72069" y="387928"/>
                    <a:pt x="41564" y="387928"/>
                  </a:cubicBez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rot="21432142">
              <a:off x="1402065" y="1313786"/>
              <a:ext cx="4620577" cy="1792190"/>
            </a:xfrm>
            <a:custGeom>
              <a:avLst/>
              <a:gdLst>
                <a:gd name="connsiteX0" fmla="*/ 0 w 2092036"/>
                <a:gd name="connsiteY0" fmla="*/ 833831 h 1734377"/>
                <a:gd name="connsiteX1" fmla="*/ 207818 w 2092036"/>
                <a:gd name="connsiteY1" fmla="*/ 57977 h 1734377"/>
                <a:gd name="connsiteX2" fmla="*/ 360218 w 2092036"/>
                <a:gd name="connsiteY2" fmla="*/ 1706668 h 1734377"/>
                <a:gd name="connsiteX3" fmla="*/ 720436 w 2092036"/>
                <a:gd name="connsiteY3" fmla="*/ 71831 h 1734377"/>
                <a:gd name="connsiteX4" fmla="*/ 748145 w 2092036"/>
                <a:gd name="connsiteY4" fmla="*/ 1720522 h 1734377"/>
                <a:gd name="connsiteX5" fmla="*/ 1094509 w 2092036"/>
                <a:gd name="connsiteY5" fmla="*/ 16413 h 1734377"/>
                <a:gd name="connsiteX6" fmla="*/ 1094509 w 2092036"/>
                <a:gd name="connsiteY6" fmla="*/ 1734377 h 1734377"/>
                <a:gd name="connsiteX7" fmla="*/ 1440873 w 2092036"/>
                <a:gd name="connsiteY7" fmla="*/ 16413 h 1734377"/>
                <a:gd name="connsiteX8" fmla="*/ 1593273 w 2092036"/>
                <a:gd name="connsiteY8" fmla="*/ 875395 h 1734377"/>
                <a:gd name="connsiteX9" fmla="*/ 2092036 w 2092036"/>
                <a:gd name="connsiteY9" fmla="*/ 1013941 h 1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2036" h="1734377">
                  <a:moveTo>
                    <a:pt x="0" y="833831"/>
                  </a:moveTo>
                  <a:cubicBezTo>
                    <a:pt x="73891" y="373167"/>
                    <a:pt x="147782" y="-87496"/>
                    <a:pt x="207818" y="57977"/>
                  </a:cubicBezTo>
                  <a:cubicBezTo>
                    <a:pt x="267854" y="203450"/>
                    <a:pt x="274782" y="1704359"/>
                    <a:pt x="360218" y="1706668"/>
                  </a:cubicBezTo>
                  <a:cubicBezTo>
                    <a:pt x="445654" y="1708977"/>
                    <a:pt x="655782" y="69522"/>
                    <a:pt x="720436" y="71831"/>
                  </a:cubicBezTo>
                  <a:cubicBezTo>
                    <a:pt x="785090" y="74140"/>
                    <a:pt x="685800" y="1729758"/>
                    <a:pt x="748145" y="1720522"/>
                  </a:cubicBezTo>
                  <a:cubicBezTo>
                    <a:pt x="810490" y="1711286"/>
                    <a:pt x="1036782" y="14104"/>
                    <a:pt x="1094509" y="16413"/>
                  </a:cubicBezTo>
                  <a:cubicBezTo>
                    <a:pt x="1152236" y="18722"/>
                    <a:pt x="1036782" y="1734377"/>
                    <a:pt x="1094509" y="1734377"/>
                  </a:cubicBezTo>
                  <a:cubicBezTo>
                    <a:pt x="1152236" y="1734377"/>
                    <a:pt x="1357746" y="159577"/>
                    <a:pt x="1440873" y="16413"/>
                  </a:cubicBezTo>
                  <a:cubicBezTo>
                    <a:pt x="1524000" y="-126751"/>
                    <a:pt x="1484746" y="709140"/>
                    <a:pt x="1593273" y="875395"/>
                  </a:cubicBezTo>
                  <a:cubicBezTo>
                    <a:pt x="1701800" y="1041650"/>
                    <a:pt x="2015836" y="981614"/>
                    <a:pt x="2092036" y="101394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ight Arrow 22"/>
          <p:cNvSpPr/>
          <p:nvPr/>
        </p:nvSpPr>
        <p:spPr>
          <a:xfrm rot="16200000">
            <a:off x="1142998" y="2971798"/>
            <a:ext cx="2590800" cy="457204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(i)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3886200" y="4876800"/>
            <a:ext cx="2590800" cy="4572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t 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33401" y="914401"/>
            <a:ext cx="2072200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81200" y="4917061"/>
            <a:ext cx="8229600" cy="1234572"/>
            <a:chOff x="457200" y="4917061"/>
            <a:chExt cx="8229597" cy="1234572"/>
          </a:xfrm>
        </p:grpSpPr>
        <p:sp>
          <p:nvSpPr>
            <p:cNvPr id="4" name="TextBox 3"/>
            <p:cNvSpPr txBox="1"/>
            <p:nvPr/>
          </p:nvSpPr>
          <p:spPr>
            <a:xfrm>
              <a:off x="1905000" y="5320636"/>
              <a:ext cx="6781797" cy="83099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যখন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নির্দিষ্ট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পরপর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দিক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পরিবর্তিত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সেই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তড়ি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প্রবাহকে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পর্যাবৃত্ত</a:t>
              </a:r>
              <a:r>
                <a: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প্রবাহ</a:t>
              </a:r>
              <a:r>
                <a: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5974" y="4828287"/>
              <a:ext cx="1194052" cy="13716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1600200" y="76200"/>
            <a:ext cx="8991600" cy="6672159"/>
            <a:chOff x="76200" y="76200"/>
            <a:chExt cx="8991600" cy="6672159"/>
          </a:xfrm>
          <a:solidFill>
            <a:srgbClr val="660033"/>
          </a:solidFill>
        </p:grpSpPr>
        <p:sp>
          <p:nvSpPr>
            <p:cNvPr id="16" name="Half Frame 15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>
                <a:gd name="adj1" fmla="val 44946"/>
                <a:gd name="adj2" fmla="val 33333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0800000">
              <a:off x="8624605" y="6248400"/>
              <a:ext cx="443195" cy="499958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54821" y="6269780"/>
              <a:ext cx="499959" cy="4572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244026"/>
            <a:ext cx="2590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4114800" y="1048096"/>
            <a:ext cx="3581400" cy="1143000"/>
          </a:xfrm>
          <a:prstGeom prst="horizontalScroll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0" y="3810001"/>
            <a:ext cx="762000" cy="584775"/>
            <a:chOff x="5562600" y="2971800"/>
            <a:chExt cx="762000" cy="457200"/>
          </a:xfrm>
        </p:grpSpPr>
        <p:sp>
          <p:nvSpPr>
            <p:cNvPr id="5" name="Rectangle 4"/>
            <p:cNvSpPr/>
            <p:nvPr/>
          </p:nvSpPr>
          <p:spPr>
            <a:xfrm>
              <a:off x="5562600" y="2971800"/>
              <a:ext cx="762000" cy="457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638800" y="3063240"/>
            <a:ext cx="609600" cy="292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2" name="Object 1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38800" y="3063240"/>
                          <a:ext cx="609600" cy="292608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2371505" y="3810001"/>
            <a:ext cx="77724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6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110335"/>
            <a:ext cx="7772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র্দিষ্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4948536"/>
            <a:ext cx="21336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একমুখি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4948536"/>
            <a:ext cx="2590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পরিবর্তি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5791201"/>
            <a:ext cx="21336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সমপ্রবাহ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5791201"/>
            <a:ext cx="2590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181601"/>
            <a:ext cx="14478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5181601"/>
            <a:ext cx="1447800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0926" y="342900"/>
            <a:ext cx="14478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9326" y="1413955"/>
            <a:ext cx="4191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2133601"/>
            <a:ext cx="175260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2133601"/>
            <a:ext cx="167640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কুলম্ব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9932" y="2895601"/>
            <a:ext cx="1721069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6600" y="2819401"/>
            <a:ext cx="167640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ওহম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2514601"/>
            <a:ext cx="13716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2514601"/>
            <a:ext cx="1371600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00200" y="76200"/>
            <a:ext cx="8991600" cy="6672159"/>
            <a:chOff x="76200" y="76200"/>
            <a:chExt cx="8991600" cy="6672159"/>
          </a:xfrm>
          <a:solidFill>
            <a:srgbClr val="660033"/>
          </a:solidFill>
        </p:grpSpPr>
        <p:sp>
          <p:nvSpPr>
            <p:cNvPr id="21" name="Half Frame 20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>
                <a:gd name="adj1" fmla="val 44946"/>
                <a:gd name="adj2" fmla="val 33333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0800000">
              <a:off x="8624605" y="6248400"/>
              <a:ext cx="443195" cy="499958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6200000">
              <a:off x="54821" y="6269780"/>
              <a:ext cx="499959" cy="4572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094186"/>
            <a:ext cx="5257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(খ)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পরিবর্তী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সমপ্রবাহ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(ঘ)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52401"/>
            <a:ext cx="14478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933814"/>
            <a:ext cx="52578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কোনটিতে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305890"/>
            <a:ext cx="5257800" cy="1661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¡ 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¡¡.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বাধাপ্রাপ্ত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¡¡¡.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5334000"/>
            <a:ext cx="1676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(ক) ¡ ও ¡¡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2493" y="5181601"/>
            <a:ext cx="21336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(খ) ¡ ও ¡¡¡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6044625"/>
            <a:ext cx="1676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(গ) ¡¡ ও ¡¡¡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5943600"/>
            <a:ext cx="21336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(ঘ) ¡ , ¡¡ ও ¡¡¡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1000" y="5334000"/>
            <a:ext cx="17526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1000" y="5334000"/>
            <a:ext cx="1752600" cy="1066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524766" y="1981201"/>
            <a:ext cx="428235" cy="525517"/>
          </a:xfrm>
          <a:custGeom>
            <a:avLst/>
            <a:gdLst>
              <a:gd name="connsiteX0" fmla="*/ 0 w 428235"/>
              <a:gd name="connsiteY0" fmla="*/ 299545 h 677917"/>
              <a:gd name="connsiteX1" fmla="*/ 0 w 428235"/>
              <a:gd name="connsiteY1" fmla="*/ 299545 h 677917"/>
              <a:gd name="connsiteX2" fmla="*/ 126124 w 428235"/>
              <a:gd name="connsiteY2" fmla="*/ 520262 h 677917"/>
              <a:gd name="connsiteX3" fmla="*/ 157655 w 428235"/>
              <a:gd name="connsiteY3" fmla="*/ 567559 h 677917"/>
              <a:gd name="connsiteX4" fmla="*/ 173420 w 428235"/>
              <a:gd name="connsiteY4" fmla="*/ 614855 h 677917"/>
              <a:gd name="connsiteX5" fmla="*/ 220717 w 428235"/>
              <a:gd name="connsiteY5" fmla="*/ 677917 h 677917"/>
              <a:gd name="connsiteX6" fmla="*/ 220717 w 428235"/>
              <a:gd name="connsiteY6" fmla="*/ 677917 h 677917"/>
              <a:gd name="connsiteX7" fmla="*/ 283779 w 428235"/>
              <a:gd name="connsiteY7" fmla="*/ 488731 h 677917"/>
              <a:gd name="connsiteX8" fmla="*/ 315310 w 428235"/>
              <a:gd name="connsiteY8" fmla="*/ 394138 h 677917"/>
              <a:gd name="connsiteX9" fmla="*/ 331075 w 428235"/>
              <a:gd name="connsiteY9" fmla="*/ 299545 h 677917"/>
              <a:gd name="connsiteX10" fmla="*/ 378372 w 428235"/>
              <a:gd name="connsiteY10" fmla="*/ 157655 h 677917"/>
              <a:gd name="connsiteX11" fmla="*/ 394137 w 428235"/>
              <a:gd name="connsiteY11" fmla="*/ 110359 h 677917"/>
              <a:gd name="connsiteX12" fmla="*/ 425669 w 428235"/>
              <a:gd name="connsiteY12" fmla="*/ 63062 h 677917"/>
              <a:gd name="connsiteX13" fmla="*/ 425669 w 428235"/>
              <a:gd name="connsiteY13" fmla="*/ 0 h 67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8235" h="677917">
                <a:moveTo>
                  <a:pt x="0" y="299545"/>
                </a:moveTo>
                <a:lnTo>
                  <a:pt x="0" y="299545"/>
                </a:lnTo>
                <a:cubicBezTo>
                  <a:pt x="80011" y="459566"/>
                  <a:pt x="36988" y="386558"/>
                  <a:pt x="126124" y="520262"/>
                </a:cubicBezTo>
                <a:lnTo>
                  <a:pt x="157655" y="567559"/>
                </a:lnTo>
                <a:cubicBezTo>
                  <a:pt x="162910" y="583324"/>
                  <a:pt x="165988" y="599991"/>
                  <a:pt x="173420" y="614855"/>
                </a:cubicBezTo>
                <a:cubicBezTo>
                  <a:pt x="191248" y="650511"/>
                  <a:pt x="198544" y="655745"/>
                  <a:pt x="220717" y="677917"/>
                </a:cubicBezTo>
                <a:lnTo>
                  <a:pt x="220717" y="677917"/>
                </a:lnTo>
                <a:cubicBezTo>
                  <a:pt x="330856" y="384210"/>
                  <a:pt x="230468" y="666433"/>
                  <a:pt x="283779" y="488731"/>
                </a:cubicBezTo>
                <a:cubicBezTo>
                  <a:pt x="293330" y="456896"/>
                  <a:pt x="315310" y="394138"/>
                  <a:pt x="315310" y="394138"/>
                </a:cubicBezTo>
                <a:cubicBezTo>
                  <a:pt x="320565" y="362607"/>
                  <a:pt x="323322" y="330557"/>
                  <a:pt x="331075" y="299545"/>
                </a:cubicBezTo>
                <a:cubicBezTo>
                  <a:pt x="331078" y="299532"/>
                  <a:pt x="370487" y="181310"/>
                  <a:pt x="378372" y="157655"/>
                </a:cubicBezTo>
                <a:cubicBezTo>
                  <a:pt x="383627" y="141890"/>
                  <a:pt x="384919" y="124186"/>
                  <a:pt x="394137" y="110359"/>
                </a:cubicBezTo>
                <a:cubicBezTo>
                  <a:pt x="404648" y="94593"/>
                  <a:pt x="420463" y="81281"/>
                  <a:pt x="425669" y="63062"/>
                </a:cubicBezTo>
                <a:cubicBezTo>
                  <a:pt x="431444" y="42850"/>
                  <a:pt x="425669" y="21021"/>
                  <a:pt x="425669" y="0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723900"/>
            <a:ext cx="2152650" cy="13335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00200" y="76200"/>
            <a:ext cx="8991600" cy="6672159"/>
            <a:chOff x="76200" y="76200"/>
            <a:chExt cx="8991600" cy="6672159"/>
          </a:xfrm>
          <a:solidFill>
            <a:srgbClr val="660033"/>
          </a:solidFill>
        </p:grpSpPr>
        <p:sp>
          <p:nvSpPr>
            <p:cNvPr id="18" name="Half Frame 17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>
                <a:gd name="adj1" fmla="val 44946"/>
                <a:gd name="adj2" fmla="val 33333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0800000">
              <a:off x="8624605" y="6248400"/>
              <a:ext cx="443195" cy="499958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6200000">
              <a:off x="54821" y="6269780"/>
              <a:ext cx="499959" cy="4572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3" grpId="2" animBg="1"/>
      <p:bldP spid="15" grpId="0" animBg="1"/>
      <p:bldP spid="15" grpId="1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968514"/>
            <a:ext cx="160020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2600980"/>
            <a:ext cx="27432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667780"/>
            <a:ext cx="43434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4734580"/>
            <a:ext cx="56388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00200" y="76200"/>
            <a:ext cx="8991600" cy="6672159"/>
            <a:chOff x="76200" y="76200"/>
            <a:chExt cx="8991600" cy="6672159"/>
          </a:xfrm>
          <a:solidFill>
            <a:srgbClr val="660033"/>
          </a:solidFill>
        </p:grpSpPr>
        <p:sp>
          <p:nvSpPr>
            <p:cNvPr id="9" name="Half Frame 8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>
                <a:gd name="adj1" fmla="val 44946"/>
                <a:gd name="adj2" fmla="val 33333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624605" y="6248400"/>
              <a:ext cx="443195" cy="499958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54821" y="6269780"/>
              <a:ext cx="499959" cy="4572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1927" y="5491434"/>
            <a:ext cx="813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4661" y="205333"/>
            <a:ext cx="2350500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2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42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442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42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Habitat for Humanity seeks homeowner for Freeport house - Portland Press  Herald">
            <a:extLst>
              <a:ext uri="{FF2B5EF4-FFF2-40B4-BE49-F238E27FC236}">
                <a16:creationId xmlns:a16="http://schemas.microsoft.com/office/drawing/2014/main" id="{3C4E15F7-E033-4C36-9263-E52CAB2E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6" y="827363"/>
            <a:ext cx="5897844" cy="3924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me work এর ছবির ফলাফল">
            <a:extLst>
              <a:ext uri="{FF2B5EF4-FFF2-40B4-BE49-F238E27FC236}">
                <a16:creationId xmlns:a16="http://schemas.microsoft.com/office/drawing/2014/main" id="{E9EED261-823E-4F1D-93BC-2D52CC2D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837" y="841219"/>
            <a:ext cx="5634329" cy="3924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775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gital Illustration on Behance">
            <a:extLst>
              <a:ext uri="{FF2B5EF4-FFF2-40B4-BE49-F238E27FC236}">
                <a16:creationId xmlns:a16="http://schemas.microsoft.com/office/drawing/2014/main" id="{1778EC38-633B-4CD4-B75D-8A28BC61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0"/>
            <a:ext cx="12296931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10D31F-5C93-41DD-95ED-7401DC310E4F}"/>
              </a:ext>
            </a:extLst>
          </p:cNvPr>
          <p:cNvGrpSpPr/>
          <p:nvPr/>
        </p:nvGrpSpPr>
        <p:grpSpPr>
          <a:xfrm>
            <a:off x="-29715" y="4377121"/>
            <a:ext cx="4526769" cy="2425777"/>
            <a:chOff x="-217418" y="3471764"/>
            <a:chExt cx="4876800" cy="3400425"/>
          </a:xfrm>
        </p:grpSpPr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EB0887D5-EE4D-4B9F-9E6E-8E63BAD5E176}"/>
                </a:ext>
              </a:extLst>
            </p:cNvPr>
            <p:cNvGrpSpPr/>
            <p:nvPr/>
          </p:nvGrpSpPr>
          <p:grpSpPr>
            <a:xfrm>
              <a:off x="-217418" y="3471764"/>
              <a:ext cx="4876800" cy="3400425"/>
              <a:chOff x="3657600" y="1727806"/>
              <a:chExt cx="4876800" cy="3400425"/>
            </a:xfrm>
          </p:grpSpPr>
          <p:grpSp>
            <p:nvGrpSpPr>
              <p:cNvPr id="5" name="Graphic 2">
                <a:extLst>
                  <a:ext uri="{FF2B5EF4-FFF2-40B4-BE49-F238E27FC236}">
                    <a16:creationId xmlns:a16="http://schemas.microsoft.com/office/drawing/2014/main" id="{EB0887D5-EE4D-4B9F-9E6E-8E63BAD5E176}"/>
                  </a:ext>
                </a:extLst>
              </p:cNvPr>
              <p:cNvGrpSpPr/>
              <p:nvPr/>
            </p:nvGrpSpPr>
            <p:grpSpPr>
              <a:xfrm>
                <a:off x="4162920" y="2116931"/>
                <a:ext cx="3343275" cy="2514600"/>
                <a:chOff x="4162920" y="2116931"/>
                <a:chExt cx="3343275" cy="2514600"/>
              </a:xfrm>
              <a:solidFill>
                <a:srgbClr val="FFFFFF"/>
              </a:solidFill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DFF85A36-9007-4BEC-B3EE-BEA61529ACFC}"/>
                    </a:ext>
                  </a:extLst>
                </p:cNvPr>
                <p:cNvSpPr/>
                <p:nvPr/>
              </p:nvSpPr>
              <p:spPr>
                <a:xfrm>
                  <a:off x="4681528" y="4066613"/>
                  <a:ext cx="561975" cy="561975"/>
                </a:xfrm>
                <a:custGeom>
                  <a:avLst/>
                  <a:gdLst>
                    <a:gd name="connsiteX0" fmla="*/ 285340 w 561975"/>
                    <a:gd name="connsiteY0" fmla="*/ 0 h 561975"/>
                    <a:gd name="connsiteX1" fmla="*/ 570681 w 561975"/>
                    <a:gd name="connsiteY1" fmla="*/ 285340 h 561975"/>
                    <a:gd name="connsiteX2" fmla="*/ 285340 w 561975"/>
                    <a:gd name="connsiteY2" fmla="*/ 570681 h 561975"/>
                    <a:gd name="connsiteX3" fmla="*/ 0 w 561975"/>
                    <a:gd name="connsiteY3" fmla="*/ 285340 h 561975"/>
                    <a:gd name="connsiteX4" fmla="*/ 285340 w 561975"/>
                    <a:gd name="connsiteY4" fmla="*/ 0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1975" h="561975">
                      <a:moveTo>
                        <a:pt x="285340" y="0"/>
                      </a:moveTo>
                      <a:cubicBezTo>
                        <a:pt x="442751" y="0"/>
                        <a:pt x="570681" y="128045"/>
                        <a:pt x="570681" y="285340"/>
                      </a:cubicBezTo>
                      <a:cubicBezTo>
                        <a:pt x="570681" y="442646"/>
                        <a:pt x="442741" y="570681"/>
                        <a:pt x="285340" y="570681"/>
                      </a:cubicBezTo>
                      <a:cubicBezTo>
                        <a:pt x="128035" y="570681"/>
                        <a:pt x="0" y="442636"/>
                        <a:pt x="0" y="285340"/>
                      </a:cubicBezTo>
                      <a:cubicBezTo>
                        <a:pt x="-10" y="128035"/>
                        <a:pt x="128035" y="0"/>
                        <a:pt x="28534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546778DF-F446-43F4-8CB5-22A8A3D60A7E}"/>
                    </a:ext>
                  </a:extLst>
                </p:cNvPr>
                <p:cNvSpPr/>
                <p:nvPr/>
              </p:nvSpPr>
              <p:spPr>
                <a:xfrm>
                  <a:off x="6939791" y="4066613"/>
                  <a:ext cx="561975" cy="561975"/>
                </a:xfrm>
                <a:custGeom>
                  <a:avLst/>
                  <a:gdLst>
                    <a:gd name="connsiteX0" fmla="*/ 285340 w 561975"/>
                    <a:gd name="connsiteY0" fmla="*/ 0 h 561975"/>
                    <a:gd name="connsiteX1" fmla="*/ 570681 w 561975"/>
                    <a:gd name="connsiteY1" fmla="*/ 285340 h 561975"/>
                    <a:gd name="connsiteX2" fmla="*/ 285340 w 561975"/>
                    <a:gd name="connsiteY2" fmla="*/ 570681 h 561975"/>
                    <a:gd name="connsiteX3" fmla="*/ 0 w 561975"/>
                    <a:gd name="connsiteY3" fmla="*/ 285340 h 561975"/>
                    <a:gd name="connsiteX4" fmla="*/ 285340 w 561975"/>
                    <a:gd name="connsiteY4" fmla="*/ 0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1975" h="561975">
                      <a:moveTo>
                        <a:pt x="285340" y="0"/>
                      </a:moveTo>
                      <a:cubicBezTo>
                        <a:pt x="442646" y="0"/>
                        <a:pt x="570681" y="128045"/>
                        <a:pt x="570681" y="285340"/>
                      </a:cubicBezTo>
                      <a:cubicBezTo>
                        <a:pt x="570681" y="442646"/>
                        <a:pt x="442636" y="570681"/>
                        <a:pt x="285340" y="570681"/>
                      </a:cubicBezTo>
                      <a:cubicBezTo>
                        <a:pt x="127930" y="570681"/>
                        <a:pt x="0" y="442636"/>
                        <a:pt x="0" y="285340"/>
                      </a:cubicBezTo>
                      <a:cubicBezTo>
                        <a:pt x="0" y="128035"/>
                        <a:pt x="127940" y="0"/>
                        <a:pt x="28534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1708421A-AFE7-477F-84F0-577E86807908}"/>
                    </a:ext>
                  </a:extLst>
                </p:cNvPr>
                <p:cNvSpPr/>
                <p:nvPr/>
              </p:nvSpPr>
              <p:spPr>
                <a:xfrm>
                  <a:off x="4162920" y="2116931"/>
                  <a:ext cx="1476375" cy="790575"/>
                </a:xfrm>
                <a:custGeom>
                  <a:avLst/>
                  <a:gdLst>
                    <a:gd name="connsiteX0" fmla="*/ 1479433 w 1476375"/>
                    <a:gd name="connsiteY0" fmla="*/ 0 h 790575"/>
                    <a:gd name="connsiteX1" fmla="*/ 1479433 w 1476375"/>
                    <a:gd name="connsiteY1" fmla="*/ 791185 h 790575"/>
                    <a:gd name="connsiteX2" fmla="*/ 0 w 1476375"/>
                    <a:gd name="connsiteY2" fmla="*/ 791185 h 790575"/>
                    <a:gd name="connsiteX3" fmla="*/ 623507 w 1476375"/>
                    <a:gd name="connsiteY3" fmla="*/ 128768 h 790575"/>
                    <a:gd name="connsiteX4" fmla="*/ 921410 w 1476375"/>
                    <a:gd name="connsiteY4" fmla="*/ 0 h 790575"/>
                    <a:gd name="connsiteX5" fmla="*/ 1479433 w 1476375"/>
                    <a:gd name="connsiteY5" fmla="*/ 0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76375" h="790575">
                      <a:moveTo>
                        <a:pt x="1479433" y="0"/>
                      </a:moveTo>
                      <a:lnTo>
                        <a:pt x="1479433" y="791185"/>
                      </a:lnTo>
                      <a:lnTo>
                        <a:pt x="0" y="791185"/>
                      </a:lnTo>
                      <a:lnTo>
                        <a:pt x="623507" y="128768"/>
                      </a:lnTo>
                      <a:cubicBezTo>
                        <a:pt x="682343" y="66199"/>
                        <a:pt x="835495" y="0"/>
                        <a:pt x="921410" y="0"/>
                      </a:cubicBezTo>
                      <a:lnTo>
                        <a:pt x="1479433" y="0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1446EEF-5C36-418F-9C96-8DFD40BA0573}"/>
                  </a:ext>
                </a:extLst>
              </p:cNvPr>
              <p:cNvSpPr/>
              <p:nvPr/>
            </p:nvSpPr>
            <p:spPr>
              <a:xfrm>
                <a:off x="5642353" y="2116931"/>
                <a:ext cx="1524000" cy="790575"/>
              </a:xfrm>
              <a:custGeom>
                <a:avLst/>
                <a:gdLst>
                  <a:gd name="connsiteX0" fmla="*/ 1212456 w 1524000"/>
                  <a:gd name="connsiteY0" fmla="*/ 102927 h 790575"/>
                  <a:gd name="connsiteX1" fmla="*/ 1532458 w 1524000"/>
                  <a:gd name="connsiteY1" fmla="*/ 791175 h 790575"/>
                  <a:gd name="connsiteX2" fmla="*/ 0 w 1524000"/>
                  <a:gd name="connsiteY2" fmla="*/ 791175 h 790575"/>
                  <a:gd name="connsiteX3" fmla="*/ 0 w 1524000"/>
                  <a:gd name="connsiteY3" fmla="*/ 0 h 790575"/>
                  <a:gd name="connsiteX4" fmla="*/ 1050274 w 1524000"/>
                  <a:gd name="connsiteY4" fmla="*/ 0 h 790575"/>
                  <a:gd name="connsiteX5" fmla="*/ 1212456 w 1524000"/>
                  <a:gd name="connsiteY5" fmla="*/ 102927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4000" h="790575">
                    <a:moveTo>
                      <a:pt x="1212456" y="102927"/>
                    </a:moveTo>
                    <a:lnTo>
                      <a:pt x="1532458" y="791175"/>
                    </a:lnTo>
                    <a:lnTo>
                      <a:pt x="0" y="791175"/>
                    </a:lnTo>
                    <a:lnTo>
                      <a:pt x="0" y="0"/>
                    </a:lnTo>
                    <a:lnTo>
                      <a:pt x="1050274" y="0"/>
                    </a:lnTo>
                    <a:cubicBezTo>
                      <a:pt x="1101328" y="0"/>
                      <a:pt x="1190768" y="56750"/>
                      <a:pt x="1212456" y="102927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/>
                <a:endParaRPr lang="en-US" sz="63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01D8963-0913-4ABD-BA49-4555C8DE64AB}"/>
                  </a:ext>
                </a:extLst>
              </p:cNvPr>
              <p:cNvSpPr/>
              <p:nvPr/>
            </p:nvSpPr>
            <p:spPr>
              <a:xfrm>
                <a:off x="3735419" y="1805635"/>
                <a:ext cx="4714875" cy="2543175"/>
              </a:xfrm>
              <a:custGeom>
                <a:avLst/>
                <a:gdLst>
                  <a:gd name="connsiteX0" fmla="*/ 4276125 w 4714875"/>
                  <a:gd name="connsiteY0" fmla="*/ 1413758 h 2543175"/>
                  <a:gd name="connsiteX1" fmla="*/ 4298852 w 4714875"/>
                  <a:gd name="connsiteY1" fmla="*/ 1273054 h 2543175"/>
                  <a:gd name="connsiteX2" fmla="*/ 3934959 w 4714875"/>
                  <a:gd name="connsiteY2" fmla="*/ 1151649 h 2543175"/>
                  <a:gd name="connsiteX3" fmla="*/ 3720998 w 4714875"/>
                  <a:gd name="connsiteY3" fmla="*/ 961663 h 2543175"/>
                  <a:gd name="connsiteX4" fmla="*/ 3400997 w 4714875"/>
                  <a:gd name="connsiteY4" fmla="*/ 281607 h 2543175"/>
                  <a:gd name="connsiteX5" fmla="*/ 2957208 w 4714875"/>
                  <a:gd name="connsiteY5" fmla="*/ 0 h 2543175"/>
                  <a:gd name="connsiteX6" fmla="*/ 1348902 w 4714875"/>
                  <a:gd name="connsiteY6" fmla="*/ 0 h 2543175"/>
                  <a:gd name="connsiteX7" fmla="*/ 824284 w 4714875"/>
                  <a:gd name="connsiteY7" fmla="*/ 226724 h 2543175"/>
                  <a:gd name="connsiteX8" fmla="*/ 106670 w 4714875"/>
                  <a:gd name="connsiteY8" fmla="*/ 989162 h 2543175"/>
                  <a:gd name="connsiteX9" fmla="*/ 0 w 4714875"/>
                  <a:gd name="connsiteY9" fmla="*/ 1258110 h 2543175"/>
                  <a:gd name="connsiteX10" fmla="*/ 0 w 4714875"/>
                  <a:gd name="connsiteY10" fmla="*/ 2235022 h 2543175"/>
                  <a:gd name="connsiteX11" fmla="*/ 311287 w 4714875"/>
                  <a:gd name="connsiteY11" fmla="*/ 2546309 h 2543175"/>
                  <a:gd name="connsiteX12" fmla="*/ 531057 w 4714875"/>
                  <a:gd name="connsiteY12" fmla="*/ 2546309 h 2543175"/>
                  <a:gd name="connsiteX13" fmla="*/ 1231449 w 4714875"/>
                  <a:gd name="connsiteY13" fmla="*/ 1845916 h 2543175"/>
                  <a:gd name="connsiteX14" fmla="*/ 1931842 w 4714875"/>
                  <a:gd name="connsiteY14" fmla="*/ 2546309 h 2543175"/>
                  <a:gd name="connsiteX15" fmla="*/ 2789330 w 4714875"/>
                  <a:gd name="connsiteY15" fmla="*/ 2546309 h 2543175"/>
                  <a:gd name="connsiteX16" fmla="*/ 3489722 w 4714875"/>
                  <a:gd name="connsiteY16" fmla="*/ 1845916 h 2543175"/>
                  <a:gd name="connsiteX17" fmla="*/ 4190114 w 4714875"/>
                  <a:gd name="connsiteY17" fmla="*/ 2546309 h 2543175"/>
                  <a:gd name="connsiteX18" fmla="*/ 4450033 w 4714875"/>
                  <a:gd name="connsiteY18" fmla="*/ 2546309 h 2543175"/>
                  <a:gd name="connsiteX19" fmla="*/ 4721162 w 4714875"/>
                  <a:gd name="connsiteY19" fmla="*/ 2235022 h 2543175"/>
                  <a:gd name="connsiteX20" fmla="*/ 4721162 w 4714875"/>
                  <a:gd name="connsiteY20" fmla="*/ 1858785 h 2543175"/>
                  <a:gd name="connsiteX21" fmla="*/ 4276125 w 4714875"/>
                  <a:gd name="connsiteY21" fmla="*/ 1413758 h 2543175"/>
                  <a:gd name="connsiteX22" fmla="*/ 427501 w 4714875"/>
                  <a:gd name="connsiteY22" fmla="*/ 1102481 h 2543175"/>
                  <a:gd name="connsiteX23" fmla="*/ 1051008 w 4714875"/>
                  <a:gd name="connsiteY23" fmla="*/ 440065 h 2543175"/>
                  <a:gd name="connsiteX24" fmla="*/ 1348911 w 4714875"/>
                  <a:gd name="connsiteY24" fmla="*/ 311296 h 2543175"/>
                  <a:gd name="connsiteX25" fmla="*/ 2957217 w 4714875"/>
                  <a:gd name="connsiteY25" fmla="*/ 311296 h 2543175"/>
                  <a:gd name="connsiteX26" fmla="*/ 3119399 w 4714875"/>
                  <a:gd name="connsiteY26" fmla="*/ 414223 h 2543175"/>
                  <a:gd name="connsiteX27" fmla="*/ 3439401 w 4714875"/>
                  <a:gd name="connsiteY27" fmla="*/ 1102471 h 2543175"/>
                  <a:gd name="connsiteX28" fmla="*/ 427501 w 4714875"/>
                  <a:gd name="connsiteY28" fmla="*/ 1102471 h 2543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14875" h="2543175">
                    <a:moveTo>
                      <a:pt x="4276125" y="1413758"/>
                    </a:moveTo>
                    <a:cubicBezTo>
                      <a:pt x="4276125" y="1364571"/>
                      <a:pt x="4284117" y="1317365"/>
                      <a:pt x="4298852" y="1273054"/>
                    </a:cubicBezTo>
                    <a:cubicBezTo>
                      <a:pt x="4298852" y="1272950"/>
                      <a:pt x="3934959" y="1151649"/>
                      <a:pt x="3934959" y="1151649"/>
                    </a:cubicBezTo>
                    <a:cubicBezTo>
                      <a:pt x="3853710" y="1124674"/>
                      <a:pt x="3757527" y="1039063"/>
                      <a:pt x="3720998" y="961663"/>
                    </a:cubicBezTo>
                    <a:lnTo>
                      <a:pt x="3400997" y="281607"/>
                    </a:lnTo>
                    <a:cubicBezTo>
                      <a:pt x="3328159" y="126692"/>
                      <a:pt x="3128410" y="0"/>
                      <a:pt x="2957208" y="0"/>
                    </a:cubicBezTo>
                    <a:lnTo>
                      <a:pt x="1348902" y="0"/>
                    </a:lnTo>
                    <a:cubicBezTo>
                      <a:pt x="1177700" y="0"/>
                      <a:pt x="941642" y="101994"/>
                      <a:pt x="824284" y="226724"/>
                    </a:cubicBezTo>
                    <a:lnTo>
                      <a:pt x="106670" y="989162"/>
                    </a:lnTo>
                    <a:cubicBezTo>
                      <a:pt x="48044" y="1051522"/>
                      <a:pt x="0" y="1172509"/>
                      <a:pt x="0" y="1258110"/>
                    </a:cubicBezTo>
                    <a:lnTo>
                      <a:pt x="0" y="2235022"/>
                    </a:lnTo>
                    <a:cubicBezTo>
                      <a:pt x="0" y="2406225"/>
                      <a:pt x="140075" y="2546309"/>
                      <a:pt x="311287" y="2546309"/>
                    </a:cubicBezTo>
                    <a:lnTo>
                      <a:pt x="531057" y="2546309"/>
                    </a:lnTo>
                    <a:cubicBezTo>
                      <a:pt x="531057" y="2159489"/>
                      <a:pt x="844629" y="1845916"/>
                      <a:pt x="1231449" y="1845916"/>
                    </a:cubicBezTo>
                    <a:cubicBezTo>
                      <a:pt x="1618269" y="1845916"/>
                      <a:pt x="1931842" y="2159489"/>
                      <a:pt x="1931842" y="2546309"/>
                    </a:cubicBezTo>
                    <a:lnTo>
                      <a:pt x="2789330" y="2546309"/>
                    </a:lnTo>
                    <a:cubicBezTo>
                      <a:pt x="2789330" y="2159489"/>
                      <a:pt x="3102902" y="1845916"/>
                      <a:pt x="3489722" y="1845916"/>
                    </a:cubicBezTo>
                    <a:cubicBezTo>
                      <a:pt x="3876542" y="1845916"/>
                      <a:pt x="4190114" y="2159489"/>
                      <a:pt x="4190114" y="2546309"/>
                    </a:cubicBezTo>
                    <a:cubicBezTo>
                      <a:pt x="4190114" y="2546309"/>
                      <a:pt x="4300928" y="2546309"/>
                      <a:pt x="4450033" y="2546309"/>
                    </a:cubicBezTo>
                    <a:cubicBezTo>
                      <a:pt x="4599137" y="2546309"/>
                      <a:pt x="4721162" y="2406234"/>
                      <a:pt x="4721162" y="2235022"/>
                    </a:cubicBezTo>
                    <a:lnTo>
                      <a:pt x="4721162" y="1858785"/>
                    </a:lnTo>
                    <a:cubicBezTo>
                      <a:pt x="4475350" y="1858794"/>
                      <a:pt x="4276125" y="1659569"/>
                      <a:pt x="4276125" y="1413758"/>
                    </a:cubicBezTo>
                    <a:close/>
                    <a:moveTo>
                      <a:pt x="427501" y="1102481"/>
                    </a:moveTo>
                    <a:lnTo>
                      <a:pt x="1051008" y="440065"/>
                    </a:lnTo>
                    <a:cubicBezTo>
                      <a:pt x="1109844" y="377495"/>
                      <a:pt x="1262996" y="311296"/>
                      <a:pt x="1348911" y="311296"/>
                    </a:cubicBezTo>
                    <a:lnTo>
                      <a:pt x="2957217" y="311296"/>
                    </a:lnTo>
                    <a:cubicBezTo>
                      <a:pt x="3008271" y="311296"/>
                      <a:pt x="3097711" y="368056"/>
                      <a:pt x="3119399" y="414223"/>
                    </a:cubicBezTo>
                    <a:lnTo>
                      <a:pt x="3439401" y="1102471"/>
                    </a:lnTo>
                    <a:lnTo>
                      <a:pt x="427501" y="1102471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/>
                <a:endParaRPr lang="en-US" sz="63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1" name="Graphic 2">
                <a:extLst>
                  <a:ext uri="{FF2B5EF4-FFF2-40B4-BE49-F238E27FC236}">
                    <a16:creationId xmlns:a16="http://schemas.microsoft.com/office/drawing/2014/main" id="{EB0887D5-EE4D-4B9F-9E6E-8E63BAD5E176}"/>
                  </a:ext>
                </a:extLst>
              </p:cNvPr>
              <p:cNvGrpSpPr/>
              <p:nvPr/>
            </p:nvGrpSpPr>
            <p:grpSpPr>
              <a:xfrm>
                <a:off x="4266476" y="3651561"/>
                <a:ext cx="3657600" cy="1400175"/>
                <a:chOff x="4266476" y="3651561"/>
                <a:chExt cx="3657600" cy="1400175"/>
              </a:xfrm>
              <a:solidFill>
                <a:srgbClr val="AECE71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5C6C64C-DD02-429B-99F6-18B9DADBC559}"/>
                    </a:ext>
                  </a:extLst>
                </p:cNvPr>
                <p:cNvSpPr/>
                <p:nvPr/>
              </p:nvSpPr>
              <p:spPr>
                <a:xfrm>
                  <a:off x="4266476" y="3651561"/>
                  <a:ext cx="1400175" cy="1400175"/>
                </a:xfrm>
                <a:custGeom>
                  <a:avLst/>
                  <a:gdLst>
                    <a:gd name="connsiteX0" fmla="*/ 700392 w 1400175"/>
                    <a:gd name="connsiteY0" fmla="*/ 0 h 1400175"/>
                    <a:gd name="connsiteX1" fmla="*/ 1400785 w 1400175"/>
                    <a:gd name="connsiteY1" fmla="*/ 700392 h 1400175"/>
                    <a:gd name="connsiteX2" fmla="*/ 700392 w 1400175"/>
                    <a:gd name="connsiteY2" fmla="*/ 1400785 h 1400175"/>
                    <a:gd name="connsiteX3" fmla="*/ 0 w 1400175"/>
                    <a:gd name="connsiteY3" fmla="*/ 700392 h 1400175"/>
                    <a:gd name="connsiteX4" fmla="*/ 700392 w 1400175"/>
                    <a:gd name="connsiteY4" fmla="*/ 0 h 1400175"/>
                    <a:gd name="connsiteX5" fmla="*/ 985733 w 1400175"/>
                    <a:gd name="connsiteY5" fmla="*/ 700392 h 1400175"/>
                    <a:gd name="connsiteX6" fmla="*/ 700392 w 1400175"/>
                    <a:gd name="connsiteY6" fmla="*/ 415052 h 1400175"/>
                    <a:gd name="connsiteX7" fmla="*/ 415052 w 1400175"/>
                    <a:gd name="connsiteY7" fmla="*/ 700392 h 1400175"/>
                    <a:gd name="connsiteX8" fmla="*/ 700392 w 1400175"/>
                    <a:gd name="connsiteY8" fmla="*/ 985733 h 1400175"/>
                    <a:gd name="connsiteX9" fmla="*/ 985733 w 1400175"/>
                    <a:gd name="connsiteY9" fmla="*/ 700392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0175" h="1400175">
                      <a:moveTo>
                        <a:pt x="700392" y="0"/>
                      </a:moveTo>
                      <a:cubicBezTo>
                        <a:pt x="1087212" y="0"/>
                        <a:pt x="1400785" y="313572"/>
                        <a:pt x="1400785" y="700392"/>
                      </a:cubicBezTo>
                      <a:cubicBezTo>
                        <a:pt x="1400785" y="1087212"/>
                        <a:pt x="1087212" y="1400785"/>
                        <a:pt x="700392" y="1400785"/>
                      </a:cubicBezTo>
                      <a:cubicBezTo>
                        <a:pt x="313573" y="1400785"/>
                        <a:pt x="0" y="1087212"/>
                        <a:pt x="0" y="700392"/>
                      </a:cubicBezTo>
                      <a:cubicBezTo>
                        <a:pt x="0" y="313572"/>
                        <a:pt x="313563" y="0"/>
                        <a:pt x="700392" y="0"/>
                      </a:cubicBezTo>
                      <a:close/>
                      <a:moveTo>
                        <a:pt x="985733" y="700392"/>
                      </a:moveTo>
                      <a:cubicBezTo>
                        <a:pt x="985733" y="543087"/>
                        <a:pt x="857793" y="415052"/>
                        <a:pt x="700392" y="415052"/>
                      </a:cubicBezTo>
                      <a:cubicBezTo>
                        <a:pt x="543087" y="415052"/>
                        <a:pt x="415052" y="543097"/>
                        <a:pt x="415052" y="700392"/>
                      </a:cubicBezTo>
                      <a:cubicBezTo>
                        <a:pt x="415052" y="857698"/>
                        <a:pt x="543096" y="985733"/>
                        <a:pt x="700392" y="985733"/>
                      </a:cubicBezTo>
                      <a:cubicBezTo>
                        <a:pt x="857793" y="985742"/>
                        <a:pt x="985733" y="857698"/>
                        <a:pt x="985733" y="70039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33EB1D5-EE96-4399-8647-5B07A4BFFEEE}"/>
                    </a:ext>
                  </a:extLst>
                </p:cNvPr>
                <p:cNvSpPr/>
                <p:nvPr/>
              </p:nvSpPr>
              <p:spPr>
                <a:xfrm>
                  <a:off x="6524739" y="3651561"/>
                  <a:ext cx="1400175" cy="1400175"/>
                </a:xfrm>
                <a:custGeom>
                  <a:avLst/>
                  <a:gdLst>
                    <a:gd name="connsiteX0" fmla="*/ 700392 w 1400175"/>
                    <a:gd name="connsiteY0" fmla="*/ 0 h 1400175"/>
                    <a:gd name="connsiteX1" fmla="*/ 1400785 w 1400175"/>
                    <a:gd name="connsiteY1" fmla="*/ 700392 h 1400175"/>
                    <a:gd name="connsiteX2" fmla="*/ 700392 w 1400175"/>
                    <a:gd name="connsiteY2" fmla="*/ 1400785 h 1400175"/>
                    <a:gd name="connsiteX3" fmla="*/ 0 w 1400175"/>
                    <a:gd name="connsiteY3" fmla="*/ 700392 h 1400175"/>
                    <a:gd name="connsiteX4" fmla="*/ 700392 w 1400175"/>
                    <a:gd name="connsiteY4" fmla="*/ 0 h 1400175"/>
                    <a:gd name="connsiteX5" fmla="*/ 985742 w 1400175"/>
                    <a:gd name="connsiteY5" fmla="*/ 700392 h 1400175"/>
                    <a:gd name="connsiteX6" fmla="*/ 700402 w 1400175"/>
                    <a:gd name="connsiteY6" fmla="*/ 415052 h 1400175"/>
                    <a:gd name="connsiteX7" fmla="*/ 415062 w 1400175"/>
                    <a:gd name="connsiteY7" fmla="*/ 700392 h 1400175"/>
                    <a:gd name="connsiteX8" fmla="*/ 700402 w 1400175"/>
                    <a:gd name="connsiteY8" fmla="*/ 985733 h 1400175"/>
                    <a:gd name="connsiteX9" fmla="*/ 985742 w 1400175"/>
                    <a:gd name="connsiteY9" fmla="*/ 700392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0175" h="1400175">
                      <a:moveTo>
                        <a:pt x="700392" y="0"/>
                      </a:moveTo>
                      <a:cubicBezTo>
                        <a:pt x="1087212" y="0"/>
                        <a:pt x="1400785" y="313572"/>
                        <a:pt x="1400785" y="700392"/>
                      </a:cubicBezTo>
                      <a:cubicBezTo>
                        <a:pt x="1400785" y="1087212"/>
                        <a:pt x="1087212" y="1400785"/>
                        <a:pt x="700392" y="1400785"/>
                      </a:cubicBezTo>
                      <a:cubicBezTo>
                        <a:pt x="313573" y="1400785"/>
                        <a:pt x="0" y="1087212"/>
                        <a:pt x="0" y="700392"/>
                      </a:cubicBezTo>
                      <a:cubicBezTo>
                        <a:pt x="0" y="313572"/>
                        <a:pt x="313573" y="0"/>
                        <a:pt x="700392" y="0"/>
                      </a:cubicBezTo>
                      <a:close/>
                      <a:moveTo>
                        <a:pt x="985742" y="700392"/>
                      </a:moveTo>
                      <a:cubicBezTo>
                        <a:pt x="985742" y="543087"/>
                        <a:pt x="857698" y="415052"/>
                        <a:pt x="700402" y="415052"/>
                      </a:cubicBezTo>
                      <a:cubicBezTo>
                        <a:pt x="542992" y="415052"/>
                        <a:pt x="415062" y="543097"/>
                        <a:pt x="415062" y="700392"/>
                      </a:cubicBezTo>
                      <a:cubicBezTo>
                        <a:pt x="415062" y="857698"/>
                        <a:pt x="543001" y="985733"/>
                        <a:pt x="700402" y="985733"/>
                      </a:cubicBezTo>
                      <a:cubicBezTo>
                        <a:pt x="857698" y="985742"/>
                        <a:pt x="985742" y="857698"/>
                        <a:pt x="985742" y="700392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64AE57C-B07F-4D16-90CD-0EE7D4B2587D}"/>
                  </a:ext>
                </a:extLst>
              </p:cNvPr>
              <p:cNvSpPr/>
              <p:nvPr/>
            </p:nvSpPr>
            <p:spPr>
              <a:xfrm>
                <a:off x="8011544" y="3078699"/>
                <a:ext cx="438150" cy="581025"/>
              </a:xfrm>
              <a:custGeom>
                <a:avLst/>
                <a:gdLst>
                  <a:gd name="connsiteX0" fmla="*/ 22831 w 438150"/>
                  <a:gd name="connsiteY0" fmla="*/ 0 h 581025"/>
                  <a:gd name="connsiteX1" fmla="*/ 445037 w 438150"/>
                  <a:gd name="connsiteY1" fmla="*/ 585730 h 581025"/>
                  <a:gd name="connsiteX2" fmla="*/ 0 w 438150"/>
                  <a:gd name="connsiteY2" fmla="*/ 140694 h 581025"/>
                  <a:gd name="connsiteX3" fmla="*/ 22831 w 438150"/>
                  <a:gd name="connsiteY3" fmla="*/ 0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50" h="581025">
                    <a:moveTo>
                      <a:pt x="22831" y="0"/>
                    </a:moveTo>
                    <a:cubicBezTo>
                      <a:pt x="255051" y="77410"/>
                      <a:pt x="445037" y="340957"/>
                      <a:pt x="445037" y="585730"/>
                    </a:cubicBezTo>
                    <a:cubicBezTo>
                      <a:pt x="199225" y="585730"/>
                      <a:pt x="0" y="386505"/>
                      <a:pt x="0" y="140694"/>
                    </a:cubicBezTo>
                    <a:cubicBezTo>
                      <a:pt x="0" y="91516"/>
                      <a:pt x="7992" y="44301"/>
                      <a:pt x="22831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/>
                <a:endParaRPr lang="en-US" sz="63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5" name="Graphic 2">
                <a:extLst>
                  <a:ext uri="{FF2B5EF4-FFF2-40B4-BE49-F238E27FC236}">
                    <a16:creationId xmlns:a16="http://schemas.microsoft.com/office/drawing/2014/main" id="{EB0887D5-EE4D-4B9F-9E6E-8E63BAD5E176}"/>
                  </a:ext>
                </a:extLst>
              </p:cNvPr>
              <p:cNvGrpSpPr/>
              <p:nvPr/>
            </p:nvGrpSpPr>
            <p:grpSpPr>
              <a:xfrm>
                <a:off x="3657600" y="1727806"/>
                <a:ext cx="4876800" cy="3400425"/>
                <a:chOff x="3657600" y="1727806"/>
                <a:chExt cx="4876800" cy="3400425"/>
              </a:xfrm>
              <a:solidFill>
                <a:srgbClr val="700019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3207A232-7179-44FB-9B0D-B9DC2D3E9803}"/>
                    </a:ext>
                  </a:extLst>
                </p:cNvPr>
                <p:cNvSpPr/>
                <p:nvPr/>
              </p:nvSpPr>
              <p:spPr>
                <a:xfrm>
                  <a:off x="4603737" y="3988794"/>
                  <a:ext cx="723900" cy="723900"/>
                </a:xfrm>
                <a:custGeom>
                  <a:avLst/>
                  <a:gdLst>
                    <a:gd name="connsiteX0" fmla="*/ 363169 w 723900"/>
                    <a:gd name="connsiteY0" fmla="*/ 726339 h 723900"/>
                    <a:gd name="connsiteX1" fmla="*/ 726338 w 723900"/>
                    <a:gd name="connsiteY1" fmla="*/ 363169 h 723900"/>
                    <a:gd name="connsiteX2" fmla="*/ 363169 w 723900"/>
                    <a:gd name="connsiteY2" fmla="*/ 0 h 723900"/>
                    <a:gd name="connsiteX3" fmla="*/ 0 w 723900"/>
                    <a:gd name="connsiteY3" fmla="*/ 363169 h 723900"/>
                    <a:gd name="connsiteX4" fmla="*/ 363169 w 723900"/>
                    <a:gd name="connsiteY4" fmla="*/ 726339 h 723900"/>
                    <a:gd name="connsiteX5" fmla="*/ 363169 w 723900"/>
                    <a:gd name="connsiteY5" fmla="*/ 155648 h 723900"/>
                    <a:gd name="connsiteX6" fmla="*/ 570690 w 723900"/>
                    <a:gd name="connsiteY6" fmla="*/ 363169 h 723900"/>
                    <a:gd name="connsiteX7" fmla="*/ 363169 w 723900"/>
                    <a:gd name="connsiteY7" fmla="*/ 570690 h 723900"/>
                    <a:gd name="connsiteX8" fmla="*/ 155648 w 723900"/>
                    <a:gd name="connsiteY8" fmla="*/ 363169 h 723900"/>
                    <a:gd name="connsiteX9" fmla="*/ 363169 w 723900"/>
                    <a:gd name="connsiteY9" fmla="*/ 155648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900" h="723900">
                      <a:moveTo>
                        <a:pt x="363169" y="726339"/>
                      </a:moveTo>
                      <a:cubicBezTo>
                        <a:pt x="563423" y="726339"/>
                        <a:pt x="726338" y="563423"/>
                        <a:pt x="726338" y="363169"/>
                      </a:cubicBezTo>
                      <a:cubicBezTo>
                        <a:pt x="726338" y="162916"/>
                        <a:pt x="563423" y="0"/>
                        <a:pt x="363169" y="0"/>
                      </a:cubicBezTo>
                      <a:cubicBezTo>
                        <a:pt x="162916" y="0"/>
                        <a:pt x="0" y="162916"/>
                        <a:pt x="0" y="363169"/>
                      </a:cubicBezTo>
                      <a:cubicBezTo>
                        <a:pt x="0" y="563423"/>
                        <a:pt x="162916" y="726339"/>
                        <a:pt x="363169" y="726339"/>
                      </a:cubicBezTo>
                      <a:close/>
                      <a:moveTo>
                        <a:pt x="363169" y="155648"/>
                      </a:moveTo>
                      <a:cubicBezTo>
                        <a:pt x="477593" y="155648"/>
                        <a:pt x="570690" y="248745"/>
                        <a:pt x="570690" y="363169"/>
                      </a:cubicBezTo>
                      <a:cubicBezTo>
                        <a:pt x="570690" y="477593"/>
                        <a:pt x="477593" y="570690"/>
                        <a:pt x="363169" y="570690"/>
                      </a:cubicBezTo>
                      <a:cubicBezTo>
                        <a:pt x="248745" y="570690"/>
                        <a:pt x="155648" y="477593"/>
                        <a:pt x="155648" y="363169"/>
                      </a:cubicBezTo>
                      <a:cubicBezTo>
                        <a:pt x="155648" y="248745"/>
                        <a:pt x="248726" y="155648"/>
                        <a:pt x="363169" y="155648"/>
                      </a:cubicBez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13328235-49BF-4033-9A8A-2595787DD27E}"/>
                    </a:ext>
                  </a:extLst>
                </p:cNvPr>
                <p:cNvSpPr/>
                <p:nvPr/>
              </p:nvSpPr>
              <p:spPr>
                <a:xfrm>
                  <a:off x="6861924" y="3988803"/>
                  <a:ext cx="723900" cy="723900"/>
                </a:xfrm>
                <a:custGeom>
                  <a:avLst/>
                  <a:gdLst>
                    <a:gd name="connsiteX0" fmla="*/ 363169 w 723900"/>
                    <a:gd name="connsiteY0" fmla="*/ 0 h 723900"/>
                    <a:gd name="connsiteX1" fmla="*/ 0 w 723900"/>
                    <a:gd name="connsiteY1" fmla="*/ 363169 h 723900"/>
                    <a:gd name="connsiteX2" fmla="*/ 363169 w 723900"/>
                    <a:gd name="connsiteY2" fmla="*/ 726339 h 723900"/>
                    <a:gd name="connsiteX3" fmla="*/ 726339 w 723900"/>
                    <a:gd name="connsiteY3" fmla="*/ 363169 h 723900"/>
                    <a:gd name="connsiteX4" fmla="*/ 363169 w 723900"/>
                    <a:gd name="connsiteY4" fmla="*/ 0 h 723900"/>
                    <a:gd name="connsiteX5" fmla="*/ 363169 w 723900"/>
                    <a:gd name="connsiteY5" fmla="*/ 570681 h 723900"/>
                    <a:gd name="connsiteX6" fmla="*/ 155648 w 723900"/>
                    <a:gd name="connsiteY6" fmla="*/ 363160 h 723900"/>
                    <a:gd name="connsiteX7" fmla="*/ 363169 w 723900"/>
                    <a:gd name="connsiteY7" fmla="*/ 155638 h 723900"/>
                    <a:gd name="connsiteX8" fmla="*/ 570690 w 723900"/>
                    <a:gd name="connsiteY8" fmla="*/ 363160 h 723900"/>
                    <a:gd name="connsiteX9" fmla="*/ 363169 w 723900"/>
                    <a:gd name="connsiteY9" fmla="*/ 570681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3900" h="723900">
                      <a:moveTo>
                        <a:pt x="363169" y="0"/>
                      </a:moveTo>
                      <a:cubicBezTo>
                        <a:pt x="162916" y="0"/>
                        <a:pt x="0" y="162916"/>
                        <a:pt x="0" y="363169"/>
                      </a:cubicBezTo>
                      <a:cubicBezTo>
                        <a:pt x="0" y="563423"/>
                        <a:pt x="162916" y="726339"/>
                        <a:pt x="363169" y="726339"/>
                      </a:cubicBezTo>
                      <a:cubicBezTo>
                        <a:pt x="563423" y="726339"/>
                        <a:pt x="726339" y="563423"/>
                        <a:pt x="726339" y="363169"/>
                      </a:cubicBezTo>
                      <a:cubicBezTo>
                        <a:pt x="726339" y="162916"/>
                        <a:pt x="563423" y="0"/>
                        <a:pt x="363169" y="0"/>
                      </a:cubicBezTo>
                      <a:close/>
                      <a:moveTo>
                        <a:pt x="363169" y="570681"/>
                      </a:moveTo>
                      <a:cubicBezTo>
                        <a:pt x="248746" y="570681"/>
                        <a:pt x="155648" y="477583"/>
                        <a:pt x="155648" y="363160"/>
                      </a:cubicBezTo>
                      <a:cubicBezTo>
                        <a:pt x="155648" y="248736"/>
                        <a:pt x="248746" y="155638"/>
                        <a:pt x="363169" y="155638"/>
                      </a:cubicBezTo>
                      <a:cubicBezTo>
                        <a:pt x="477593" y="155638"/>
                        <a:pt x="570690" y="248736"/>
                        <a:pt x="570690" y="363160"/>
                      </a:cubicBezTo>
                      <a:cubicBezTo>
                        <a:pt x="570690" y="477583"/>
                        <a:pt x="477612" y="570681"/>
                        <a:pt x="363169" y="570681"/>
                      </a:cubicBez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D0CD7DA-2B97-4FC6-A772-917A510E62C9}"/>
                    </a:ext>
                  </a:extLst>
                </p:cNvPr>
                <p:cNvSpPr/>
                <p:nvPr/>
              </p:nvSpPr>
              <p:spPr>
                <a:xfrm>
                  <a:off x="4085062" y="2039102"/>
                  <a:ext cx="3162300" cy="942975"/>
                </a:xfrm>
                <a:custGeom>
                  <a:avLst/>
                  <a:gdLst>
                    <a:gd name="connsiteX0" fmla="*/ 999259 w 3162300"/>
                    <a:gd name="connsiteY0" fmla="*/ 155638 h 942975"/>
                    <a:gd name="connsiteX1" fmla="*/ 1245995 w 3162300"/>
                    <a:gd name="connsiteY1" fmla="*/ 155638 h 942975"/>
                    <a:gd name="connsiteX2" fmla="*/ 1323814 w 3162300"/>
                    <a:gd name="connsiteY2" fmla="*/ 77819 h 942975"/>
                    <a:gd name="connsiteX3" fmla="*/ 1245995 w 3162300"/>
                    <a:gd name="connsiteY3" fmla="*/ 0 h 942975"/>
                    <a:gd name="connsiteX4" fmla="*/ 999259 w 3162300"/>
                    <a:gd name="connsiteY4" fmla="*/ 0 h 942975"/>
                    <a:gd name="connsiteX5" fmla="*/ 644634 w 3162300"/>
                    <a:gd name="connsiteY5" fmla="*/ 153229 h 942975"/>
                    <a:gd name="connsiteX6" fmla="*/ 21147 w 3162300"/>
                    <a:gd name="connsiteY6" fmla="*/ 815692 h 942975"/>
                    <a:gd name="connsiteX7" fmla="*/ 6383 w 3162300"/>
                    <a:gd name="connsiteY7" fmla="*/ 899893 h 942975"/>
                    <a:gd name="connsiteX8" fmla="*/ 77820 w 3162300"/>
                    <a:gd name="connsiteY8" fmla="*/ 946842 h 942975"/>
                    <a:gd name="connsiteX9" fmla="*/ 3089721 w 3162300"/>
                    <a:gd name="connsiteY9" fmla="*/ 946842 h 942975"/>
                    <a:gd name="connsiteX10" fmla="*/ 3155329 w 3162300"/>
                    <a:gd name="connsiteY10" fmla="*/ 910866 h 942975"/>
                    <a:gd name="connsiteX11" fmla="*/ 3160291 w 3162300"/>
                    <a:gd name="connsiteY11" fmla="*/ 836209 h 942975"/>
                    <a:gd name="connsiteX12" fmla="*/ 2840147 w 3162300"/>
                    <a:gd name="connsiteY12" fmla="*/ 147599 h 942975"/>
                    <a:gd name="connsiteX13" fmla="*/ 2607565 w 3162300"/>
                    <a:gd name="connsiteY13" fmla="*/ 0 h 942975"/>
                    <a:gd name="connsiteX14" fmla="*/ 1557281 w 3162300"/>
                    <a:gd name="connsiteY14" fmla="*/ 0 h 942975"/>
                    <a:gd name="connsiteX15" fmla="*/ 1479462 w 3162300"/>
                    <a:gd name="connsiteY15" fmla="*/ 77819 h 942975"/>
                    <a:gd name="connsiteX16" fmla="*/ 1479453 w 3162300"/>
                    <a:gd name="connsiteY16" fmla="*/ 791204 h 942975"/>
                    <a:gd name="connsiteX17" fmla="*/ 257948 w 3162300"/>
                    <a:gd name="connsiteY17" fmla="*/ 791204 h 942975"/>
                    <a:gd name="connsiteX18" fmla="*/ 757972 w 3162300"/>
                    <a:gd name="connsiteY18" fmla="*/ 259899 h 942975"/>
                    <a:gd name="connsiteX19" fmla="*/ 999259 w 3162300"/>
                    <a:gd name="connsiteY19" fmla="*/ 155638 h 942975"/>
                    <a:gd name="connsiteX20" fmla="*/ 1635101 w 3162300"/>
                    <a:gd name="connsiteY20" fmla="*/ 155638 h 942975"/>
                    <a:gd name="connsiteX21" fmla="*/ 2607346 w 3162300"/>
                    <a:gd name="connsiteY21" fmla="*/ 155638 h 942975"/>
                    <a:gd name="connsiteX22" fmla="*/ 2699167 w 3162300"/>
                    <a:gd name="connsiteY22" fmla="*/ 213550 h 942975"/>
                    <a:gd name="connsiteX23" fmla="*/ 2967734 w 3162300"/>
                    <a:gd name="connsiteY23" fmla="*/ 791204 h 942975"/>
                    <a:gd name="connsiteX24" fmla="*/ 1635091 w 3162300"/>
                    <a:gd name="connsiteY24" fmla="*/ 791204 h 942975"/>
                    <a:gd name="connsiteX25" fmla="*/ 1635101 w 3162300"/>
                    <a:gd name="connsiteY25" fmla="*/ 155638 h 942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162300" h="942975">
                      <a:moveTo>
                        <a:pt x="999259" y="155638"/>
                      </a:moveTo>
                      <a:lnTo>
                        <a:pt x="1245995" y="155638"/>
                      </a:lnTo>
                      <a:cubicBezTo>
                        <a:pt x="1288981" y="155638"/>
                        <a:pt x="1323814" y="120796"/>
                        <a:pt x="1323814" y="77819"/>
                      </a:cubicBezTo>
                      <a:cubicBezTo>
                        <a:pt x="1323814" y="34842"/>
                        <a:pt x="1288981" y="0"/>
                        <a:pt x="1245995" y="0"/>
                      </a:cubicBezTo>
                      <a:lnTo>
                        <a:pt x="999259" y="0"/>
                      </a:lnTo>
                      <a:cubicBezTo>
                        <a:pt x="891112" y="0"/>
                        <a:pt x="718777" y="74457"/>
                        <a:pt x="644634" y="153229"/>
                      </a:cubicBezTo>
                      <a:lnTo>
                        <a:pt x="21147" y="815692"/>
                      </a:lnTo>
                      <a:cubicBezTo>
                        <a:pt x="-132" y="838305"/>
                        <a:pt x="-5924" y="871395"/>
                        <a:pt x="6383" y="899893"/>
                      </a:cubicBezTo>
                      <a:cubicBezTo>
                        <a:pt x="18699" y="928392"/>
                        <a:pt x="46778" y="946842"/>
                        <a:pt x="77820" y="946842"/>
                      </a:cubicBezTo>
                      <a:lnTo>
                        <a:pt x="3089721" y="946842"/>
                      </a:lnTo>
                      <a:cubicBezTo>
                        <a:pt x="3116305" y="946842"/>
                        <a:pt x="3141032" y="933279"/>
                        <a:pt x="3155329" y="910866"/>
                      </a:cubicBezTo>
                      <a:cubicBezTo>
                        <a:pt x="3169616" y="888463"/>
                        <a:pt x="3171493" y="860307"/>
                        <a:pt x="3160291" y="836209"/>
                      </a:cubicBezTo>
                      <a:lnTo>
                        <a:pt x="2840147" y="147599"/>
                      </a:lnTo>
                      <a:cubicBezTo>
                        <a:pt x="2805752" y="74486"/>
                        <a:pt x="2688366" y="0"/>
                        <a:pt x="2607565" y="0"/>
                      </a:cubicBezTo>
                      <a:lnTo>
                        <a:pt x="1557281" y="0"/>
                      </a:lnTo>
                      <a:cubicBezTo>
                        <a:pt x="1514295" y="0"/>
                        <a:pt x="1479462" y="34842"/>
                        <a:pt x="1479462" y="77819"/>
                      </a:cubicBezTo>
                      <a:lnTo>
                        <a:pt x="1479453" y="791204"/>
                      </a:lnTo>
                      <a:lnTo>
                        <a:pt x="257948" y="791204"/>
                      </a:lnTo>
                      <a:lnTo>
                        <a:pt x="757972" y="259899"/>
                      </a:lnTo>
                      <a:cubicBezTo>
                        <a:pt x="801996" y="213122"/>
                        <a:pt x="935051" y="155638"/>
                        <a:pt x="999259" y="155638"/>
                      </a:cubicBezTo>
                      <a:close/>
                      <a:moveTo>
                        <a:pt x="1635101" y="155638"/>
                      </a:moveTo>
                      <a:lnTo>
                        <a:pt x="2607346" y="155638"/>
                      </a:lnTo>
                      <a:cubicBezTo>
                        <a:pt x="2630206" y="156705"/>
                        <a:pt x="2688718" y="193834"/>
                        <a:pt x="2699167" y="213550"/>
                      </a:cubicBezTo>
                      <a:lnTo>
                        <a:pt x="2967734" y="791204"/>
                      </a:lnTo>
                      <a:lnTo>
                        <a:pt x="1635091" y="791204"/>
                      </a:lnTo>
                      <a:lnTo>
                        <a:pt x="1635101" y="155638"/>
                      </a:ln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4CAE3F7-30C9-47E3-9D68-7138C4A8C226}"/>
                    </a:ext>
                  </a:extLst>
                </p:cNvPr>
                <p:cNvSpPr/>
                <p:nvPr/>
              </p:nvSpPr>
              <p:spPr>
                <a:xfrm>
                  <a:off x="3657600" y="1727806"/>
                  <a:ext cx="4876800" cy="3400425"/>
                </a:xfrm>
                <a:custGeom>
                  <a:avLst/>
                  <a:gdLst>
                    <a:gd name="connsiteX0" fmla="*/ 4876800 w 4876800"/>
                    <a:gd name="connsiteY0" fmla="*/ 1936642 h 3400425"/>
                    <a:gd name="connsiteX1" fmla="*/ 4401379 w 4876800"/>
                    <a:gd name="connsiteY1" fmla="*/ 1277026 h 3400425"/>
                    <a:gd name="connsiteX2" fmla="*/ 4037400 w 4876800"/>
                    <a:gd name="connsiteY2" fmla="*/ 1155697 h 3400425"/>
                    <a:gd name="connsiteX3" fmla="*/ 3869274 w 4876800"/>
                    <a:gd name="connsiteY3" fmla="*/ 1006345 h 3400425"/>
                    <a:gd name="connsiteX4" fmla="*/ 3549272 w 4876800"/>
                    <a:gd name="connsiteY4" fmla="*/ 326346 h 3400425"/>
                    <a:gd name="connsiteX5" fmla="*/ 3035027 w 4876800"/>
                    <a:gd name="connsiteY5" fmla="*/ 0 h 3400425"/>
                    <a:gd name="connsiteX6" fmla="*/ 1426721 w 4876800"/>
                    <a:gd name="connsiteY6" fmla="*/ 0 h 3400425"/>
                    <a:gd name="connsiteX7" fmla="*/ 845430 w 4876800"/>
                    <a:gd name="connsiteY7" fmla="*/ 251165 h 3400425"/>
                    <a:gd name="connsiteX8" fmla="*/ 127835 w 4876800"/>
                    <a:gd name="connsiteY8" fmla="*/ 1013622 h 3400425"/>
                    <a:gd name="connsiteX9" fmla="*/ 0 w 4876800"/>
                    <a:gd name="connsiteY9" fmla="*/ 1335957 h 3400425"/>
                    <a:gd name="connsiteX10" fmla="*/ 0 w 4876800"/>
                    <a:gd name="connsiteY10" fmla="*/ 2312870 h 3400425"/>
                    <a:gd name="connsiteX11" fmla="*/ 389106 w 4876800"/>
                    <a:gd name="connsiteY11" fmla="*/ 2701976 h 3400425"/>
                    <a:gd name="connsiteX12" fmla="*/ 534991 w 4876800"/>
                    <a:gd name="connsiteY12" fmla="*/ 2701976 h 3400425"/>
                    <a:gd name="connsiteX13" fmla="*/ 1309307 w 4876800"/>
                    <a:gd name="connsiteY13" fmla="*/ 3402368 h 3400425"/>
                    <a:gd name="connsiteX14" fmla="*/ 2083622 w 4876800"/>
                    <a:gd name="connsiteY14" fmla="*/ 2701976 h 3400425"/>
                    <a:gd name="connsiteX15" fmla="*/ 2555834 w 4876800"/>
                    <a:gd name="connsiteY15" fmla="*/ 2701976 h 3400425"/>
                    <a:gd name="connsiteX16" fmla="*/ 2633653 w 4876800"/>
                    <a:gd name="connsiteY16" fmla="*/ 2624157 h 3400425"/>
                    <a:gd name="connsiteX17" fmla="*/ 2555834 w 4876800"/>
                    <a:gd name="connsiteY17" fmla="*/ 2546337 h 3400425"/>
                    <a:gd name="connsiteX18" fmla="*/ 2083622 w 4876800"/>
                    <a:gd name="connsiteY18" fmla="*/ 2546337 h 3400425"/>
                    <a:gd name="connsiteX19" fmla="*/ 1309307 w 4876800"/>
                    <a:gd name="connsiteY19" fmla="*/ 1845945 h 3400425"/>
                    <a:gd name="connsiteX20" fmla="*/ 534991 w 4876800"/>
                    <a:gd name="connsiteY20" fmla="*/ 2546337 h 3400425"/>
                    <a:gd name="connsiteX21" fmla="*/ 389106 w 4876800"/>
                    <a:gd name="connsiteY21" fmla="*/ 2546337 h 3400425"/>
                    <a:gd name="connsiteX22" fmla="*/ 155639 w 4876800"/>
                    <a:gd name="connsiteY22" fmla="*/ 2312870 h 3400425"/>
                    <a:gd name="connsiteX23" fmla="*/ 155639 w 4876800"/>
                    <a:gd name="connsiteY23" fmla="*/ 1335957 h 3400425"/>
                    <a:gd name="connsiteX24" fmla="*/ 241163 w 4876800"/>
                    <a:gd name="connsiteY24" fmla="*/ 1120311 h 3400425"/>
                    <a:gd name="connsiteX25" fmla="*/ 958767 w 4876800"/>
                    <a:gd name="connsiteY25" fmla="*/ 357835 h 3400425"/>
                    <a:gd name="connsiteX26" fmla="*/ 1426721 w 4876800"/>
                    <a:gd name="connsiteY26" fmla="*/ 155648 h 3400425"/>
                    <a:gd name="connsiteX27" fmla="*/ 3035027 w 4876800"/>
                    <a:gd name="connsiteY27" fmla="*/ 155648 h 3400425"/>
                    <a:gd name="connsiteX28" fmla="*/ 3408436 w 4876800"/>
                    <a:gd name="connsiteY28" fmla="*/ 392620 h 3400425"/>
                    <a:gd name="connsiteX29" fmla="*/ 3728438 w 4876800"/>
                    <a:gd name="connsiteY29" fmla="*/ 1072620 h 3400425"/>
                    <a:gd name="connsiteX30" fmla="*/ 3988165 w 4876800"/>
                    <a:gd name="connsiteY30" fmla="*/ 1303363 h 3400425"/>
                    <a:gd name="connsiteX31" fmla="*/ 4283869 w 4876800"/>
                    <a:gd name="connsiteY31" fmla="*/ 1401928 h 3400425"/>
                    <a:gd name="connsiteX32" fmla="*/ 4276106 w 4876800"/>
                    <a:gd name="connsiteY32" fmla="*/ 1491596 h 3400425"/>
                    <a:gd name="connsiteX33" fmla="*/ 4721162 w 4876800"/>
                    <a:gd name="connsiteY33" fmla="*/ 2008651 h 3400425"/>
                    <a:gd name="connsiteX34" fmla="*/ 4721162 w 4876800"/>
                    <a:gd name="connsiteY34" fmla="*/ 2312880 h 3400425"/>
                    <a:gd name="connsiteX35" fmla="*/ 4527842 w 4876800"/>
                    <a:gd name="connsiteY35" fmla="*/ 2546347 h 3400425"/>
                    <a:gd name="connsiteX36" fmla="*/ 4341810 w 4876800"/>
                    <a:gd name="connsiteY36" fmla="*/ 2546347 h 3400425"/>
                    <a:gd name="connsiteX37" fmla="*/ 3567494 w 4876800"/>
                    <a:gd name="connsiteY37" fmla="*/ 1845955 h 3400425"/>
                    <a:gd name="connsiteX38" fmla="*/ 2789282 w 4876800"/>
                    <a:gd name="connsiteY38" fmla="*/ 2624166 h 3400425"/>
                    <a:gd name="connsiteX39" fmla="*/ 3567494 w 4876800"/>
                    <a:gd name="connsiteY39" fmla="*/ 3402378 h 3400425"/>
                    <a:gd name="connsiteX40" fmla="*/ 4341810 w 4876800"/>
                    <a:gd name="connsiteY40" fmla="*/ 2701985 h 3400425"/>
                    <a:gd name="connsiteX41" fmla="*/ 4527842 w 4876800"/>
                    <a:gd name="connsiteY41" fmla="*/ 2701985 h 3400425"/>
                    <a:gd name="connsiteX42" fmla="*/ 4876800 w 4876800"/>
                    <a:gd name="connsiteY42" fmla="*/ 2312880 h 3400425"/>
                    <a:gd name="connsiteX43" fmla="*/ 4876800 w 4876800"/>
                    <a:gd name="connsiteY43" fmla="*/ 1936642 h 3400425"/>
                    <a:gd name="connsiteX44" fmla="*/ 4876800 w 4876800"/>
                    <a:gd name="connsiteY44" fmla="*/ 1936642 h 3400425"/>
                    <a:gd name="connsiteX45" fmla="*/ 1309307 w 4876800"/>
                    <a:gd name="connsiteY45" fmla="*/ 2001593 h 3400425"/>
                    <a:gd name="connsiteX46" fmla="*/ 1931880 w 4876800"/>
                    <a:gd name="connsiteY46" fmla="*/ 2624166 h 3400425"/>
                    <a:gd name="connsiteX47" fmla="*/ 1309307 w 4876800"/>
                    <a:gd name="connsiteY47" fmla="*/ 3246739 h 3400425"/>
                    <a:gd name="connsiteX48" fmla="*/ 686733 w 4876800"/>
                    <a:gd name="connsiteY48" fmla="*/ 2624166 h 3400425"/>
                    <a:gd name="connsiteX49" fmla="*/ 1309307 w 4876800"/>
                    <a:gd name="connsiteY49" fmla="*/ 2001593 h 3400425"/>
                    <a:gd name="connsiteX50" fmla="*/ 3567494 w 4876800"/>
                    <a:gd name="connsiteY50" fmla="*/ 3246730 h 3400425"/>
                    <a:gd name="connsiteX51" fmla="*/ 2944921 w 4876800"/>
                    <a:gd name="connsiteY51" fmla="*/ 2624157 h 3400425"/>
                    <a:gd name="connsiteX52" fmla="*/ 3567494 w 4876800"/>
                    <a:gd name="connsiteY52" fmla="*/ 2001583 h 3400425"/>
                    <a:gd name="connsiteX53" fmla="*/ 4190067 w 4876800"/>
                    <a:gd name="connsiteY53" fmla="*/ 2624157 h 3400425"/>
                    <a:gd name="connsiteX54" fmla="*/ 3567494 w 4876800"/>
                    <a:gd name="connsiteY54" fmla="*/ 3246730 h 3400425"/>
                    <a:gd name="connsiteX55" fmla="*/ 4431745 w 4876800"/>
                    <a:gd name="connsiteY55" fmla="*/ 1491596 h 3400425"/>
                    <a:gd name="connsiteX56" fmla="*/ 4432954 w 4876800"/>
                    <a:gd name="connsiteY56" fmla="*/ 1461573 h 3400425"/>
                    <a:gd name="connsiteX57" fmla="*/ 4711703 w 4876800"/>
                    <a:gd name="connsiteY57" fmla="*/ 1848250 h 3400425"/>
                    <a:gd name="connsiteX58" fmla="*/ 4431745 w 4876800"/>
                    <a:gd name="connsiteY58" fmla="*/ 1491596 h 3400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4876800" h="3400425">
                      <a:moveTo>
                        <a:pt x="4876800" y="1936642"/>
                      </a:moveTo>
                      <a:cubicBezTo>
                        <a:pt x="4876800" y="1660312"/>
                        <a:pt x="4663516" y="1364409"/>
                        <a:pt x="4401379" y="1277026"/>
                      </a:cubicBezTo>
                      <a:cubicBezTo>
                        <a:pt x="4401198" y="1276960"/>
                        <a:pt x="4037400" y="1155697"/>
                        <a:pt x="4037400" y="1155697"/>
                      </a:cubicBezTo>
                      <a:cubicBezTo>
                        <a:pt x="3976659" y="1135456"/>
                        <a:pt x="3896535" y="1064266"/>
                        <a:pt x="3869274" y="1006345"/>
                      </a:cubicBezTo>
                      <a:lnTo>
                        <a:pt x="3549272" y="326346"/>
                      </a:lnTo>
                      <a:cubicBezTo>
                        <a:pt x="3463157" y="143351"/>
                        <a:pt x="3237281" y="0"/>
                        <a:pt x="3035027" y="0"/>
                      </a:cubicBezTo>
                      <a:lnTo>
                        <a:pt x="1426721" y="0"/>
                      </a:lnTo>
                      <a:cubicBezTo>
                        <a:pt x="1233316" y="0"/>
                        <a:pt x="977979" y="110318"/>
                        <a:pt x="845430" y="251165"/>
                      </a:cubicBezTo>
                      <a:lnTo>
                        <a:pt x="127835" y="1013622"/>
                      </a:lnTo>
                      <a:cubicBezTo>
                        <a:pt x="56150" y="1089793"/>
                        <a:pt x="0" y="1231363"/>
                        <a:pt x="0" y="1335957"/>
                      </a:cubicBezTo>
                      <a:lnTo>
                        <a:pt x="0" y="2312870"/>
                      </a:lnTo>
                      <a:cubicBezTo>
                        <a:pt x="0" y="2527430"/>
                        <a:pt x="174546" y="2701976"/>
                        <a:pt x="389106" y="2701976"/>
                      </a:cubicBezTo>
                      <a:lnTo>
                        <a:pt x="534991" y="2701976"/>
                      </a:lnTo>
                      <a:cubicBezTo>
                        <a:pt x="574157" y="3094673"/>
                        <a:pt x="906456" y="3402368"/>
                        <a:pt x="1309307" y="3402368"/>
                      </a:cubicBezTo>
                      <a:cubicBezTo>
                        <a:pt x="1712157" y="3402368"/>
                        <a:pt x="2044446" y="3094673"/>
                        <a:pt x="2083622" y="2701976"/>
                      </a:cubicBezTo>
                      <a:lnTo>
                        <a:pt x="2555834" y="2701976"/>
                      </a:lnTo>
                      <a:cubicBezTo>
                        <a:pt x="2598820" y="2701976"/>
                        <a:pt x="2633653" y="2667134"/>
                        <a:pt x="2633653" y="2624157"/>
                      </a:cubicBezTo>
                      <a:cubicBezTo>
                        <a:pt x="2633653" y="2581180"/>
                        <a:pt x="2598820" y="2546337"/>
                        <a:pt x="2555834" y="2546337"/>
                      </a:cubicBezTo>
                      <a:lnTo>
                        <a:pt x="2083622" y="2546337"/>
                      </a:lnTo>
                      <a:cubicBezTo>
                        <a:pt x="2044456" y="2153641"/>
                        <a:pt x="1712157" y="1845945"/>
                        <a:pt x="1309307" y="1845945"/>
                      </a:cubicBezTo>
                      <a:cubicBezTo>
                        <a:pt x="906456" y="1845945"/>
                        <a:pt x="574167" y="2153641"/>
                        <a:pt x="534991" y="2546337"/>
                      </a:cubicBezTo>
                      <a:lnTo>
                        <a:pt x="389106" y="2546337"/>
                      </a:lnTo>
                      <a:cubicBezTo>
                        <a:pt x="260375" y="2546337"/>
                        <a:pt x="155639" y="2441610"/>
                        <a:pt x="155639" y="2312870"/>
                      </a:cubicBezTo>
                      <a:lnTo>
                        <a:pt x="155639" y="1335957"/>
                      </a:lnTo>
                      <a:cubicBezTo>
                        <a:pt x="155639" y="1270654"/>
                        <a:pt x="196406" y="1167860"/>
                        <a:pt x="241163" y="1120311"/>
                      </a:cubicBezTo>
                      <a:lnTo>
                        <a:pt x="958767" y="357835"/>
                      </a:lnTo>
                      <a:cubicBezTo>
                        <a:pt x="1061914" y="248231"/>
                        <a:pt x="1276217" y="155648"/>
                        <a:pt x="1426721" y="155648"/>
                      </a:cubicBezTo>
                      <a:lnTo>
                        <a:pt x="3035027" y="155648"/>
                      </a:lnTo>
                      <a:cubicBezTo>
                        <a:pt x="3176997" y="155648"/>
                        <a:pt x="3347990" y="264166"/>
                        <a:pt x="3408436" y="392620"/>
                      </a:cubicBezTo>
                      <a:lnTo>
                        <a:pt x="3728438" y="1072620"/>
                      </a:lnTo>
                      <a:cubicBezTo>
                        <a:pt x="3774310" y="1170108"/>
                        <a:pt x="3885972" y="1269302"/>
                        <a:pt x="3988165" y="1303363"/>
                      </a:cubicBezTo>
                      <a:lnTo>
                        <a:pt x="4283869" y="1401928"/>
                      </a:lnTo>
                      <a:cubicBezTo>
                        <a:pt x="4278763" y="1431407"/>
                        <a:pt x="4276106" y="1461373"/>
                        <a:pt x="4276106" y="1491596"/>
                      </a:cubicBezTo>
                      <a:cubicBezTo>
                        <a:pt x="4276106" y="1753467"/>
                        <a:pt x="4469626" y="1970951"/>
                        <a:pt x="4721162" y="2008651"/>
                      </a:cubicBezTo>
                      <a:lnTo>
                        <a:pt x="4721162" y="2312880"/>
                      </a:lnTo>
                      <a:cubicBezTo>
                        <a:pt x="4721162" y="2441619"/>
                        <a:pt x="4634446" y="2546347"/>
                        <a:pt x="4527842" y="2546347"/>
                      </a:cubicBezTo>
                      <a:lnTo>
                        <a:pt x="4341810" y="2546347"/>
                      </a:lnTo>
                      <a:cubicBezTo>
                        <a:pt x="4302643" y="2153650"/>
                        <a:pt x="3970344" y="1845955"/>
                        <a:pt x="3567494" y="1845955"/>
                      </a:cubicBezTo>
                      <a:cubicBezTo>
                        <a:pt x="3138383" y="1845955"/>
                        <a:pt x="2789282" y="2195065"/>
                        <a:pt x="2789282" y="2624166"/>
                      </a:cubicBezTo>
                      <a:cubicBezTo>
                        <a:pt x="2789282" y="3053268"/>
                        <a:pt x="3138392" y="3402378"/>
                        <a:pt x="3567494" y="3402378"/>
                      </a:cubicBezTo>
                      <a:cubicBezTo>
                        <a:pt x="3970335" y="3402378"/>
                        <a:pt x="4302633" y="3094682"/>
                        <a:pt x="4341810" y="2701985"/>
                      </a:cubicBezTo>
                      <a:lnTo>
                        <a:pt x="4527842" y="2701985"/>
                      </a:lnTo>
                      <a:cubicBezTo>
                        <a:pt x="4720257" y="2701985"/>
                        <a:pt x="4876800" y="2527440"/>
                        <a:pt x="4876800" y="2312880"/>
                      </a:cubicBezTo>
                      <a:lnTo>
                        <a:pt x="4876800" y="1936642"/>
                      </a:lnTo>
                      <a:lnTo>
                        <a:pt x="4876800" y="1936642"/>
                      </a:lnTo>
                      <a:close/>
                      <a:moveTo>
                        <a:pt x="1309307" y="2001593"/>
                      </a:moveTo>
                      <a:cubicBezTo>
                        <a:pt x="1652588" y="2001593"/>
                        <a:pt x="1931880" y="2280876"/>
                        <a:pt x="1931880" y="2624166"/>
                      </a:cubicBezTo>
                      <a:cubicBezTo>
                        <a:pt x="1931880" y="2967457"/>
                        <a:pt x="1652597" y="3246739"/>
                        <a:pt x="1309307" y="3246739"/>
                      </a:cubicBezTo>
                      <a:cubicBezTo>
                        <a:pt x="966016" y="3246739"/>
                        <a:pt x="686733" y="2967457"/>
                        <a:pt x="686733" y="2624166"/>
                      </a:cubicBezTo>
                      <a:cubicBezTo>
                        <a:pt x="686733" y="2280876"/>
                        <a:pt x="966026" y="2001593"/>
                        <a:pt x="1309307" y="2001593"/>
                      </a:cubicBezTo>
                      <a:close/>
                      <a:moveTo>
                        <a:pt x="3567494" y="3246730"/>
                      </a:moveTo>
                      <a:cubicBezTo>
                        <a:pt x="3224213" y="3246730"/>
                        <a:pt x="2944921" y="2967447"/>
                        <a:pt x="2944921" y="2624157"/>
                      </a:cubicBezTo>
                      <a:cubicBezTo>
                        <a:pt x="2944921" y="2280866"/>
                        <a:pt x="3224203" y="2001583"/>
                        <a:pt x="3567494" y="2001583"/>
                      </a:cubicBezTo>
                      <a:cubicBezTo>
                        <a:pt x="3910784" y="2001583"/>
                        <a:pt x="4190067" y="2280866"/>
                        <a:pt x="4190067" y="2624157"/>
                      </a:cubicBezTo>
                      <a:cubicBezTo>
                        <a:pt x="4190067" y="2967447"/>
                        <a:pt x="3910774" y="3246730"/>
                        <a:pt x="3567494" y="3246730"/>
                      </a:cubicBezTo>
                      <a:close/>
                      <a:moveTo>
                        <a:pt x="4431745" y="1491596"/>
                      </a:moveTo>
                      <a:cubicBezTo>
                        <a:pt x="4431745" y="1481538"/>
                        <a:pt x="4432164" y="1471527"/>
                        <a:pt x="4432954" y="1461573"/>
                      </a:cubicBezTo>
                      <a:cubicBezTo>
                        <a:pt x="4569505" y="1540716"/>
                        <a:pt x="4679776" y="1693688"/>
                        <a:pt x="4711703" y="1848250"/>
                      </a:cubicBezTo>
                      <a:cubicBezTo>
                        <a:pt x="4551226" y="1808988"/>
                        <a:pt x="4431745" y="1664018"/>
                        <a:pt x="4431745" y="1491596"/>
                      </a:cubicBezTo>
                      <a:close/>
                    </a:path>
                  </a:pathLst>
                </a:custGeom>
                <a:solidFill>
                  <a:srgbClr val="70001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400"/>
                  <a:endParaRPr lang="en-US" sz="633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D880F62-234F-4932-98E1-44F2482B1D04}"/>
                </a:ext>
              </a:extLst>
            </p:cNvPr>
            <p:cNvSpPr txBox="1"/>
            <p:nvPr/>
          </p:nvSpPr>
          <p:spPr>
            <a:xfrm>
              <a:off x="1292465" y="4591877"/>
              <a:ext cx="2085268" cy="1164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48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r>
                <a:rPr lang="en-US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87DC7FB-10A2-4883-94BA-95EF71215A52}"/>
              </a:ext>
            </a:extLst>
          </p:cNvPr>
          <p:cNvSpPr txBox="1"/>
          <p:nvPr/>
        </p:nvSpPr>
        <p:spPr>
          <a:xfrm>
            <a:off x="5334001" y="152400"/>
            <a:ext cx="1662019" cy="45134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333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33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33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33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33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333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1EB672-69CE-4DC5-A471-87F52A7F5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5" y="1188982"/>
            <a:ext cx="4056410" cy="31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1.06993 0.014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9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1">
            <a:extLst>
              <a:ext uri="{FF2B5EF4-FFF2-40B4-BE49-F238E27FC236}">
                <a16:creationId xmlns:a16="http://schemas.microsoft.com/office/drawing/2014/main" id="{B3D8776C-B1F7-4882-A5A4-7F9F0F7A920D}"/>
              </a:ext>
            </a:extLst>
          </p:cNvPr>
          <p:cNvSpPr/>
          <p:nvPr/>
        </p:nvSpPr>
        <p:spPr>
          <a:xfrm>
            <a:off x="4419600" y="685800"/>
            <a:ext cx="7620000" cy="5486400"/>
          </a:xfrm>
          <a:prstGeom prst="bevel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3200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কামরুজ্জামান সরকার</a:t>
            </a:r>
            <a:endParaRPr lang="bn-IN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      বাকসার </a:t>
            </a:r>
            <a:r>
              <a:rPr lang="bn-IN" sz="36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>
              <a:defRPr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দেবিদ্বার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,কুমিল্লা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  নম্বরঃ- ০১৮১৬৩৬৬৫৯৩</a:t>
            </a:r>
            <a:endParaRPr lang="bn-BD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79A7A-658A-4836-8519-DC3DC46DE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4472" cy="65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8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525 1.85185E-6 " pathEditMode="relative" rAng="0" ptsTypes="AA">
                                      <p:cBhvr>
                                        <p:cTn id="6" dur="5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07157">
            <a:off x="3217568" y="1571235"/>
            <a:ext cx="565262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en-US" sz="4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bn-BD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চলবিদ্যু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</a:t>
            </a:r>
          </a:p>
          <a:p>
            <a:pPr algn="ctr"/>
            <a:r>
              <a:rPr lang="bn-BD" sz="48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</a:t>
            </a:r>
            <a:r>
              <a:rPr lang="en-US" sz="48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endParaRPr lang="en-US" sz="4800" b="1" i="1" dirty="0">
              <a:ln w="50800"/>
              <a:solidFill>
                <a:schemeClr val="bg1">
                  <a:shade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-798463"/>
            <a:ext cx="10668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		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-838200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-760363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1150" y="-798463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79678" y="-476253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3478" y="1828798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0078" y="3713929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4191001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1050" y="4191001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9400" y="4230738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3874" y="2879468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30074" y="1026245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98528" y="-741313"/>
            <a:ext cx="1066800" cy="37702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39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ঋ</a:t>
            </a:r>
            <a:endParaRPr lang="en-US" sz="239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70962"/>
      </p:ext>
    </p:extLst>
  </p:cSld>
  <p:clrMapOvr>
    <a:masterClrMapping/>
  </p:clrMapOvr>
  <p:transition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8575243-E594-4F14-847D-4CDE4BA15CB1}"/>
              </a:ext>
            </a:extLst>
          </p:cNvPr>
          <p:cNvGrpSpPr/>
          <p:nvPr/>
        </p:nvGrpSpPr>
        <p:grpSpPr>
          <a:xfrm>
            <a:off x="1512065" y="-461839"/>
            <a:ext cx="8294589" cy="4690322"/>
            <a:chOff x="1512065" y="-665035"/>
            <a:chExt cx="8294589" cy="46903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B3B295-21F4-457E-BD51-EB12B19C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065" y="-665035"/>
              <a:ext cx="8294589" cy="469032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7F4703-3040-40E8-A57F-90BACF833500}"/>
                </a:ext>
              </a:extLst>
            </p:cNvPr>
            <p:cNvSpPr txBox="1"/>
            <p:nvPr/>
          </p:nvSpPr>
          <p:spPr>
            <a:xfrm>
              <a:off x="3643745" y="858982"/>
              <a:ext cx="37822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FC38BA4-D6CB-495F-98A0-3164EB2088BE}"/>
              </a:ext>
            </a:extLst>
          </p:cNvPr>
          <p:cNvSpPr/>
          <p:nvPr/>
        </p:nvSpPr>
        <p:spPr>
          <a:xfrm>
            <a:off x="-27709" y="2753993"/>
            <a:ext cx="12219709" cy="4225637"/>
          </a:xfrm>
          <a:custGeom>
            <a:avLst/>
            <a:gdLst>
              <a:gd name="connsiteX0" fmla="*/ 0 w 11443854"/>
              <a:gd name="connsiteY0" fmla="*/ 0 h 3228109"/>
              <a:gd name="connsiteX1" fmla="*/ 11443854 w 11443854"/>
              <a:gd name="connsiteY1" fmla="*/ 0 h 3228109"/>
              <a:gd name="connsiteX2" fmla="*/ 11443854 w 11443854"/>
              <a:gd name="connsiteY2" fmla="*/ 3228109 h 3228109"/>
              <a:gd name="connsiteX3" fmla="*/ 0 w 11443854"/>
              <a:gd name="connsiteY3" fmla="*/ 3228109 h 3228109"/>
              <a:gd name="connsiteX4" fmla="*/ 0 w 11443854"/>
              <a:gd name="connsiteY4" fmla="*/ 0 h 3228109"/>
              <a:gd name="connsiteX0" fmla="*/ 0 w 11443854"/>
              <a:gd name="connsiteY0" fmla="*/ 0 h 3228109"/>
              <a:gd name="connsiteX1" fmla="*/ 11443854 w 11443854"/>
              <a:gd name="connsiteY1" fmla="*/ 0 h 3228109"/>
              <a:gd name="connsiteX2" fmla="*/ 11443854 w 11443854"/>
              <a:gd name="connsiteY2" fmla="*/ 3228109 h 3228109"/>
              <a:gd name="connsiteX3" fmla="*/ 0 w 11443854"/>
              <a:gd name="connsiteY3" fmla="*/ 3228109 h 3228109"/>
              <a:gd name="connsiteX4" fmla="*/ 0 w 11443854"/>
              <a:gd name="connsiteY4" fmla="*/ 0 h 3228109"/>
              <a:gd name="connsiteX0" fmla="*/ 0 w 11443854"/>
              <a:gd name="connsiteY0" fmla="*/ 0 h 3228109"/>
              <a:gd name="connsiteX1" fmla="*/ 11443854 w 11443854"/>
              <a:gd name="connsiteY1" fmla="*/ 0 h 3228109"/>
              <a:gd name="connsiteX2" fmla="*/ 11443854 w 11443854"/>
              <a:gd name="connsiteY2" fmla="*/ 3228109 h 3228109"/>
              <a:gd name="connsiteX3" fmla="*/ 0 w 11443854"/>
              <a:gd name="connsiteY3" fmla="*/ 3228109 h 3228109"/>
              <a:gd name="connsiteX4" fmla="*/ 0 w 11443854"/>
              <a:gd name="connsiteY4" fmla="*/ 0 h 3228109"/>
              <a:gd name="connsiteX0" fmla="*/ 0 w 12316690"/>
              <a:gd name="connsiteY0" fmla="*/ 0 h 3948545"/>
              <a:gd name="connsiteX1" fmla="*/ 12316690 w 12316690"/>
              <a:gd name="connsiteY1" fmla="*/ 720436 h 3948545"/>
              <a:gd name="connsiteX2" fmla="*/ 12316690 w 12316690"/>
              <a:gd name="connsiteY2" fmla="*/ 3948545 h 3948545"/>
              <a:gd name="connsiteX3" fmla="*/ 872836 w 12316690"/>
              <a:gd name="connsiteY3" fmla="*/ 3948545 h 3948545"/>
              <a:gd name="connsiteX4" fmla="*/ 0 w 12316690"/>
              <a:gd name="connsiteY4" fmla="*/ 0 h 3948545"/>
              <a:gd name="connsiteX0" fmla="*/ 0 w 12316690"/>
              <a:gd name="connsiteY0" fmla="*/ 0 h 3948545"/>
              <a:gd name="connsiteX1" fmla="*/ 12316690 w 12316690"/>
              <a:gd name="connsiteY1" fmla="*/ 720436 h 3948545"/>
              <a:gd name="connsiteX2" fmla="*/ 12316690 w 12316690"/>
              <a:gd name="connsiteY2" fmla="*/ 3948545 h 3948545"/>
              <a:gd name="connsiteX3" fmla="*/ 872836 w 12316690"/>
              <a:gd name="connsiteY3" fmla="*/ 3948545 h 3948545"/>
              <a:gd name="connsiteX4" fmla="*/ 0 w 12316690"/>
              <a:gd name="connsiteY4" fmla="*/ 0 h 3948545"/>
              <a:gd name="connsiteX0" fmla="*/ 0 w 12953999"/>
              <a:gd name="connsiteY0" fmla="*/ 27710 h 3976255"/>
              <a:gd name="connsiteX1" fmla="*/ 12953999 w 12953999"/>
              <a:gd name="connsiteY1" fmla="*/ 0 h 3976255"/>
              <a:gd name="connsiteX2" fmla="*/ 12316690 w 12953999"/>
              <a:gd name="connsiteY2" fmla="*/ 3976255 h 3976255"/>
              <a:gd name="connsiteX3" fmla="*/ 872836 w 12953999"/>
              <a:gd name="connsiteY3" fmla="*/ 3976255 h 3976255"/>
              <a:gd name="connsiteX4" fmla="*/ 0 w 12953999"/>
              <a:gd name="connsiteY4" fmla="*/ 27710 h 3976255"/>
              <a:gd name="connsiteX0" fmla="*/ 0 w 12953999"/>
              <a:gd name="connsiteY0" fmla="*/ 27710 h 3976255"/>
              <a:gd name="connsiteX1" fmla="*/ 12953999 w 12953999"/>
              <a:gd name="connsiteY1" fmla="*/ 0 h 3976255"/>
              <a:gd name="connsiteX2" fmla="*/ 12316690 w 12953999"/>
              <a:gd name="connsiteY2" fmla="*/ 3976255 h 3976255"/>
              <a:gd name="connsiteX3" fmla="*/ 872836 w 12953999"/>
              <a:gd name="connsiteY3" fmla="*/ 3976255 h 3976255"/>
              <a:gd name="connsiteX4" fmla="*/ 0 w 12953999"/>
              <a:gd name="connsiteY4" fmla="*/ 27710 h 3976255"/>
              <a:gd name="connsiteX0" fmla="*/ 0 w 12953999"/>
              <a:gd name="connsiteY0" fmla="*/ 27710 h 3976255"/>
              <a:gd name="connsiteX1" fmla="*/ 12953999 w 12953999"/>
              <a:gd name="connsiteY1" fmla="*/ 0 h 3976255"/>
              <a:gd name="connsiteX2" fmla="*/ 12316690 w 12953999"/>
              <a:gd name="connsiteY2" fmla="*/ 3976255 h 3976255"/>
              <a:gd name="connsiteX3" fmla="*/ 872836 w 12953999"/>
              <a:gd name="connsiteY3" fmla="*/ 3976255 h 3976255"/>
              <a:gd name="connsiteX4" fmla="*/ 0 w 12953999"/>
              <a:gd name="connsiteY4" fmla="*/ 27710 h 3976255"/>
              <a:gd name="connsiteX0" fmla="*/ 0 w 12953999"/>
              <a:gd name="connsiteY0" fmla="*/ 27710 h 4364182"/>
              <a:gd name="connsiteX1" fmla="*/ 12953999 w 12953999"/>
              <a:gd name="connsiteY1" fmla="*/ 0 h 4364182"/>
              <a:gd name="connsiteX2" fmla="*/ 12926290 w 12953999"/>
              <a:gd name="connsiteY2" fmla="*/ 4364182 h 4364182"/>
              <a:gd name="connsiteX3" fmla="*/ 872836 w 12953999"/>
              <a:gd name="connsiteY3" fmla="*/ 3976255 h 4364182"/>
              <a:gd name="connsiteX4" fmla="*/ 0 w 12953999"/>
              <a:gd name="connsiteY4" fmla="*/ 27710 h 4364182"/>
              <a:gd name="connsiteX0" fmla="*/ 0 w 12953999"/>
              <a:gd name="connsiteY0" fmla="*/ 27710 h 4364182"/>
              <a:gd name="connsiteX1" fmla="*/ 12953999 w 12953999"/>
              <a:gd name="connsiteY1" fmla="*/ 0 h 4364182"/>
              <a:gd name="connsiteX2" fmla="*/ 12926290 w 12953999"/>
              <a:gd name="connsiteY2" fmla="*/ 4364182 h 4364182"/>
              <a:gd name="connsiteX3" fmla="*/ 332509 w 12953999"/>
              <a:gd name="connsiteY3" fmla="*/ 4336474 h 4364182"/>
              <a:gd name="connsiteX4" fmla="*/ 0 w 12953999"/>
              <a:gd name="connsiteY4" fmla="*/ 27710 h 4364182"/>
              <a:gd name="connsiteX0" fmla="*/ 124691 w 12621490"/>
              <a:gd name="connsiteY0" fmla="*/ 124692 h 4364182"/>
              <a:gd name="connsiteX1" fmla="*/ 12621490 w 12621490"/>
              <a:gd name="connsiteY1" fmla="*/ 0 h 4364182"/>
              <a:gd name="connsiteX2" fmla="*/ 12593781 w 12621490"/>
              <a:gd name="connsiteY2" fmla="*/ 4364182 h 4364182"/>
              <a:gd name="connsiteX3" fmla="*/ 0 w 12621490"/>
              <a:gd name="connsiteY3" fmla="*/ 4336474 h 4364182"/>
              <a:gd name="connsiteX4" fmla="*/ 124691 w 12621490"/>
              <a:gd name="connsiteY4" fmla="*/ 124692 h 4364182"/>
              <a:gd name="connsiteX0" fmla="*/ 0 w 12496799"/>
              <a:gd name="connsiteY0" fmla="*/ 124692 h 4364182"/>
              <a:gd name="connsiteX1" fmla="*/ 12496799 w 12496799"/>
              <a:gd name="connsiteY1" fmla="*/ 0 h 4364182"/>
              <a:gd name="connsiteX2" fmla="*/ 12469090 w 12496799"/>
              <a:gd name="connsiteY2" fmla="*/ 4364182 h 4364182"/>
              <a:gd name="connsiteX3" fmla="*/ 55418 w 12496799"/>
              <a:gd name="connsiteY3" fmla="*/ 4031674 h 4364182"/>
              <a:gd name="connsiteX4" fmla="*/ 0 w 12496799"/>
              <a:gd name="connsiteY4" fmla="*/ 124692 h 4364182"/>
              <a:gd name="connsiteX0" fmla="*/ 0 w 12496799"/>
              <a:gd name="connsiteY0" fmla="*/ 124692 h 4364182"/>
              <a:gd name="connsiteX1" fmla="*/ 12496799 w 12496799"/>
              <a:gd name="connsiteY1" fmla="*/ 0 h 4364182"/>
              <a:gd name="connsiteX2" fmla="*/ 12469090 w 12496799"/>
              <a:gd name="connsiteY2" fmla="*/ 4364182 h 4364182"/>
              <a:gd name="connsiteX3" fmla="*/ 0 w 12496799"/>
              <a:gd name="connsiteY3" fmla="*/ 4142510 h 4364182"/>
              <a:gd name="connsiteX4" fmla="*/ 0 w 12496799"/>
              <a:gd name="connsiteY4" fmla="*/ 124692 h 4364182"/>
              <a:gd name="connsiteX0" fmla="*/ 0 w 12496799"/>
              <a:gd name="connsiteY0" fmla="*/ 124692 h 4142510"/>
              <a:gd name="connsiteX1" fmla="*/ 12496799 w 12496799"/>
              <a:gd name="connsiteY1" fmla="*/ 0 h 4142510"/>
              <a:gd name="connsiteX2" fmla="*/ 12164290 w 12496799"/>
              <a:gd name="connsiteY2" fmla="*/ 4100946 h 4142510"/>
              <a:gd name="connsiteX3" fmla="*/ 0 w 12496799"/>
              <a:gd name="connsiteY3" fmla="*/ 4142510 h 4142510"/>
              <a:gd name="connsiteX4" fmla="*/ 0 w 12496799"/>
              <a:gd name="connsiteY4" fmla="*/ 124692 h 4142510"/>
              <a:gd name="connsiteX0" fmla="*/ 0 w 12496799"/>
              <a:gd name="connsiteY0" fmla="*/ 124692 h 4142510"/>
              <a:gd name="connsiteX1" fmla="*/ 12496799 w 12496799"/>
              <a:gd name="connsiteY1" fmla="*/ 0 h 4142510"/>
              <a:gd name="connsiteX2" fmla="*/ 12164290 w 12496799"/>
              <a:gd name="connsiteY2" fmla="*/ 4128655 h 4142510"/>
              <a:gd name="connsiteX3" fmla="*/ 0 w 12496799"/>
              <a:gd name="connsiteY3" fmla="*/ 4142510 h 4142510"/>
              <a:gd name="connsiteX4" fmla="*/ 0 w 12496799"/>
              <a:gd name="connsiteY4" fmla="*/ 124692 h 4142510"/>
              <a:gd name="connsiteX0" fmla="*/ 0 w 12219709"/>
              <a:gd name="connsiteY0" fmla="*/ 207819 h 4225637"/>
              <a:gd name="connsiteX1" fmla="*/ 12219709 w 12219709"/>
              <a:gd name="connsiteY1" fmla="*/ 0 h 4225637"/>
              <a:gd name="connsiteX2" fmla="*/ 12164290 w 12219709"/>
              <a:gd name="connsiteY2" fmla="*/ 4211782 h 4225637"/>
              <a:gd name="connsiteX3" fmla="*/ 0 w 12219709"/>
              <a:gd name="connsiteY3" fmla="*/ 4225637 h 4225637"/>
              <a:gd name="connsiteX4" fmla="*/ 0 w 12219709"/>
              <a:gd name="connsiteY4" fmla="*/ 207819 h 4225637"/>
              <a:gd name="connsiteX0" fmla="*/ 0 w 12219709"/>
              <a:gd name="connsiteY0" fmla="*/ 207819 h 4225637"/>
              <a:gd name="connsiteX1" fmla="*/ 12219709 w 12219709"/>
              <a:gd name="connsiteY1" fmla="*/ 0 h 4225637"/>
              <a:gd name="connsiteX2" fmla="*/ 12164290 w 12219709"/>
              <a:gd name="connsiteY2" fmla="*/ 4211782 h 4225637"/>
              <a:gd name="connsiteX3" fmla="*/ 0 w 12219709"/>
              <a:gd name="connsiteY3" fmla="*/ 4225637 h 4225637"/>
              <a:gd name="connsiteX4" fmla="*/ 0 w 12219709"/>
              <a:gd name="connsiteY4" fmla="*/ 207819 h 4225637"/>
              <a:gd name="connsiteX0" fmla="*/ 0 w 12219709"/>
              <a:gd name="connsiteY0" fmla="*/ 207819 h 4225637"/>
              <a:gd name="connsiteX1" fmla="*/ 12219709 w 12219709"/>
              <a:gd name="connsiteY1" fmla="*/ 0 h 4225637"/>
              <a:gd name="connsiteX2" fmla="*/ 12164290 w 12219709"/>
              <a:gd name="connsiteY2" fmla="*/ 4211782 h 4225637"/>
              <a:gd name="connsiteX3" fmla="*/ 0 w 12219709"/>
              <a:gd name="connsiteY3" fmla="*/ 4225637 h 4225637"/>
              <a:gd name="connsiteX4" fmla="*/ 0 w 12219709"/>
              <a:gd name="connsiteY4" fmla="*/ 207819 h 4225637"/>
              <a:gd name="connsiteX0" fmla="*/ 0 w 12219709"/>
              <a:gd name="connsiteY0" fmla="*/ 207819 h 4225637"/>
              <a:gd name="connsiteX1" fmla="*/ 12219709 w 12219709"/>
              <a:gd name="connsiteY1" fmla="*/ 0 h 4225637"/>
              <a:gd name="connsiteX2" fmla="*/ 12164290 w 12219709"/>
              <a:gd name="connsiteY2" fmla="*/ 4211782 h 4225637"/>
              <a:gd name="connsiteX3" fmla="*/ 0 w 12219709"/>
              <a:gd name="connsiteY3" fmla="*/ 4225637 h 4225637"/>
              <a:gd name="connsiteX4" fmla="*/ 0 w 12219709"/>
              <a:gd name="connsiteY4" fmla="*/ 207819 h 422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9709" h="4225637">
                <a:moveTo>
                  <a:pt x="0" y="207819"/>
                </a:moveTo>
                <a:cubicBezTo>
                  <a:pt x="9328728" y="2410693"/>
                  <a:pt x="6728691" y="471056"/>
                  <a:pt x="12219709" y="0"/>
                </a:cubicBezTo>
                <a:lnTo>
                  <a:pt x="12164290" y="4211782"/>
                </a:lnTo>
                <a:cubicBezTo>
                  <a:pt x="4008582" y="3163455"/>
                  <a:pt x="6326908" y="3431310"/>
                  <a:pt x="0" y="4225637"/>
                </a:cubicBezTo>
                <a:lnTo>
                  <a:pt x="0" y="20781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C7E3A-A023-4E16-BB92-0636DB470343}"/>
              </a:ext>
            </a:extLst>
          </p:cNvPr>
          <p:cNvSpPr txBox="1"/>
          <p:nvPr/>
        </p:nvSpPr>
        <p:spPr>
          <a:xfrm>
            <a:off x="3663538" y="5966896"/>
            <a:ext cx="3991641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5C803D-4A0B-4E25-8E5C-3DAA99F6F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38" y="3763530"/>
            <a:ext cx="3991641" cy="2206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76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7 0.01782 L -2.5E-6 2.96296E-6 " pathEditMode="relative" rAng="0" ptsTypes="AA">
                                      <p:cBhvr>
                                        <p:cTn id="6" dur="3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4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700000">
            <a:off x="7123832" y="68912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4FD98AC-9E00-4854-9236-D4421A2B8DA2}"/>
              </a:ext>
            </a:extLst>
          </p:cNvPr>
          <p:cNvSpPr txBox="1"/>
          <p:nvPr/>
        </p:nvSpPr>
        <p:spPr>
          <a:xfrm>
            <a:off x="2840170" y="2462435"/>
            <a:ext cx="5105400" cy="5232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সম্পর্কে বর্ণনা করতে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EA46535-6B86-4F05-ACE3-E5EF0AF4FB9F}"/>
              </a:ext>
            </a:extLst>
          </p:cNvPr>
          <p:cNvSpPr txBox="1"/>
          <p:nvPr/>
        </p:nvSpPr>
        <p:spPr>
          <a:xfrm>
            <a:off x="2840170" y="3502209"/>
            <a:ext cx="7620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38AC95C-5AD4-4F07-9975-0B950EA35EEA}"/>
              </a:ext>
            </a:extLst>
          </p:cNvPr>
          <p:cNvSpPr txBox="1"/>
          <p:nvPr/>
        </p:nvSpPr>
        <p:spPr>
          <a:xfrm>
            <a:off x="2840170" y="1609227"/>
            <a:ext cx="3657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19F0C21-BA89-4DE1-B5C6-209F0BE9386F}"/>
              </a:ext>
            </a:extLst>
          </p:cNvPr>
          <p:cNvSpPr txBox="1"/>
          <p:nvPr/>
        </p:nvSpPr>
        <p:spPr>
          <a:xfrm>
            <a:off x="2840170" y="4402741"/>
            <a:ext cx="7620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সম্পর্কে বর্ণনা করতে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7580C33-298C-4C22-B862-3DFC18A0F53E}"/>
              </a:ext>
            </a:extLst>
          </p:cNvPr>
          <p:cNvSpPr txBox="1"/>
          <p:nvPr/>
        </p:nvSpPr>
        <p:spPr>
          <a:xfrm>
            <a:off x="2840170" y="5437239"/>
            <a:ext cx="7620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অপর্যাবৃত্ত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382694"/>
      </p:ext>
    </p:extLst>
  </p:cSld>
  <p:clrMapOvr>
    <a:masterClrMapping/>
  </p:clrMapOvr>
  <p:transition>
    <p:wedg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4" grpId="0" animBg="1"/>
      <p:bldP spid="125" grpId="0" animBg="1"/>
      <p:bldP spid="126" grpId="0" animBg="1"/>
      <p:bldP spid="127" grpId="0" animBg="1"/>
      <p:bldP spid="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5A0EA-93BC-4367-B8FA-1E7D4FF5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F0B6F-96C7-4780-BAF8-8C5CF33C233E}"/>
              </a:ext>
            </a:extLst>
          </p:cNvPr>
          <p:cNvSpPr txBox="1"/>
          <p:nvPr/>
        </p:nvSpPr>
        <p:spPr>
          <a:xfrm>
            <a:off x="1909011" y="930183"/>
            <a:ext cx="5372459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সামগ্রীঃ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বাল্ব, ব্যাটারি, সুইচ, তার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D3374-C6AD-439D-A35A-17D0AF92737C}"/>
              </a:ext>
            </a:extLst>
          </p:cNvPr>
          <p:cNvSpPr txBox="1"/>
          <p:nvPr/>
        </p:nvSpPr>
        <p:spPr>
          <a:xfrm>
            <a:off x="1921042" y="4720397"/>
            <a:ext cx="6532236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ON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OFF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2FA69-11E6-48F9-AA69-CF69D46BCD10}"/>
              </a:ext>
            </a:extLst>
          </p:cNvPr>
          <p:cNvSpPr txBox="1"/>
          <p:nvPr/>
        </p:nvSpPr>
        <p:spPr>
          <a:xfrm>
            <a:off x="1905000" y="4167887"/>
            <a:ext cx="6548278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বাল্প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67C3C-C5F0-4F70-9D09-5E7F8E8BBBCD}"/>
              </a:ext>
            </a:extLst>
          </p:cNvPr>
          <p:cNvSpPr txBox="1"/>
          <p:nvPr/>
        </p:nvSpPr>
        <p:spPr>
          <a:xfrm>
            <a:off x="1891525" y="3679602"/>
            <a:ext cx="13077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A7C0F7-95C4-4382-A8A7-2B348D70A054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5257800"/>
          <a:ext cx="6324600" cy="1371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bg1"/>
                          </a:solidFill>
                        </a:rPr>
                        <a:t>সংযোগ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bg1"/>
                          </a:solidFill>
                        </a:rPr>
                        <a:t>ফলাফল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</a:rPr>
                        <a:t>সংযোগ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</a:rPr>
                        <a:t> দাও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</a:rPr>
                        <a:t>বিছিন্ন কর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953A4B-EB1B-4822-A572-A30D96088360}"/>
              </a:ext>
            </a:extLst>
          </p:cNvPr>
          <p:cNvSpPr txBox="1"/>
          <p:nvPr/>
        </p:nvSpPr>
        <p:spPr>
          <a:xfrm>
            <a:off x="1905000" y="338948"/>
            <a:ext cx="2520936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পরিক্ষণ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বিদ্যুৎ বর্তনী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46D77-625C-4006-8767-16712E80F8D2}"/>
              </a:ext>
            </a:extLst>
          </p:cNvPr>
          <p:cNvSpPr txBox="1"/>
          <p:nvPr/>
        </p:nvSpPr>
        <p:spPr>
          <a:xfrm>
            <a:off x="5208671" y="207284"/>
            <a:ext cx="180172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 কাজ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67DE76-16BB-4C5A-98D8-9C0897DCB6E4}"/>
              </a:ext>
            </a:extLst>
          </p:cNvPr>
          <p:cNvSpPr txBox="1"/>
          <p:nvPr/>
        </p:nvSpPr>
        <p:spPr>
          <a:xfrm>
            <a:off x="8285065" y="799897"/>
            <a:ext cx="1600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ময়ঃ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F41A3A-CB79-4E05-AC32-E047DEE5D181}"/>
              </a:ext>
            </a:extLst>
          </p:cNvPr>
          <p:cNvGrpSpPr/>
          <p:nvPr/>
        </p:nvGrpSpPr>
        <p:grpSpPr>
          <a:xfrm>
            <a:off x="1524000" y="-24063"/>
            <a:ext cx="9144000" cy="6858000"/>
            <a:chOff x="0" y="0"/>
            <a:chExt cx="9144000" cy="6858000"/>
          </a:xfrm>
        </p:grpSpPr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7C65D380-FF67-4C25-97D2-B13E211300BA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8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09054EC4-2FF9-4DAB-A6FB-CE5A5A903383}"/>
                </a:ext>
              </a:extLst>
            </p:cNvPr>
            <p:cNvSpPr/>
            <p:nvPr/>
          </p:nvSpPr>
          <p:spPr>
            <a:xfrm>
              <a:off x="228600" y="228600"/>
              <a:ext cx="304800" cy="30480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24F951A3-56F1-443A-ADC0-66914D6C8572}"/>
                </a:ext>
              </a:extLst>
            </p:cNvPr>
            <p:cNvSpPr/>
            <p:nvPr/>
          </p:nvSpPr>
          <p:spPr>
            <a:xfrm flipV="1">
              <a:off x="228600" y="6324600"/>
              <a:ext cx="281940" cy="28956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4CDDF31B-830E-4A84-99AE-75E5905A7008}"/>
                </a:ext>
              </a:extLst>
            </p:cNvPr>
            <p:cNvSpPr/>
            <p:nvPr/>
          </p:nvSpPr>
          <p:spPr>
            <a:xfrm flipH="1" flipV="1">
              <a:off x="8610600" y="6228278"/>
              <a:ext cx="304800" cy="401122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BAE900D6-7A00-4578-953D-ADDEA77BEA1D}"/>
                </a:ext>
              </a:extLst>
            </p:cNvPr>
            <p:cNvSpPr/>
            <p:nvPr/>
          </p:nvSpPr>
          <p:spPr>
            <a:xfrm flipH="1">
              <a:off x="8610600" y="228600"/>
              <a:ext cx="304800" cy="358140"/>
            </a:xfrm>
            <a:prstGeom prst="halfFram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585B7201-EF38-40E9-AA68-55FE47F69A71}"/>
                </a:ext>
              </a:extLst>
            </p:cNvPr>
            <p:cNvSpPr/>
            <p:nvPr/>
          </p:nvSpPr>
          <p:spPr>
            <a:xfrm>
              <a:off x="76200" y="762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>
              <a:extLst>
                <a:ext uri="{FF2B5EF4-FFF2-40B4-BE49-F238E27FC236}">
                  <a16:creationId xmlns:a16="http://schemas.microsoft.com/office/drawing/2014/main" id="{7F115311-564B-480F-B7B4-DF96CB61D73A}"/>
                </a:ext>
              </a:extLst>
            </p:cNvPr>
            <p:cNvSpPr/>
            <p:nvPr/>
          </p:nvSpPr>
          <p:spPr>
            <a:xfrm rot="16200000">
              <a:off x="38100" y="60579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>
              <a:extLst>
                <a:ext uri="{FF2B5EF4-FFF2-40B4-BE49-F238E27FC236}">
                  <a16:creationId xmlns:a16="http://schemas.microsoft.com/office/drawing/2014/main" id="{2FC8D11D-2622-430F-A567-5F9345B93FDD}"/>
                </a:ext>
              </a:extLst>
            </p:cNvPr>
            <p:cNvSpPr/>
            <p:nvPr/>
          </p:nvSpPr>
          <p:spPr>
            <a:xfrm rot="10800000">
              <a:off x="8305800" y="6095999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>
              <a:extLst>
                <a:ext uri="{FF2B5EF4-FFF2-40B4-BE49-F238E27FC236}">
                  <a16:creationId xmlns:a16="http://schemas.microsoft.com/office/drawing/2014/main" id="{7BB7FB0F-AB0C-40FD-A426-CC14E7D99969}"/>
                </a:ext>
              </a:extLst>
            </p:cNvPr>
            <p:cNvSpPr/>
            <p:nvPr/>
          </p:nvSpPr>
          <p:spPr>
            <a:xfrm rot="5400000">
              <a:off x="8343900" y="114300"/>
              <a:ext cx="762000" cy="685800"/>
            </a:xfrm>
            <a:prstGeom prst="halfFrame">
              <a:avLst>
                <a:gd name="adj1" fmla="val 24444"/>
                <a:gd name="adj2" fmla="val 2444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432CAC4-ACA4-4DAA-9EFA-562FDEECF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6" t="3521" r="1031" b="14627"/>
          <a:stretch/>
        </p:blipFill>
        <p:spPr>
          <a:xfrm>
            <a:off x="7757477" y="2133601"/>
            <a:ext cx="1078973" cy="16428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59A735-78A9-47CC-A6E1-645E5C31FC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0" t="26000" r="8000" b="25999"/>
          <a:stretch/>
        </p:blipFill>
        <p:spPr>
          <a:xfrm>
            <a:off x="5483650" y="3329946"/>
            <a:ext cx="570591" cy="570591"/>
          </a:xfrm>
          <a:prstGeom prst="rect">
            <a:avLst/>
          </a:prstGeom>
        </p:spPr>
      </p:pic>
      <p:pic>
        <p:nvPicPr>
          <p:cNvPr id="2054" name="Picture 6" descr="Duracell Specialty Batteries | MN21/23 Alkaline Battery">
            <a:extLst>
              <a:ext uri="{FF2B5EF4-FFF2-40B4-BE49-F238E27FC236}">
                <a16:creationId xmlns:a16="http://schemas.microsoft.com/office/drawing/2014/main" id="{C48A966A-88E8-4FC9-B081-F96ADDDC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79888"/>
            <a:ext cx="2741998" cy="27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1354B3-6764-4523-8486-1D3F7A1F038A}"/>
              </a:ext>
            </a:extLst>
          </p:cNvPr>
          <p:cNvCxnSpPr/>
          <p:nvPr/>
        </p:nvCxnSpPr>
        <p:spPr>
          <a:xfrm>
            <a:off x="3690507" y="1558572"/>
            <a:ext cx="6137704" cy="169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66B6AC-56D0-4E47-A0E1-8772E270290E}"/>
              </a:ext>
            </a:extLst>
          </p:cNvPr>
          <p:cNvCxnSpPr/>
          <p:nvPr/>
        </p:nvCxnSpPr>
        <p:spPr>
          <a:xfrm>
            <a:off x="3690507" y="3685793"/>
            <a:ext cx="197236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AAD66B-BD55-44E7-8022-33B8B0C875D0}"/>
              </a:ext>
            </a:extLst>
          </p:cNvPr>
          <p:cNvCxnSpPr/>
          <p:nvPr/>
        </p:nvCxnSpPr>
        <p:spPr>
          <a:xfrm>
            <a:off x="9829800" y="1571960"/>
            <a:ext cx="0" cy="1997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5478A62-91D4-4B4F-BF23-A8AAB932D60A}"/>
              </a:ext>
            </a:extLst>
          </p:cNvPr>
          <p:cNvCxnSpPr/>
          <p:nvPr/>
        </p:nvCxnSpPr>
        <p:spPr>
          <a:xfrm flipH="1">
            <a:off x="8453279" y="3559322"/>
            <a:ext cx="1374933" cy="10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AE8E4E3-68CF-4957-96A0-3A0399B2D295}"/>
              </a:ext>
            </a:extLst>
          </p:cNvPr>
          <p:cNvCxnSpPr/>
          <p:nvPr/>
        </p:nvCxnSpPr>
        <p:spPr>
          <a:xfrm>
            <a:off x="5992212" y="3672284"/>
            <a:ext cx="2304751" cy="442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0FF5BA1-FF70-4B3C-9A3D-13F1E6CB5B11}"/>
              </a:ext>
            </a:extLst>
          </p:cNvPr>
          <p:cNvSpPr txBox="1"/>
          <p:nvPr/>
        </p:nvSpPr>
        <p:spPr>
          <a:xfrm>
            <a:off x="7086600" y="5715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6914F8-B3F6-42B6-9E90-E0633865AB08}"/>
              </a:ext>
            </a:extLst>
          </p:cNvPr>
          <p:cNvSpPr txBox="1"/>
          <p:nvPr/>
        </p:nvSpPr>
        <p:spPr>
          <a:xfrm>
            <a:off x="7010400" y="611511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5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503123" y="1828800"/>
            <a:ext cx="4913508" cy="229985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Oval 1"/>
          <p:cNvSpPr/>
          <p:nvPr/>
        </p:nvSpPr>
        <p:spPr>
          <a:xfrm>
            <a:off x="3503123" y="25908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Oval 2"/>
          <p:cNvSpPr/>
          <p:nvPr/>
        </p:nvSpPr>
        <p:spPr>
          <a:xfrm>
            <a:off x="5457997" y="2457104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4" name="Oval 3"/>
          <p:cNvSpPr/>
          <p:nvPr/>
        </p:nvSpPr>
        <p:spPr>
          <a:xfrm>
            <a:off x="5214157" y="1992976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" name="Oval 4"/>
          <p:cNvSpPr/>
          <p:nvPr/>
        </p:nvSpPr>
        <p:spPr>
          <a:xfrm>
            <a:off x="4969625" y="2508365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" name="Oval 5"/>
          <p:cNvSpPr/>
          <p:nvPr/>
        </p:nvSpPr>
        <p:spPr>
          <a:xfrm>
            <a:off x="3960323" y="2508365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" name="Oval 6"/>
          <p:cNvSpPr/>
          <p:nvPr/>
        </p:nvSpPr>
        <p:spPr>
          <a:xfrm>
            <a:off x="4448695" y="24765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8" name="Oval 7"/>
          <p:cNvSpPr/>
          <p:nvPr/>
        </p:nvSpPr>
        <p:spPr>
          <a:xfrm>
            <a:off x="3685310" y="2057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9" name="Oval 8"/>
          <p:cNvSpPr/>
          <p:nvPr/>
        </p:nvSpPr>
        <p:spPr>
          <a:xfrm>
            <a:off x="4204855" y="2001981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0" name="Oval 9"/>
          <p:cNvSpPr/>
          <p:nvPr/>
        </p:nvSpPr>
        <p:spPr>
          <a:xfrm>
            <a:off x="4724400" y="1992976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Oval 10"/>
          <p:cNvSpPr/>
          <p:nvPr/>
        </p:nvSpPr>
        <p:spPr>
          <a:xfrm>
            <a:off x="3565468" y="349688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" name="Oval 11"/>
          <p:cNvSpPr/>
          <p:nvPr/>
        </p:nvSpPr>
        <p:spPr>
          <a:xfrm>
            <a:off x="5520342" y="3363192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3" name="Oval 12"/>
          <p:cNvSpPr/>
          <p:nvPr/>
        </p:nvSpPr>
        <p:spPr>
          <a:xfrm>
            <a:off x="5276502" y="2899064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4" name="Oval 13"/>
          <p:cNvSpPr/>
          <p:nvPr/>
        </p:nvSpPr>
        <p:spPr>
          <a:xfrm>
            <a:off x="5031970" y="3414453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5" name="Oval 14"/>
          <p:cNvSpPr/>
          <p:nvPr/>
        </p:nvSpPr>
        <p:spPr>
          <a:xfrm>
            <a:off x="4022668" y="3414453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6" name="Oval 15"/>
          <p:cNvSpPr/>
          <p:nvPr/>
        </p:nvSpPr>
        <p:spPr>
          <a:xfrm>
            <a:off x="4511040" y="338258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7" name="Oval 16"/>
          <p:cNvSpPr/>
          <p:nvPr/>
        </p:nvSpPr>
        <p:spPr>
          <a:xfrm>
            <a:off x="3747655" y="296348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8" name="Oval 17"/>
          <p:cNvSpPr/>
          <p:nvPr/>
        </p:nvSpPr>
        <p:spPr>
          <a:xfrm>
            <a:off x="4267200" y="2908069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9" name="Oval 18"/>
          <p:cNvSpPr/>
          <p:nvPr/>
        </p:nvSpPr>
        <p:spPr>
          <a:xfrm>
            <a:off x="4786745" y="2899064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0" name="Oval 19"/>
          <p:cNvSpPr/>
          <p:nvPr/>
        </p:nvSpPr>
        <p:spPr>
          <a:xfrm>
            <a:off x="5928360" y="259772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1" name="Oval 20"/>
          <p:cNvSpPr/>
          <p:nvPr/>
        </p:nvSpPr>
        <p:spPr>
          <a:xfrm>
            <a:off x="7883234" y="2464032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2" name="Oval 21"/>
          <p:cNvSpPr/>
          <p:nvPr/>
        </p:nvSpPr>
        <p:spPr>
          <a:xfrm>
            <a:off x="7639394" y="1999904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3" name="Oval 22"/>
          <p:cNvSpPr/>
          <p:nvPr/>
        </p:nvSpPr>
        <p:spPr>
          <a:xfrm>
            <a:off x="7374557" y="2464032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4" name="Oval 23"/>
          <p:cNvSpPr/>
          <p:nvPr/>
        </p:nvSpPr>
        <p:spPr>
          <a:xfrm>
            <a:off x="6385560" y="2515293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5" name="Oval 24"/>
          <p:cNvSpPr/>
          <p:nvPr/>
        </p:nvSpPr>
        <p:spPr>
          <a:xfrm>
            <a:off x="6873932" y="248342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6" name="Oval 25"/>
          <p:cNvSpPr/>
          <p:nvPr/>
        </p:nvSpPr>
        <p:spPr>
          <a:xfrm>
            <a:off x="6110547" y="206432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7" name="Oval 26"/>
          <p:cNvSpPr/>
          <p:nvPr/>
        </p:nvSpPr>
        <p:spPr>
          <a:xfrm>
            <a:off x="6630092" y="2008909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8" name="Oval 27"/>
          <p:cNvSpPr/>
          <p:nvPr/>
        </p:nvSpPr>
        <p:spPr>
          <a:xfrm>
            <a:off x="7149637" y="1999904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9" name="Oval 28"/>
          <p:cNvSpPr/>
          <p:nvPr/>
        </p:nvSpPr>
        <p:spPr>
          <a:xfrm>
            <a:off x="6004557" y="3564083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0" name="Oval 29"/>
          <p:cNvSpPr/>
          <p:nvPr/>
        </p:nvSpPr>
        <p:spPr>
          <a:xfrm>
            <a:off x="7959431" y="3430387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1" name="Oval 30"/>
          <p:cNvSpPr/>
          <p:nvPr/>
        </p:nvSpPr>
        <p:spPr>
          <a:xfrm>
            <a:off x="7715591" y="2966259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2" name="Oval 31"/>
          <p:cNvSpPr/>
          <p:nvPr/>
        </p:nvSpPr>
        <p:spPr>
          <a:xfrm>
            <a:off x="7471059" y="348164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3" name="Oval 32"/>
          <p:cNvSpPr/>
          <p:nvPr/>
        </p:nvSpPr>
        <p:spPr>
          <a:xfrm>
            <a:off x="6461757" y="348164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4" name="Oval 33"/>
          <p:cNvSpPr/>
          <p:nvPr/>
        </p:nvSpPr>
        <p:spPr>
          <a:xfrm>
            <a:off x="6950129" y="3449783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5" name="Oval 34"/>
          <p:cNvSpPr/>
          <p:nvPr/>
        </p:nvSpPr>
        <p:spPr>
          <a:xfrm>
            <a:off x="6186744" y="3030683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6" name="Oval 35"/>
          <p:cNvSpPr/>
          <p:nvPr/>
        </p:nvSpPr>
        <p:spPr>
          <a:xfrm>
            <a:off x="6706289" y="2975264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7" name="Oval 36"/>
          <p:cNvSpPr/>
          <p:nvPr/>
        </p:nvSpPr>
        <p:spPr>
          <a:xfrm>
            <a:off x="7225834" y="2966259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8" name="Oval 37"/>
          <p:cNvSpPr/>
          <p:nvPr/>
        </p:nvSpPr>
        <p:spPr>
          <a:xfrm>
            <a:off x="5775610" y="3036226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9" name="Oval 38"/>
          <p:cNvSpPr/>
          <p:nvPr/>
        </p:nvSpPr>
        <p:spPr>
          <a:xfrm>
            <a:off x="5760027" y="2054631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885162" y="3733800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2590801" y="4696678"/>
            <a:ext cx="7539945" cy="561122"/>
            <a:chOff x="1066800" y="4696678"/>
            <a:chExt cx="7539945" cy="561122"/>
          </a:xfrm>
        </p:grpSpPr>
        <p:sp>
          <p:nvSpPr>
            <p:cNvPr id="45" name="Rectangle 44"/>
            <p:cNvSpPr/>
            <p:nvPr/>
          </p:nvSpPr>
          <p:spPr>
            <a:xfrm>
              <a:off x="6183646" y="4696678"/>
              <a:ext cx="2423099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ধাতব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পদার্থ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066800" y="4724400"/>
              <a:ext cx="2869603" cy="533400"/>
              <a:chOff x="1066800" y="4724400"/>
              <a:chExt cx="2869603" cy="5334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447800" y="4724400"/>
                <a:ext cx="2488603" cy="5334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মুক্ত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ইলেকট্রন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066800" y="4953000"/>
                <a:ext cx="15032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3962400" y="4726943"/>
              <a:ext cx="2195249" cy="530857"/>
              <a:chOff x="-538245" y="3240622"/>
              <a:chExt cx="4913508" cy="217551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-538245" y="3240622"/>
                <a:ext cx="4913508" cy="2175511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-538245" y="3878277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416629" y="374458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172789" y="3280453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28257" y="3795842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-81045" y="3795842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7327" y="3763977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-356058" y="3344877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3487" y="3289458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83032" y="3280453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-475900" y="478436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478974" y="4650669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235134" y="418654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90602" y="470193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-18700" y="470193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69672" y="467006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-293713" y="425096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25832" y="4195546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45377" y="418654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886992" y="388520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41866" y="3751509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598026" y="328738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353494" y="380277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344192" y="380277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32564" y="377090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069179" y="335180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588724" y="3296386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108269" y="328738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963189" y="485156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18063" y="4717864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674223" y="4253736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429691" y="476912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420389" y="4769125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908761" y="473726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145376" y="4318160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664921" y="4262741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184466" y="4253736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734242" y="4323703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718659" y="3342108"/>
                <a:ext cx="4572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1" name="Straight Connector 130"/>
          <p:cNvCxnSpPr/>
          <p:nvPr/>
        </p:nvCxnSpPr>
        <p:spPr>
          <a:xfrm>
            <a:off x="3962401" y="2286000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114801" y="2590800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649239" y="2672543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331133" y="2302625"/>
            <a:ext cx="1714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7499950" y="2659381"/>
            <a:ext cx="1714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7383890" y="3131128"/>
            <a:ext cx="1714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026092" y="2667001"/>
            <a:ext cx="1958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30134" y="5726025"/>
            <a:ext cx="5770419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এখানে</a:t>
            </a:r>
            <a:r>
              <a:rPr lang="en-US" sz="3200" dirty="0"/>
              <a:t> </a:t>
            </a:r>
            <a:r>
              <a:rPr lang="en-US" sz="3200" dirty="0" err="1"/>
              <a:t>ধাতুর</a:t>
            </a:r>
            <a:r>
              <a:rPr lang="en-US" sz="3200" dirty="0"/>
              <a:t> </a:t>
            </a:r>
            <a:r>
              <a:rPr lang="en-US" sz="3200" dirty="0" err="1"/>
              <a:t>মধ্যে</a:t>
            </a:r>
            <a:r>
              <a:rPr lang="en-US" sz="3200" dirty="0"/>
              <a:t> </a:t>
            </a:r>
            <a:r>
              <a:rPr lang="en-US" sz="3200" dirty="0" err="1"/>
              <a:t>কী</a:t>
            </a:r>
            <a:r>
              <a:rPr lang="en-US" sz="3200" dirty="0"/>
              <a:t> </a:t>
            </a:r>
            <a:r>
              <a:rPr lang="en-US" sz="3200" dirty="0" err="1"/>
              <a:t>ঘটছে</a:t>
            </a:r>
            <a:r>
              <a:rPr lang="en-US" sz="3200" dirty="0"/>
              <a:t>  ?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03123" y="1049166"/>
            <a:ext cx="499919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ধাতব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পদার্থে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মুক্ত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ইলেকট্রন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প্রবাহ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160568" y="318155"/>
            <a:ext cx="3468733" cy="52893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লক্ষ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sz="3600" dirty="0"/>
              <a:t> 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  <a:solidFill>
            <a:srgbClr val="660033"/>
          </a:solidFill>
        </p:grpSpPr>
        <p:sp>
          <p:nvSpPr>
            <p:cNvPr id="98" name="Frame 9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Half Frame 98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Half Frame 99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>
                <a:gd name="adj1" fmla="val 44946"/>
                <a:gd name="adj2" fmla="val 33333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Half Frame 100"/>
            <p:cNvSpPr/>
            <p:nvPr/>
          </p:nvSpPr>
          <p:spPr>
            <a:xfrm rot="10800000">
              <a:off x="8624605" y="6248400"/>
              <a:ext cx="443195" cy="499958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Half Frame 101"/>
            <p:cNvSpPr/>
            <p:nvPr/>
          </p:nvSpPr>
          <p:spPr>
            <a:xfrm rot="16200000">
              <a:off x="54821" y="6269780"/>
              <a:ext cx="499959" cy="4572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2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4.81481E-6 L -0.07483 0.05348 C -0.09115 0.06575 -0.11441 0.072 -0.13906 0.07223 C -0.16788 0.072 -0.19011 0.06528 -0.20573 0.05325 L -0.2816 -4.81481E-6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36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0.02222 L 0.12344 0.02061 C 0.14931 0.03033 0.18802 0.03565 0.2283 0.03565 C 0.27448 0.03565 0.31128 0.03033 0.33715 0.02061 L 0.46076 -0.02222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289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243 0.09583 L -0.06927 0.15555 C -0.09514 0.16898 -0.13403 0.17662 -0.17396 0.17662 C -0.21979 0.17662 -0.2566 0.16898 -0.28212 0.15555 L -0.40521 0.09583 " pathEditMode="relative" rAng="5400000" ptsTypes="AAAAA">
                                      <p:cBhvr>
                                        <p:cTn id="31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82" y="402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889 0.04537 L -0.16059 0.09861 C -0.17586 0.11065 -0.19843 0.11736 -0.22204 0.11736 C -0.2493 0.11759 -0.27083 0.11065 -0.28593 0.09861 L -0.35833 0.04537 " pathEditMode="relative" rAng="5400000" ptsTypes="AAAAA">
                                      <p:cBhvr>
                                        <p:cTn id="3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358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6297 L 0.12083 0.01019 C 0.14687 -0.00301 0.18611 -0.01134 0.22586 -0.01134 C 0.27257 -0.01134 0.30885 -0.00301 0.33489 0.01019 L 0.45902 0.06297 " pathEditMode="relative" rAng="16200000" ptsTypes="AAAAA">
                                      <p:cBhvr>
                                        <p:cTn id="3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-370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46 -0.03495 L -0.07448 0.00671 C -0.09184 0.0162 -0.11789 0.02176 -0.14462 0.02176 C -0.17535 0.02176 -0.19966 0.0162 -0.21702 0.00671 L -0.29914 -0.03495 " pathEditMode="relative" rAng="5400000" ptsTypes="AAAAA">
                                      <p:cBhvr>
                                        <p:cTn id="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282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71 0.0956 L 0.10834 0.01181 C 0.12691 -0.00926 0.15469 -0.02268 0.18282 -0.02268 C 0.21598 -0.02268 0.24167 -0.00926 0.26025 0.01181 L 0.34844 0.0956 " pathEditMode="relative" rAng="16200000" ptsTypes="AAAAA">
                                      <p:cBhvr>
                                        <p:cTn id="3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-590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01 0.15278 L 0.04635 0.1 C 0.06476 0.08681 0.09253 0.07848 0.12049 0.07848 C 0.15347 0.07848 0.17899 0.08681 0.1974 0.1 L 0.28524 0.15278 " pathEditMode="relative" rAng="16200000" ptsTypes="AAAAA">
                                      <p:cBhvr>
                                        <p:cTn id="4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4884" y="3294978"/>
            <a:ext cx="1474460" cy="10963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848601" y="3294978"/>
            <a:ext cx="1539665" cy="1119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74928" y="3809075"/>
            <a:ext cx="4176647" cy="1158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29554" y="2547050"/>
            <a:ext cx="2013845" cy="5490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নিম্ন</a:t>
            </a:r>
            <a:r>
              <a:rPr lang="en-US" sz="2800" dirty="0"/>
              <a:t> </a:t>
            </a:r>
            <a:r>
              <a:rPr lang="en-US" sz="2800" dirty="0" err="1"/>
              <a:t>বিভব</a:t>
            </a:r>
            <a:r>
              <a:rPr lang="en-US" sz="2800" dirty="0"/>
              <a:t>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48601" y="2446428"/>
            <a:ext cx="2168235" cy="61079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800" dirty="0" err="1"/>
              <a:t>উচ্চ</a:t>
            </a:r>
            <a:r>
              <a:rPr lang="en-US" sz="2800" dirty="0"/>
              <a:t> </a:t>
            </a:r>
            <a:r>
              <a:rPr lang="en-US" sz="2800" dirty="0" err="1"/>
              <a:t>বিভব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191000" y="892836"/>
            <a:ext cx="1697368" cy="326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ইলেকট্রন</a:t>
            </a: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6113" y="831220"/>
            <a:ext cx="1539665" cy="36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ধাতব</a:t>
            </a:r>
            <a:r>
              <a:rPr lang="en-US" dirty="0"/>
              <a:t> </a:t>
            </a:r>
            <a:r>
              <a:rPr lang="en-US" dirty="0" err="1"/>
              <a:t>পাত</a:t>
            </a:r>
            <a:r>
              <a:rPr lang="en-US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3581401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971800" y="3917646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971800" y="3581401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76600" y="3810001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667000" y="3841446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8507214" y="3352801"/>
            <a:ext cx="255787" cy="29275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-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229601" y="4038601"/>
            <a:ext cx="255787" cy="29275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-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184735" y="3731773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3276601" y="3384246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21775" y="5410200"/>
            <a:ext cx="2106851" cy="10963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63377" y="5410200"/>
            <a:ext cx="1861624" cy="1119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1662" y="5924297"/>
            <a:ext cx="4176647" cy="11589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03734" y="5696623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108534" y="6032868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108534" y="5696623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413334" y="5925223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803734" y="5956668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643948" y="5468023"/>
            <a:ext cx="255787" cy="29275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-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366335" y="6153823"/>
            <a:ext cx="255787" cy="29275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-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321469" y="5846995"/>
            <a:ext cx="228600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413335" y="5499468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18234" y="3028278"/>
            <a:ext cx="670134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90626" y="4949230"/>
            <a:ext cx="670134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3657601" y="929852"/>
            <a:ext cx="304143" cy="27335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-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010400" y="871272"/>
            <a:ext cx="609600" cy="3263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421775" y="4590266"/>
            <a:ext cx="1921624" cy="5754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 </a:t>
            </a:r>
            <a:r>
              <a:rPr lang="en-US" sz="2800" dirty="0" err="1"/>
              <a:t>উচ্চ</a:t>
            </a:r>
            <a:r>
              <a:rPr lang="en-US" sz="2800" dirty="0"/>
              <a:t> </a:t>
            </a:r>
            <a:r>
              <a:rPr lang="en-US" sz="2800" dirty="0" err="1"/>
              <a:t>বিভব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8008392" y="4541623"/>
            <a:ext cx="2008444" cy="5490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নিম্ন</a:t>
            </a:r>
            <a:r>
              <a:rPr lang="en-US" sz="2800" dirty="0"/>
              <a:t> </a:t>
            </a:r>
            <a:r>
              <a:rPr lang="en-US" sz="2800" dirty="0" err="1"/>
              <a:t>বিভব</a:t>
            </a:r>
            <a:r>
              <a:rPr lang="en-US" sz="2800" dirty="0"/>
              <a:t>   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35066" y="1600200"/>
            <a:ext cx="524213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B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05200" y="1751435"/>
            <a:ext cx="3893591" cy="4792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ভালভাবে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পর্যবেক্ষণ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কর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600200" y="76200"/>
            <a:ext cx="8991600" cy="6672159"/>
            <a:chOff x="76200" y="76200"/>
            <a:chExt cx="8991600" cy="6672159"/>
          </a:xfrm>
          <a:solidFill>
            <a:srgbClr val="660033"/>
          </a:solidFill>
        </p:grpSpPr>
        <p:sp>
          <p:nvSpPr>
            <p:cNvPr id="45" name="Half Frame 44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Half Frame 45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>
                <a:gd name="adj1" fmla="val 44946"/>
                <a:gd name="adj2" fmla="val 33333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Half Frame 46"/>
            <p:cNvSpPr/>
            <p:nvPr/>
          </p:nvSpPr>
          <p:spPr>
            <a:xfrm rot="10800000">
              <a:off x="8624605" y="6248400"/>
              <a:ext cx="443195" cy="499958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alf Frame 47"/>
            <p:cNvSpPr/>
            <p:nvPr/>
          </p:nvSpPr>
          <p:spPr>
            <a:xfrm rot="16200000">
              <a:off x="54821" y="6269780"/>
              <a:ext cx="499959" cy="4572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99 L 0.54583 -0.01921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67084 0.01319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6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449 L 0.64914 -0.05254 " pathEditMode="relative" rAng="0" ptsTypes="AA">
                                      <p:cBhvr>
                                        <p:cTn id="15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3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856 L 0.60885 -0.00393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4676 L 0.56667 0.04375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1991 L 0.54583 -0.01922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67084 0.0132 " pathEditMode="relative" rAng="0" ptsTypes="AA">
                                      <p:cBhvr>
                                        <p:cTn id="23" dur="15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6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4491 L 0.64914 -0.05255 " pathEditMode="relative" rAng="0" ptsTypes="AA">
                                      <p:cBhvr>
                                        <p:cTn id="25" dur="2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3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856 L 0.60885 -0.00393 " pathEditMode="relative" rAng="0" ptsTypes="AA">
                                      <p:cBhvr>
                                        <p:cTn id="27" dur="3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4676 L 0.56667 0.04375 " pathEditMode="relative" rAng="0" ptsTypes="AA">
                                      <p:cBhvr>
                                        <p:cTn id="29" dur="3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  <p:bldP spid="20" grpId="0" animBg="1"/>
      <p:bldP spid="21" grpId="0" animBg="1"/>
      <p:bldP spid="71" grpId="0" animBg="1"/>
      <p:bldP spid="72" grpId="0" animBg="1"/>
      <p:bldP spid="27" grpId="0" animBg="1"/>
      <p:bldP spid="29" grpId="0" animBg="1"/>
      <p:bldP spid="31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3820181"/>
            <a:ext cx="4648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6516" y="4651285"/>
            <a:ext cx="46482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410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391400" y="2209796"/>
            <a:ext cx="914400" cy="838204"/>
            <a:chOff x="6858000" y="2362200"/>
            <a:chExt cx="762000" cy="68580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6858000" y="2362200"/>
              <a:ext cx="762000" cy="685800"/>
            </a:xfrm>
            <a:prstGeom prst="roundRect">
              <a:avLst/>
            </a:prstGeom>
            <a:ln>
              <a:noFill/>
            </a:ln>
            <a:effectLst/>
            <a:sp3d prstMaterial="clear">
              <a:bevelT h="635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010400" y="2512218"/>
            <a:ext cx="45720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8" name="Object 7">
                          <a:hlinkClick r:id="" action="ppaction://ole?verb=0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2512218"/>
                          <a:ext cx="457200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ight Arrow 8"/>
          <p:cNvSpPr/>
          <p:nvPr/>
        </p:nvSpPr>
        <p:spPr>
          <a:xfrm>
            <a:off x="4419600" y="1981200"/>
            <a:ext cx="2819400" cy="13716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98AF5320-421A-4856-A75D-6587C36D5470}"/>
    </a:ext>
  </a:extLst>
</a:theme>
</file>

<file path=ppt/theme/theme2.xml><?xml version="1.0" encoding="utf-8"?>
<a:theme xmlns:a="http://schemas.openxmlformats.org/drawingml/2006/main" name="Wellspring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6E2187FA-78B5-42F2-9074-40D4C2C1399B}"/>
    </a:ext>
  </a:extLst>
</a:theme>
</file>

<file path=ppt/theme/theme3.xml><?xml version="1.0" encoding="utf-8"?>
<a:theme xmlns:a="http://schemas.openxmlformats.org/drawingml/2006/main" name="Star of the show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CED26E1E-587B-4123-A4F9-DB49A037FBB9}"/>
    </a:ext>
  </a:extLst>
</a:theme>
</file>

<file path=ppt/theme/theme4.xml><?xml version="1.0" encoding="utf-8"?>
<a:theme xmlns:a="http://schemas.openxmlformats.org/drawingml/2006/main" name="Amusements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tone template_Win32_v5.potx" id="{0B6ADF6A-1AB9-4B5E-8A87-5E88E283A9E8}" vid="{573AD6BE-256C-44EB-886C-5713CB0A8D47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{CB2A4917-5375-4C78-A5C9-C105270063BF}tf78479028_win32</Template>
  <TotalTime>10</TotalTime>
  <Words>850</Words>
  <Application>Microsoft Office PowerPoint</Application>
  <PresentationFormat>Widescreen</PresentationFormat>
  <Paragraphs>182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Calibri</vt:lpstr>
      <vt:lpstr>Nikosh</vt:lpstr>
      <vt:lpstr>NikoshBAN</vt:lpstr>
      <vt:lpstr>Segoe UI</vt:lpstr>
      <vt:lpstr>Segoe UI Light</vt:lpstr>
      <vt:lpstr>Times New Roman</vt:lpstr>
      <vt:lpstr>Trebuchet MS</vt:lpstr>
      <vt:lpstr>Wingdings 3</vt:lpstr>
      <vt:lpstr>Balancing Act</vt:lpstr>
      <vt:lpstr>Wellspring</vt:lpstr>
      <vt:lpstr>Star of the show</vt:lpstr>
      <vt:lpstr>Amusements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8801781699989</dc:creator>
  <cp:lastModifiedBy>8801781699989</cp:lastModifiedBy>
  <cp:revision>2</cp:revision>
  <dcterms:created xsi:type="dcterms:W3CDTF">2022-03-01T09:29:26Z</dcterms:created>
  <dcterms:modified xsi:type="dcterms:W3CDTF">2022-03-01T09:46:28Z</dcterms:modified>
</cp:coreProperties>
</file>