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98" r:id="rId2"/>
    <p:sldId id="300" r:id="rId3"/>
    <p:sldId id="258" r:id="rId4"/>
    <p:sldId id="294" r:id="rId5"/>
    <p:sldId id="260" r:id="rId6"/>
    <p:sldId id="305" r:id="rId7"/>
    <p:sldId id="269" r:id="rId8"/>
    <p:sldId id="296" r:id="rId9"/>
    <p:sldId id="304" r:id="rId10"/>
    <p:sldId id="274" r:id="rId11"/>
    <p:sldId id="276" r:id="rId12"/>
    <p:sldId id="278" r:id="rId13"/>
    <p:sldId id="280" r:id="rId14"/>
    <p:sldId id="282" r:id="rId15"/>
    <p:sldId id="284" r:id="rId16"/>
    <p:sldId id="301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3520-3461-442A-83BA-20A95E1444ED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5726-A3FC-4B70-A758-3736C22F12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641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28E2-D7FF-4994-B172-4B3FDDD0EF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3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BA10-6400-4EDD-93D1-58617211878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6561"/>
            <a:ext cx="8839200" cy="654427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542" y="358877"/>
            <a:ext cx="8305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-01715687217\Desktop\Rose Bloom I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" y="1524000"/>
            <a:ext cx="8305800" cy="4757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6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4038600" cy="1066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পুষ্পাক্ষ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152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0" y="1143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১।এটি দেখতে গোলাকার।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7526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২।এটি ফুলের বৃন্ত শীর্ষে অবস্থান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9718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৩।ফুলের বাকি চারটি স্তবক এর উপর সাজান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থাকে।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76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পুষ্পাক্ষ ফুলকে আকর্ষনীয়ভাবে তুলে ধরে।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1905000" y="3352800"/>
            <a:ext cx="685800" cy="533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40386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পুষ্পাক্ষ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794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rigami-flower.org/Images/origami-calyx-spiral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243840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2362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4478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১।ফুলের বাহিরের স্তবককে বৃতি বলে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667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২।এরা সবুজ  রঙের 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3528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৩।এর প্রতি খন্ডকে বৃত্যাংশ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953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বৃতি ফুলের অন্য অংশগুলোকে রোদ বৃষ্টি থেকে  রক্ষা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81200" y="167640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5574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ackyardnature.net/n/13/130505l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2895600" cy="266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2971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দলমণ্ডল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0668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১।এটি বাহিরের দিক থেকে দ্বিতীয় স্তবক।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2098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২।কত গুলো পাপড়ি মিলে দলমণ্ডল গঠ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766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৩।এর প্রতিটি অংশকে পাপড়ি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বা দলাংশ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19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648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দলমন্ডল রঙিন হওয়ায় পোকামাকড় আকর্ষন করে ও পরাগায়ন নিশ্চিত করে। </a:t>
            </a:r>
          </a:p>
        </p:txBody>
      </p:sp>
    </p:spTree>
    <p:extLst>
      <p:ext uri="{BB962C8B-B14F-4D97-AF65-F5344CB8AC3E}">
        <p14:creationId xmlns="" xmlns:p14="http://schemas.microsoft.com/office/powerpoint/2010/main" val="28516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1.treknature.com/photos/11138/tabrez_090_filte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124200" cy="24860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04800"/>
            <a:ext cx="30480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পুংস্তবক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219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১।এটি ফুলের তৃতীয় স্তবক।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981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২।এই স্তবকের প্রতিটি অংশকে পুংকেশর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048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৩।পুংকেশরের দন্ডের ন্যায় অংশকে পুংদন্ডবলে।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343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৪।শীর্ষে থলির মত অংশকে পরাগধানী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638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সরাসরি জনন কাজে অংশগ্রহন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533400" y="3505200"/>
            <a:ext cx="1219200" cy="152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057400" y="3886200"/>
            <a:ext cx="685800" cy="76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9600" y="4267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পুংদন্ড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3600" y="41910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831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tutorvista.com/content/angiosperm-morphology/gynoecium-structure.jpeg"/>
          <p:cNvPicPr>
            <a:picLocks noChangeAspect="1" noChangeArrowheads="1"/>
          </p:cNvPicPr>
          <p:nvPr/>
        </p:nvPicPr>
        <p:blipFill>
          <a:blip r:embed="rId2"/>
          <a:srcRect l="38710" r="25930" b="17500"/>
          <a:stretch>
            <a:fillRect/>
          </a:stretch>
        </p:blipFill>
        <p:spPr bwMode="auto">
          <a:xfrm>
            <a:off x="457200" y="1447800"/>
            <a:ext cx="1600200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3124200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40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১।এটি ফুলের  চতুর্থ  স্তবক।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5146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২।একটি গর্ভপত্রের তিনটি অংশ- যথা- গর্ভ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শয় , গর্ভদন্ড ও গর্ভম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ন্ড।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7338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৩।গর্ভাশয়ের ভিতরে ডিম্বক সাজানো থাকে।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257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পুংস্তবকের মত সরাসরি জনন কাজে অংশগ্রহন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828800"/>
            <a:ext cx="152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2819400"/>
            <a:ext cx="1600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4191000"/>
            <a:ext cx="1219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47800" y="1905000"/>
            <a:ext cx="12192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গর্ভম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2895600"/>
            <a:ext cx="1295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গর্ভদন্ড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4191000"/>
            <a:ext cx="10668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শয়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37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0" grpId="0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2700" y="990601"/>
            <a:ext cx="36957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১।বৃতি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াকে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352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ফুলের দ্বিতীয় স্তবকের নাম 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267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৩।পুংকেশর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াকে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05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৪।গর্ভপত্রের কয়টি অংশ?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286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955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838200"/>
            <a:ext cx="4419600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685800" y="256597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আদর্শ ফুলের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চিহ্নিত চিত্র অঙ্কন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595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82000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সবাইকে 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s-of-flowers-com-best-25-flowers-ideas-on-pinterest-bridal-flower-bouquets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1524000"/>
            <a:ext cx="8488680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777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26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মোছাঃরোকসানা পারভীন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মুজিবনগর,মেহেরপুর 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1430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শিক্ষক পরিচিতি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79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655320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990600" y="762000"/>
            <a:ext cx="66294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 শ্রেণী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429000"/>
            <a:ext cx="6629400" cy="92333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চতুর্থ অধ্যায়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800600"/>
            <a:ext cx="67056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</a:rPr>
              <a:t>পাঠঃ ৪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820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98500"/>
            <a:ext cx="3914775" cy="5562600"/>
          </a:xfrm>
          <a:prstGeom prst="rect">
            <a:avLst/>
          </a:prstGeom>
        </p:spPr>
      </p:pic>
      <p:pic>
        <p:nvPicPr>
          <p:cNvPr id="4" name="Picture 3" descr="27651339bbf466e6aa472aa65e9b5b28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3614738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804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bklips.com/BOBS_WEBSITE/ILF-ANEMTHAL.jpg"/>
          <p:cNvPicPr>
            <a:picLocks noChangeAspect="1" noChangeArrowheads="1"/>
          </p:cNvPicPr>
          <p:nvPr/>
        </p:nvPicPr>
        <p:blipFill>
          <a:blip r:embed="rId2"/>
          <a:srcRect t="8333" r="8750" b="6667"/>
          <a:stretch>
            <a:fillRect/>
          </a:stretch>
        </p:blipFill>
        <p:spPr bwMode="auto">
          <a:xfrm>
            <a:off x="762000" y="685800"/>
            <a:ext cx="3733800" cy="5486400"/>
          </a:xfrm>
          <a:prstGeom prst="rect">
            <a:avLst/>
          </a:prstGeom>
          <a:noFill/>
        </p:spPr>
      </p:pic>
      <p:pic>
        <p:nvPicPr>
          <p:cNvPr id="3" name="Picture 2" descr="rose-flower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09600"/>
            <a:ext cx="4114800" cy="586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215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0"/>
            <a:ext cx="6934200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যৌন জ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গুরুত্বপূর্ণ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অঙ্গ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371600" y="4267200"/>
            <a:ext cx="6781800" cy="190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1219200" y="838200"/>
            <a:ext cx="6781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আজকের পাঠ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685800"/>
            <a:ext cx="55626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905000"/>
            <a:ext cx="4800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90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১।ফুল কি তা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352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২।সম্পূর্ণ ও অসম্পূর্ণ ফুল কি তা বলতে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648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৩।একটি আদর্শ ফুলের কয়টি অংশ কি কি তা ব্যাখ্যা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797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97" y="688262"/>
            <a:ext cx="7772402" cy="56363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0993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-parts-1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4343400" cy="472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4" name="Straight Connector 3"/>
          <p:cNvCxnSpPr/>
          <p:nvPr/>
        </p:nvCxnSpPr>
        <p:spPr>
          <a:xfrm>
            <a:off x="5791200" y="3733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9200" y="762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6227D9"/>
                </a:solidFill>
                <a:latin typeface="NikoshBAN" pitchFamily="2" charset="0"/>
                <a:cs typeface="NikoshBAN" pitchFamily="2" charset="0"/>
              </a:rPr>
              <a:t>একটি আদর্শ ফুলের </a:t>
            </a:r>
            <a:r>
              <a:rPr lang="bn-IN" sz="3600" dirty="0" smtClean="0">
                <a:solidFill>
                  <a:srgbClr val="6227D9"/>
                </a:solidFill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3600" dirty="0" smtClean="0">
                <a:solidFill>
                  <a:srgbClr val="6227D9"/>
                </a:solidFill>
                <a:latin typeface="NikoshBAN" pitchFamily="2" charset="0"/>
                <a:cs typeface="NikoshBAN" pitchFamily="2" charset="0"/>
              </a:rPr>
              <a:t>অংশ </a:t>
            </a:r>
            <a:endParaRPr lang="en-US" sz="3600" dirty="0">
              <a:solidFill>
                <a:srgbClr val="6227D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28194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1" idx="1"/>
          </p:cNvCxnSpPr>
          <p:nvPr/>
        </p:nvCxnSpPr>
        <p:spPr>
          <a:xfrm flipV="1">
            <a:off x="5410200" y="2971800"/>
            <a:ext cx="1447800" cy="457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4114800"/>
            <a:ext cx="1219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438400" y="3352800"/>
            <a:ext cx="2286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30" idx="1"/>
          </p:cNvCxnSpPr>
          <p:nvPr/>
        </p:nvCxnSpPr>
        <p:spPr>
          <a:xfrm>
            <a:off x="5486400" y="5105400"/>
            <a:ext cx="1371600" cy="381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438400" y="5257800"/>
            <a:ext cx="2362200" cy="2286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58000" y="27432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পুংকেশর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31242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গর্ভকেশর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200" y="53340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পুষ্পাক্ষ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0" y="38100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পাপড়ি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5257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বৃতি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5" grpId="0" animBg="1"/>
      <p:bldP spid="26" grpId="0" animBg="1"/>
      <p:bldP spid="27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943</TotalTime>
  <Words>337</Words>
  <Application>Microsoft Office PowerPoint</Application>
  <PresentationFormat>On-screen Show (4:3)</PresentationFormat>
  <Paragraphs>72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Anika</dc:creator>
  <cp:lastModifiedBy>Eight</cp:lastModifiedBy>
  <cp:revision>131</cp:revision>
  <dcterms:created xsi:type="dcterms:W3CDTF">2006-08-16T00:00:00Z</dcterms:created>
  <dcterms:modified xsi:type="dcterms:W3CDTF">2020-08-20T06:38:41Z</dcterms:modified>
</cp:coreProperties>
</file>