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69" r:id="rId2"/>
    <p:sldId id="257" r:id="rId3"/>
    <p:sldId id="285" r:id="rId4"/>
    <p:sldId id="298" r:id="rId5"/>
    <p:sldId id="300" r:id="rId6"/>
    <p:sldId id="299" r:id="rId7"/>
    <p:sldId id="301" r:id="rId8"/>
    <p:sldId id="302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20" autoAdjust="0"/>
    <p:restoredTop sz="94660"/>
  </p:normalViewPr>
  <p:slideViewPr>
    <p:cSldViewPr snapToGrid="0">
      <p:cViewPr>
        <p:scale>
          <a:sx n="33" d="100"/>
          <a:sy n="33" d="100"/>
        </p:scale>
        <p:origin x="1416" y="11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05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5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242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7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90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2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1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46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737535-9F64-41DD-BB49-2A7EB83CE0E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78E177-3ACA-4277-96DE-B229EF3A92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06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hyperlink" Target="mailto:azad.cu@gmail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1"/>
            <a:ext cx="12182712" cy="6852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8191EDE-62E6-458D-8B99-7CFDB0504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22" y="1367181"/>
            <a:ext cx="987552" cy="942050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2F315D-993E-4477-9278-1BF54F6F5577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222" y="174348"/>
            <a:ext cx="987552" cy="987552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77586" y="-447304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0" y="174348"/>
            <a:ext cx="987552" cy="9875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-171872" y="4417245"/>
            <a:ext cx="7273372" cy="221599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13800" b="1" dirty="0" err="1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3800" b="1" dirty="0" smtClean="0">
                <a:ln w="9525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 ত ম</a:t>
            </a:r>
            <a:endParaRPr lang="en-US" sz="13800" b="1" dirty="0">
              <a:ln w="9525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432816"/>
            <a:ext cx="9720072" cy="1499616"/>
          </a:xfrm>
        </p:spPr>
        <p:txBody>
          <a:bodyPr/>
          <a:lstStyle/>
          <a:p>
            <a:pPr algn="ctr"/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6456" y="1766486"/>
            <a:ext cx="5566869" cy="41537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ইসলামের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ইতিহাস</a:t>
            </a:r>
            <a:r>
              <a:rPr lang="en-US" sz="3600" dirty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ea typeface="Times New Roman" pitchFamily="18" charset="0"/>
                <a:cs typeface="NikoshBAN" pitchFamily="2" charset="0"/>
              </a:rPr>
              <a:t>সংস্কৃতি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01711 268 862</a:t>
            </a:r>
          </a:p>
          <a:p>
            <a:pPr marL="1271016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০১৮৪১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২৬৮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৮৬২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azad.cu@gmail.com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B663894-415C-49B0-A82E-45EE3CECA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76" y="1766486"/>
            <a:ext cx="2687424" cy="32249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FDF599-3BC7-4931-8A8B-CAB2FA03B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798" y="4731371"/>
            <a:ext cx="491855" cy="51265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16105D-2CD5-464A-A3EA-AE93946BA29C}"/>
              </a:ext>
            </a:extLst>
          </p:cNvPr>
          <p:cNvGrpSpPr/>
          <p:nvPr/>
        </p:nvGrpSpPr>
        <p:grpSpPr>
          <a:xfrm>
            <a:off x="10853855" y="125298"/>
            <a:ext cx="990222" cy="1981200"/>
            <a:chOff x="10853855" y="125298"/>
            <a:chExt cx="990222" cy="198120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C1A6847-E11B-4A25-A830-C2F876BB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5" y="1161901"/>
              <a:ext cx="990222" cy="944597"/>
            </a:xfrm>
            <a:prstGeom prst="ellipse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F4133C7-4FA0-4E61-B8F6-41A8AE9D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125298"/>
              <a:ext cx="990220" cy="944598"/>
            </a:xfrm>
            <a:prstGeom prst="rect">
              <a:avLst/>
            </a:prstGeom>
          </p:spPr>
        </p:pic>
      </p:grpSp>
      <p:sp>
        <p:nvSpPr>
          <p:cNvPr id="12" name="Rounded Rectangle 11"/>
          <p:cNvSpPr/>
          <p:nvPr/>
        </p:nvSpPr>
        <p:spPr>
          <a:xfrm>
            <a:off x="277586" y="-447304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0" y="174348"/>
            <a:ext cx="987552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0.00208 L -0.22227 0.00208 L -0.22227 -0.47014 L -0.00143 -0.47014 C -0.00117 -0.31273 -0.00078 -0.15532 0.00066 0.00208 Z " pathEditMode="relative" rAng="0" ptsTypes="AAAAA">
                                      <p:cBhvr>
                                        <p:cTn id="6" dur="1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2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4600" y="2106498"/>
            <a:ext cx="65889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সিলেবাস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মানবন্টন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738BC7B-3E57-410D-8CB2-8581C0076C1F}"/>
              </a:ext>
            </a:extLst>
          </p:cNvPr>
          <p:cNvSpPr/>
          <p:nvPr/>
        </p:nvSpPr>
        <p:spPr>
          <a:xfrm>
            <a:off x="0" y="594360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D0A2AF-AE6F-4F61-A06D-6B7651381B90}"/>
              </a:ext>
            </a:extLst>
          </p:cNvPr>
          <p:cNvSpPr txBox="1"/>
          <p:nvPr/>
        </p:nvSpPr>
        <p:spPr>
          <a:xfrm>
            <a:off x="-12839700" y="5943601"/>
            <a:ext cx="1261235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A16105D-2CD5-464A-A3EA-AE93946BA29C}"/>
              </a:ext>
            </a:extLst>
          </p:cNvPr>
          <p:cNvGrpSpPr/>
          <p:nvPr/>
        </p:nvGrpSpPr>
        <p:grpSpPr>
          <a:xfrm>
            <a:off x="10853855" y="125298"/>
            <a:ext cx="990222" cy="6309568"/>
            <a:chOff x="10853855" y="125298"/>
            <a:chExt cx="990222" cy="6309568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C1A6847-E11B-4A25-A830-C2F876BB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5" y="1161901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F4133C7-4FA0-4E61-B8F6-41A8AE9D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125298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9140C64-184A-4DD5-8949-D919CE16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5402764"/>
              <a:ext cx="990220" cy="1032102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277586" y="-447304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0" y="174348"/>
            <a:ext cx="987552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738BC7B-3E57-410D-8CB2-8581C0076C1F}"/>
              </a:ext>
            </a:extLst>
          </p:cNvPr>
          <p:cNvSpPr/>
          <p:nvPr/>
        </p:nvSpPr>
        <p:spPr>
          <a:xfrm>
            <a:off x="0" y="594360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D0A2AF-AE6F-4F61-A06D-6B7651381B90}"/>
              </a:ext>
            </a:extLst>
          </p:cNvPr>
          <p:cNvSpPr txBox="1"/>
          <p:nvPr/>
        </p:nvSpPr>
        <p:spPr>
          <a:xfrm>
            <a:off x="-12839700" y="5943601"/>
            <a:ext cx="1261235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A16105D-2CD5-464A-A3EA-AE93946BA29C}"/>
              </a:ext>
            </a:extLst>
          </p:cNvPr>
          <p:cNvGrpSpPr/>
          <p:nvPr/>
        </p:nvGrpSpPr>
        <p:grpSpPr>
          <a:xfrm>
            <a:off x="10853855" y="125298"/>
            <a:ext cx="990222" cy="6309568"/>
            <a:chOff x="10853855" y="125298"/>
            <a:chExt cx="990222" cy="6309568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C1A6847-E11B-4A25-A830-C2F876BB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5" y="1161901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F4133C7-4FA0-4E61-B8F6-41A8AE9D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125298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9140C64-184A-4DD5-8949-D919CE16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5402764"/>
              <a:ext cx="990220" cy="1032102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277586" y="-447304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0" y="174348"/>
            <a:ext cx="987552" cy="987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68386" y="125298"/>
            <a:ext cx="5475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u="sng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ইসলামের</a:t>
            </a:r>
            <a:r>
              <a:rPr lang="en-US" sz="3600" u="sng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ইতিহাস</a:t>
            </a:r>
            <a:r>
              <a:rPr lang="en-US" sz="3600" u="sng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u="sng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সংস্কৃতি</a:t>
            </a:r>
            <a:r>
              <a:rPr lang="en-US" sz="3600" u="sng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১ম </a:t>
            </a:r>
            <a:r>
              <a:rPr lang="en-US" sz="3600" u="sng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পত্র</a:t>
            </a:r>
            <a:endParaRPr lang="en-US" sz="3600" u="sng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0" y="1783552"/>
            <a:ext cx="2026158" cy="26520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93662"/>
              </p:ext>
            </p:extLst>
          </p:nvPr>
        </p:nvGraphicFramePr>
        <p:xfrm>
          <a:off x="3168910" y="983894"/>
          <a:ext cx="6519100" cy="468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10"/>
                <a:gridCol w="5300790"/>
              </a:tblGrid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অধ্যায়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বিষয়বস্তু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প্রাক-ইসলামি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হযরত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মুহাম্মদ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(স)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খুলাফায়ে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রাশেদিন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উমাইয়া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খিলাফত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আব্বাসি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খিলাফত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৬ষ্ঠ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স্পেনে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উমাইয়া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শাসন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আফ্রিকায়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ফাতেমি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শাসন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90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738BC7B-3E57-410D-8CB2-8581C0076C1F}"/>
              </a:ext>
            </a:extLst>
          </p:cNvPr>
          <p:cNvSpPr/>
          <p:nvPr/>
        </p:nvSpPr>
        <p:spPr>
          <a:xfrm>
            <a:off x="0" y="594360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D0A2AF-AE6F-4F61-A06D-6B7651381B90}"/>
              </a:ext>
            </a:extLst>
          </p:cNvPr>
          <p:cNvSpPr txBox="1"/>
          <p:nvPr/>
        </p:nvSpPr>
        <p:spPr>
          <a:xfrm>
            <a:off x="-12839700" y="5943601"/>
            <a:ext cx="1261235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A16105D-2CD5-464A-A3EA-AE93946BA29C}"/>
              </a:ext>
            </a:extLst>
          </p:cNvPr>
          <p:cNvGrpSpPr/>
          <p:nvPr/>
        </p:nvGrpSpPr>
        <p:grpSpPr>
          <a:xfrm>
            <a:off x="10853855" y="125298"/>
            <a:ext cx="990222" cy="6309568"/>
            <a:chOff x="10853855" y="125298"/>
            <a:chExt cx="990222" cy="6309568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C1A6847-E11B-4A25-A830-C2F876BB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5" y="1161901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F4133C7-4FA0-4E61-B8F6-41A8AE9D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125298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9140C64-184A-4DD5-8949-D919CE16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5402764"/>
              <a:ext cx="990220" cy="1032102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277586" y="-447304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0" y="174348"/>
            <a:ext cx="987552" cy="987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78341" y="1868705"/>
            <a:ext cx="5475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১ম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পত্র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3600" u="sng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লেখক</a:t>
            </a:r>
            <a:endParaRPr lang="en-US" sz="3600" u="sng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/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ড.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ছিদ্দিকুর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ড. এ.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সামছুজ্জোহা</a:t>
            </a:r>
            <a:endParaRPr lang="en-US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10" y="1069896"/>
            <a:ext cx="3133725" cy="41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738BC7B-3E57-410D-8CB2-8581C0076C1F}"/>
              </a:ext>
            </a:extLst>
          </p:cNvPr>
          <p:cNvSpPr/>
          <p:nvPr/>
        </p:nvSpPr>
        <p:spPr>
          <a:xfrm>
            <a:off x="0" y="594360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D0A2AF-AE6F-4F61-A06D-6B7651381B90}"/>
              </a:ext>
            </a:extLst>
          </p:cNvPr>
          <p:cNvSpPr txBox="1"/>
          <p:nvPr/>
        </p:nvSpPr>
        <p:spPr>
          <a:xfrm>
            <a:off x="-12839700" y="5943601"/>
            <a:ext cx="1261235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A16105D-2CD5-464A-A3EA-AE93946BA29C}"/>
              </a:ext>
            </a:extLst>
          </p:cNvPr>
          <p:cNvGrpSpPr/>
          <p:nvPr/>
        </p:nvGrpSpPr>
        <p:grpSpPr>
          <a:xfrm>
            <a:off x="10853855" y="125298"/>
            <a:ext cx="990222" cy="6309568"/>
            <a:chOff x="10853855" y="125298"/>
            <a:chExt cx="990222" cy="6309568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C1A6847-E11B-4A25-A830-C2F876BB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5" y="1161901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F4133C7-4FA0-4E61-B8F6-41A8AE9D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125298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9140C64-184A-4DD5-8949-D919CE16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5402764"/>
              <a:ext cx="990220" cy="1032102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277586" y="-447304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0" y="174348"/>
            <a:ext cx="987552" cy="987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5563" y="125298"/>
            <a:ext cx="5613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u="sng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ইসলামের</a:t>
            </a:r>
            <a:r>
              <a:rPr lang="en-US" sz="3600" u="sng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ইতিহাস</a:t>
            </a:r>
            <a:r>
              <a:rPr lang="en-US" sz="3600" u="sng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u="sng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সংস্কৃতি</a:t>
            </a:r>
            <a:r>
              <a:rPr lang="en-US" sz="3600" u="sng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২য় </a:t>
            </a:r>
            <a:r>
              <a:rPr lang="en-US" sz="3600" u="sng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পত্র</a:t>
            </a:r>
            <a:endParaRPr lang="en-US" sz="3600" u="sng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6" y="2074732"/>
            <a:ext cx="2212412" cy="2895803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217225"/>
              </p:ext>
            </p:extLst>
          </p:nvPr>
        </p:nvGraphicFramePr>
        <p:xfrm>
          <a:off x="3302399" y="936011"/>
          <a:ext cx="6519100" cy="410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310"/>
                <a:gridCol w="5300790"/>
              </a:tblGrid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অধ্যায়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বিষয়বস্তু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ভারতে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মুসলিম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শাসন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প্রতিষ্ঠা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দিল্লি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সালতানাত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যুগ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ভারত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উপমহাদেশে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মুঘল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শাসন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কোম্পানি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ঔপনিবেশিক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শাসন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ইতিহাস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8616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৬ষ্ঠ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সার্বভৌম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অভ্যুদয়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6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738BC7B-3E57-410D-8CB2-8581C0076C1F}"/>
              </a:ext>
            </a:extLst>
          </p:cNvPr>
          <p:cNvSpPr/>
          <p:nvPr/>
        </p:nvSpPr>
        <p:spPr>
          <a:xfrm>
            <a:off x="0" y="594360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D0A2AF-AE6F-4F61-A06D-6B7651381B90}"/>
              </a:ext>
            </a:extLst>
          </p:cNvPr>
          <p:cNvSpPr txBox="1"/>
          <p:nvPr/>
        </p:nvSpPr>
        <p:spPr>
          <a:xfrm>
            <a:off x="-12839700" y="5943601"/>
            <a:ext cx="1261235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A16105D-2CD5-464A-A3EA-AE93946BA29C}"/>
              </a:ext>
            </a:extLst>
          </p:cNvPr>
          <p:cNvGrpSpPr/>
          <p:nvPr/>
        </p:nvGrpSpPr>
        <p:grpSpPr>
          <a:xfrm>
            <a:off x="10853855" y="125298"/>
            <a:ext cx="990222" cy="6309568"/>
            <a:chOff x="10853855" y="125298"/>
            <a:chExt cx="990222" cy="6309568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C1A6847-E11B-4A25-A830-C2F876BB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5" y="1161901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F4133C7-4FA0-4E61-B8F6-41A8AE9D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125298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9140C64-184A-4DD5-8949-D919CE16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5402764"/>
              <a:ext cx="990220" cy="1032102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277586" y="-447304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0" y="174348"/>
            <a:ext cx="987552" cy="987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44490" y="2000306"/>
            <a:ext cx="56135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ইতিহাস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২য়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পত্র</a:t>
            </a:r>
            <a:endParaRPr lang="en-US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 fontAlgn="base"/>
            <a:r>
              <a:rPr lang="en-US" sz="3600" u="sng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লেখক</a:t>
            </a:r>
            <a:endParaRPr lang="en-US" sz="3600" u="sng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/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ড.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ছিদ্দিকুর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রহমান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খান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ড. এ.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সামছুজ্জোহা</a:t>
            </a:r>
            <a:endParaRPr lang="en-US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87" y="1161900"/>
            <a:ext cx="3240024" cy="42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738BC7B-3E57-410D-8CB2-8581C0076C1F}"/>
              </a:ext>
            </a:extLst>
          </p:cNvPr>
          <p:cNvSpPr/>
          <p:nvPr/>
        </p:nvSpPr>
        <p:spPr>
          <a:xfrm>
            <a:off x="0" y="594360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8D0A2AF-AE6F-4F61-A06D-6B7651381B90}"/>
              </a:ext>
            </a:extLst>
          </p:cNvPr>
          <p:cNvSpPr txBox="1"/>
          <p:nvPr/>
        </p:nvSpPr>
        <p:spPr>
          <a:xfrm>
            <a:off x="-12839700" y="5943601"/>
            <a:ext cx="1261235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A16105D-2CD5-464A-A3EA-AE93946BA29C}"/>
              </a:ext>
            </a:extLst>
          </p:cNvPr>
          <p:cNvGrpSpPr/>
          <p:nvPr/>
        </p:nvGrpSpPr>
        <p:grpSpPr>
          <a:xfrm>
            <a:off x="10853855" y="125298"/>
            <a:ext cx="990222" cy="6309568"/>
            <a:chOff x="10853855" y="125298"/>
            <a:chExt cx="990222" cy="6309568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C1A6847-E11B-4A25-A830-C2F876BB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5" y="1161901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F4133C7-4FA0-4E61-B8F6-41A8AE9D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125298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29140C64-184A-4DD5-8949-D919CE168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5402764"/>
              <a:ext cx="990220" cy="1032102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277586" y="-447304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Picture 22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0" y="174348"/>
            <a:ext cx="987552" cy="9875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2252" y="344958"/>
            <a:ext cx="56135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400" u="sng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মানবন্টন</a:t>
            </a:r>
            <a:endParaRPr lang="en-US" sz="4400" u="sng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806" y="1323185"/>
            <a:ext cx="69291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সৃজনশীল</a:t>
            </a:r>
            <a:r>
              <a:rPr lang="en-US" sz="4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</a:t>
            </a:r>
            <a:r>
              <a:rPr lang="en-US" sz="4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৭০ </a:t>
            </a:r>
            <a:r>
              <a:rPr lang="en-US" sz="4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নম্বর</a:t>
            </a:r>
            <a:endParaRPr lang="en-US" sz="48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fontAlgn="base"/>
            <a:r>
              <a:rPr lang="en-US" sz="4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১১টি </a:t>
            </a:r>
            <a:r>
              <a:rPr lang="en-US" sz="4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</a:t>
            </a:r>
            <a:r>
              <a:rPr lang="en-US" sz="4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৭টি ১০</a:t>
            </a:r>
            <a:r>
              <a:rPr lang="en-US" sz="4800" dirty="0" smtClean="0">
                <a:latin typeface="Beauty Sunflower" pitchFamily="50" charset="0"/>
                <a:ea typeface="Times New Roman" panose="02020603050405020304" pitchFamily="18" charset="0"/>
                <a:cs typeface="NikoshBAN" panose="02000000000000000000" pitchFamily="2" charset="0"/>
              </a:rPr>
              <a:t>*৭=৭০</a:t>
            </a:r>
            <a:endParaRPr lang="en-US" sz="48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fontAlgn="base"/>
            <a:endParaRPr lang="en-US" sz="48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fontAlgn="base"/>
            <a:r>
              <a:rPr lang="en-US" sz="4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বহুনির্বাচনি</a:t>
            </a:r>
            <a:r>
              <a:rPr lang="en-US" sz="4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</a:t>
            </a:r>
            <a:r>
              <a:rPr lang="en-US" sz="4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4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৩০ </a:t>
            </a:r>
            <a:r>
              <a:rPr lang="en-US" sz="4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নম্বর</a:t>
            </a:r>
            <a:endParaRPr lang="en-US" sz="48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fontAlgn="base"/>
            <a:r>
              <a:rPr lang="en-US" sz="4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৩০টি </a:t>
            </a:r>
            <a:r>
              <a:rPr lang="en-US" sz="4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</a:t>
            </a:r>
            <a:r>
              <a:rPr lang="en-US" sz="4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৩০টি ১</a:t>
            </a:r>
            <a:r>
              <a:rPr lang="en-US" sz="4800" dirty="0" smtClean="0">
                <a:latin typeface="Beauty Sunflower" pitchFamily="50" charset="0"/>
                <a:ea typeface="Times New Roman" panose="02020603050405020304" pitchFamily="18" charset="0"/>
                <a:cs typeface="NikoshBAN" panose="02000000000000000000" pitchFamily="2" charset="0"/>
              </a:rPr>
              <a:t>*৩০=৩০</a:t>
            </a:r>
            <a:endParaRPr lang="en-US" sz="48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7586" y="-447304"/>
            <a:ext cx="1447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0" y="174348"/>
            <a:ext cx="987552" cy="98755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A16105D-2CD5-464A-A3EA-AE93946BA29C}"/>
              </a:ext>
            </a:extLst>
          </p:cNvPr>
          <p:cNvGrpSpPr/>
          <p:nvPr/>
        </p:nvGrpSpPr>
        <p:grpSpPr>
          <a:xfrm>
            <a:off x="10853855" y="125298"/>
            <a:ext cx="990222" cy="1981200"/>
            <a:chOff x="10853855" y="125298"/>
            <a:chExt cx="990222" cy="1981200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C1A6847-E11B-4A25-A830-C2F876BB5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5" y="1161901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F4133C7-4FA0-4E61-B8F6-41A8AE9D6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856" y="125298"/>
              <a:ext cx="990220" cy="944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9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322</TotalTime>
  <Words>257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Beauty Sunflower</vt:lpstr>
      <vt:lpstr>Calibri</vt:lpstr>
      <vt:lpstr>NikoshBAN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</dc:creator>
  <cp:lastModifiedBy>Microsoft account</cp:lastModifiedBy>
  <cp:revision>101</cp:revision>
  <dcterms:created xsi:type="dcterms:W3CDTF">2021-12-23T05:39:58Z</dcterms:created>
  <dcterms:modified xsi:type="dcterms:W3CDTF">2022-03-04T10:00:30Z</dcterms:modified>
</cp:coreProperties>
</file>