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8" r:id="rId2"/>
    <p:sldMasterId id="2147483776" r:id="rId3"/>
    <p:sldMasterId id="2147483794" r:id="rId4"/>
  </p:sldMasterIdLst>
  <p:notesMasterIdLst>
    <p:notesMasterId r:id="rId29"/>
  </p:notesMasterIdLst>
  <p:handoutMasterIdLst>
    <p:handoutMasterId r:id="rId30"/>
  </p:handoutMasterIdLst>
  <p:sldIdLst>
    <p:sldId id="258" r:id="rId5"/>
    <p:sldId id="259" r:id="rId6"/>
    <p:sldId id="260" r:id="rId7"/>
    <p:sldId id="268" r:id="rId8"/>
    <p:sldId id="261" r:id="rId9"/>
    <p:sldId id="275" r:id="rId10"/>
    <p:sldId id="273" r:id="rId11"/>
    <p:sldId id="276" r:id="rId12"/>
    <p:sldId id="274" r:id="rId13"/>
    <p:sldId id="278" r:id="rId14"/>
    <p:sldId id="279" r:id="rId15"/>
    <p:sldId id="271" r:id="rId16"/>
    <p:sldId id="280" r:id="rId17"/>
    <p:sldId id="262" r:id="rId18"/>
    <p:sldId id="263" r:id="rId19"/>
    <p:sldId id="264" r:id="rId20"/>
    <p:sldId id="281" r:id="rId21"/>
    <p:sldId id="282" r:id="rId22"/>
    <p:sldId id="284" r:id="rId23"/>
    <p:sldId id="283" r:id="rId24"/>
    <p:sldId id="267" r:id="rId25"/>
    <p:sldId id="272" r:id="rId26"/>
    <p:sldId id="270" r:id="rId27"/>
    <p:sldId id="269" r:id="rId2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182" autoAdjust="0"/>
  </p:normalViewPr>
  <p:slideViewPr>
    <p:cSldViewPr showGuides="1">
      <p:cViewPr varScale="1">
        <p:scale>
          <a:sx n="70" d="100"/>
          <a:sy n="70" d="100"/>
        </p:scale>
        <p:origin x="654" y="7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3/11/2022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3/11/2022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pPr/>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347" y="770467"/>
            <a:ext cx="10779492" cy="3352800"/>
          </a:xfrm>
        </p:spPr>
        <p:txBody>
          <a:bodyPr anchor="b">
            <a:noAutofit/>
          </a:bodyPr>
          <a:lstStyle>
            <a:lvl1pPr algn="l">
              <a:lnSpc>
                <a:spcPct val="80000"/>
              </a:lnSpc>
              <a:defRPr sz="8797"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339" y="4206876"/>
            <a:ext cx="9225798" cy="1645920"/>
          </a:xfrm>
        </p:spPr>
        <p:txBody>
          <a:bodyPr>
            <a:normAutofit/>
          </a:bodyPr>
          <a:lstStyle>
            <a:lvl1pPr marL="0" indent="0" algn="l">
              <a:buNone/>
              <a:defRPr sz="3199">
                <a:solidFill>
                  <a:schemeClr val="bg1"/>
                </a:solidFill>
                <a:latin typeface="+mj-lt"/>
              </a:defRPr>
            </a:lvl1pPr>
            <a:lvl2pPr marL="457063" indent="0" algn="ctr">
              <a:buNone/>
              <a:defRPr sz="27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2E3C847-D284-421D-B330-2D43513B0F9C}" type="datetime1">
              <a:rPr lang="en-US" smtClean="0"/>
              <a:pPr/>
              <a:t>3/11/2022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smtClean="0"/>
              <a:t>Add a footer</a:t>
            </a:r>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B37DED6-D4C7-42EE-AB49-D2E39E64FDE4}" type="slidenum">
              <a:rPr lang="en-US" smtClean="0"/>
              <a:pPr/>
              <a:t>‹#›</a:t>
            </a:fld>
            <a:endParaRPr lang="en-US"/>
          </a:p>
        </p:txBody>
      </p:sp>
      <p:grpSp>
        <p:nvGrpSpPr>
          <p:cNvPr id="10" name="Group 9" descr="Stack of books"/>
          <p:cNvGrpSpPr/>
          <p:nvPr userDrawn="1"/>
        </p:nvGrpSpPr>
        <p:grpSpPr>
          <a:xfrm>
            <a:off x="0" y="0"/>
            <a:ext cx="12190572" cy="6858000"/>
            <a:chOff x="0" y="0"/>
            <a:chExt cx="12190572" cy="6858000"/>
          </a:xfrm>
        </p:grpSpPr>
        <p:sp>
          <p:nvSpPr>
            <p:cNvPr id="11" name="Rectangle 10"/>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13" name="Picture 12" descr="Stack of book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591594" cy="6858000"/>
              </a:xfrm>
              <a:prstGeom prst="rect">
                <a:avLst/>
              </a:prstGeom>
            </p:spPr>
          </p:pic>
          <p:sp>
            <p:nvSpPr>
              <p:cNvPr id="14" name="Rectangle 13"/>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1550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987518-40ED-4895-8580-DE2A722FC423}"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229186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1673" y="695325"/>
            <a:ext cx="262821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324" y="714376"/>
            <a:ext cx="7732286"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D9F34-BDBC-4273-B9BC-22458F940BE7}"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250386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347" y="770467"/>
            <a:ext cx="10779492" cy="3352800"/>
          </a:xfrm>
        </p:spPr>
        <p:txBody>
          <a:bodyPr anchor="b">
            <a:noAutofit/>
          </a:bodyPr>
          <a:lstStyle>
            <a:lvl1pPr algn="l">
              <a:lnSpc>
                <a:spcPct val="80000"/>
              </a:lnSpc>
              <a:defRPr sz="8797"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339" y="4206876"/>
            <a:ext cx="9225798" cy="1645920"/>
          </a:xfrm>
        </p:spPr>
        <p:txBody>
          <a:bodyPr>
            <a:normAutofit/>
          </a:bodyPr>
          <a:lstStyle>
            <a:lvl1pPr marL="0" indent="0" algn="l">
              <a:buNone/>
              <a:defRPr sz="3199">
                <a:solidFill>
                  <a:schemeClr val="tx1"/>
                </a:solidFill>
                <a:latin typeface="+mj-lt"/>
              </a:defRPr>
            </a:lvl1pPr>
            <a:lvl2pPr marL="457063" indent="0" algn="ctr">
              <a:buNone/>
              <a:defRPr sz="27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2E3C847-D284-421D-B330-2D43513B0F9C}" type="datetime1">
              <a:rPr lang="en-US" smtClean="0"/>
              <a:pPr/>
              <a:t>3/11/2022</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grpSp>
        <p:nvGrpSpPr>
          <p:cNvPr id="10" name="Group 9" descr="Stack of books"/>
          <p:cNvGrpSpPr/>
          <p:nvPr userDrawn="1"/>
        </p:nvGrpSpPr>
        <p:grpSpPr>
          <a:xfrm>
            <a:off x="0" y="0"/>
            <a:ext cx="12190572" cy="6858000"/>
            <a:chOff x="0" y="0"/>
            <a:chExt cx="12190572" cy="6858000"/>
          </a:xfrm>
        </p:grpSpPr>
        <p:sp>
          <p:nvSpPr>
            <p:cNvPr id="11" name="Rectangle 10"/>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13" name="Picture 12" descr="Stack of book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591594" cy="6858000"/>
              </a:xfrm>
              <a:prstGeom prst="rect">
                <a:avLst/>
              </a:prstGeom>
            </p:spPr>
          </p:pic>
          <p:sp>
            <p:nvSpPr>
              <p:cNvPr id="14" name="Rectangle 13"/>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1340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85147-19A6-4970-A04E-ED9B1D83C0F1}"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pPr/>
              <a:t>‹#›</a:t>
            </a:fld>
            <a:endParaRPr lang="en-US"/>
          </a:p>
        </p:txBody>
      </p:sp>
    </p:spTree>
    <p:extLst>
      <p:ext uri="{BB962C8B-B14F-4D97-AF65-F5344CB8AC3E}">
        <p14:creationId xmlns:p14="http://schemas.microsoft.com/office/powerpoint/2010/main" val="367552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347" y="767419"/>
            <a:ext cx="10777969" cy="3355848"/>
          </a:xfrm>
        </p:spPr>
        <p:txBody>
          <a:bodyPr anchor="b">
            <a:normAutofit/>
          </a:bodyPr>
          <a:lstStyle>
            <a:lvl1pPr>
              <a:lnSpc>
                <a:spcPct val="80000"/>
              </a:lnSpc>
              <a:defRPr sz="8797"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338" y="4204209"/>
            <a:ext cx="9223893" cy="1645920"/>
          </a:xfrm>
        </p:spPr>
        <p:txBody>
          <a:bodyPr anchor="t">
            <a:normAutofit/>
          </a:bodyPr>
          <a:lstStyle>
            <a:lvl1pPr marL="0" indent="0">
              <a:buNone/>
              <a:defRPr sz="3199">
                <a:solidFill>
                  <a:schemeClr val="tx1"/>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41008-E89D-49CD-9BF4-E6F3FE09F7AC}"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8203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480" y="1998134"/>
            <a:ext cx="4662226" cy="376732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09764" y="1998134"/>
            <a:ext cx="4662226" cy="376732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9E199F-4583-41EB-929F-5865E95EECAA}"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97838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480" y="2040467"/>
            <a:ext cx="4662226" cy="723400"/>
          </a:xfrm>
        </p:spPr>
        <p:txBody>
          <a:bodyPr anchor="ctr">
            <a:normAutofit/>
          </a:bodyPr>
          <a:lstStyle>
            <a:lvl1pPr marL="0" indent="0">
              <a:buNone/>
              <a:defRPr sz="2199" b="0" cap="all" baseline="0">
                <a:solidFill>
                  <a:schemeClr val="accent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480" y="2753084"/>
            <a:ext cx="4662226"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6043" y="2038435"/>
            <a:ext cx="4662226" cy="722376"/>
          </a:xfrm>
        </p:spPr>
        <p:txBody>
          <a:bodyPr anchor="ctr">
            <a:normAutofit/>
          </a:bodyPr>
          <a:lstStyle>
            <a:lvl1pPr marL="0" indent="0">
              <a:buNone/>
              <a:defRPr sz="2199" b="0" cap="all" baseline="0">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6043" y="2750990"/>
            <a:ext cx="4662226"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E652EB-356C-4482-B27C-7C8E08F5D88F}" type="datetime1">
              <a:rPr lang="en-US" smtClean="0"/>
              <a:pPr/>
              <a:t>3/11/2022</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95512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B0895E-43C3-4560-B59A-90049317E860}" type="datetime1">
              <a:rPr lang="en-US" smtClean="0"/>
              <a:pPr/>
              <a:t>3/11/2022</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19366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pPr/>
              <a:t>3/11/2022</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84126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18016" y="0"/>
            <a:ext cx="45708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59253" y="542282"/>
            <a:ext cx="3382399" cy="1920240"/>
          </a:xfrm>
        </p:spPr>
        <p:txBody>
          <a:bodyPr anchor="b">
            <a:noAutofit/>
          </a:bodyPr>
          <a:lstStyle>
            <a:lvl1pPr>
              <a:lnSpc>
                <a:spcPct val="85000"/>
              </a:lnSpc>
              <a:defRPr sz="3999">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1801" y="762000"/>
            <a:ext cx="6094413" cy="457200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3827" y="2511813"/>
            <a:ext cx="3397635" cy="3126987"/>
          </a:xfrm>
        </p:spPr>
        <p:txBody>
          <a:bodyPr>
            <a:normAutofit/>
          </a:bodyPr>
          <a:lstStyle>
            <a:lvl1pPr marL="0" marR="0" indent="0" algn="l" defTabSz="914126" rtl="0" eaLnBrk="1" fontAlgn="auto" latinLnBrk="0" hangingPunct="1">
              <a:lnSpc>
                <a:spcPct val="100000"/>
              </a:lnSpc>
              <a:spcBef>
                <a:spcPts val="1200"/>
              </a:spcBef>
              <a:spcAft>
                <a:spcPts val="0"/>
              </a:spcAft>
              <a:buClrTx/>
              <a:buSzTx/>
              <a:buFontTx/>
              <a:buNone/>
              <a:tabLst/>
              <a:defRPr sz="1799">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marR="0" lvl="0" indent="0" algn="l" defTabSz="914126"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DFBB78A-01B4-41F2-96B0-677A4A282832}" type="slidenum">
              <a:rPr lang="en-US" smtClean="0"/>
              <a:pPr/>
              <a:t>‹#›</a:t>
            </a:fld>
            <a:endParaRPr lang="en-US"/>
          </a:p>
        </p:txBody>
      </p:sp>
    </p:spTree>
    <p:extLst>
      <p:ext uri="{BB962C8B-B14F-4D97-AF65-F5344CB8AC3E}">
        <p14:creationId xmlns:p14="http://schemas.microsoft.com/office/powerpoint/2010/main" val="336344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85147-19A6-4970-A04E-ED9B1D83C0F1}"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pPr/>
              <a:t>‹#›</a:t>
            </a:fld>
            <a:endParaRPr lang="en-US"/>
          </a:p>
        </p:txBody>
      </p:sp>
    </p:spTree>
    <p:extLst>
      <p:ext uri="{BB962C8B-B14F-4D97-AF65-F5344CB8AC3E}">
        <p14:creationId xmlns:p14="http://schemas.microsoft.com/office/powerpoint/2010/main" val="321403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055" y="5418668"/>
            <a:ext cx="10777969" cy="613283"/>
          </a:xfrm>
        </p:spPr>
        <p:txBody>
          <a:bodyPr anchor="b">
            <a:normAutofit/>
          </a:bodyPr>
          <a:lstStyle>
            <a:lvl1pPr>
              <a:defRPr sz="3199"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88825" cy="5330952"/>
          </a:xfrm>
          <a:solidFill>
            <a:schemeClr val="accent1">
              <a:lumMod val="20000"/>
              <a:lumOff val="80000"/>
            </a:schemeClr>
          </a:solidFill>
        </p:spPr>
        <p:txBody>
          <a:bodyPr anchor="t"/>
          <a:lstStyle>
            <a:lvl1pPr marL="0" indent="0" algn="ctr">
              <a:spcBef>
                <a:spcPts val="800"/>
              </a:spcBef>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76480" y="5909735"/>
            <a:ext cx="9226941" cy="533400"/>
          </a:xfrm>
        </p:spPr>
        <p:txBody>
          <a:bodyPr>
            <a:normAutofit/>
          </a:bodyPr>
          <a:lstStyle>
            <a:lvl1pPr marL="0" indent="0">
              <a:lnSpc>
                <a:spcPct val="90000"/>
              </a:lnSpc>
              <a:buNone/>
              <a:defRPr sz="1400">
                <a:solidFill>
                  <a:schemeClr val="tx1"/>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932FBA3B-941F-4778-A0CB-865223FDAE69}" type="datetime1">
              <a:rPr lang="en-US" smtClean="0"/>
              <a:pPr/>
              <a:t>3/11/2022</a:t>
            </a:fld>
            <a:endParaRPr lang="en-US"/>
          </a:p>
        </p:txBody>
      </p:sp>
      <p:sp>
        <p:nvSpPr>
          <p:cNvPr id="10" name="Footer Placeholder 9"/>
          <p:cNvSpPr>
            <a:spLocks noGrp="1"/>
          </p:cNvSpPr>
          <p:nvPr>
            <p:ph type="ftr" sz="quarter" idx="11"/>
          </p:nvPr>
        </p:nvSpPr>
        <p:spPr/>
        <p:txBody>
          <a:bodyPr/>
          <a:lstStyle/>
          <a:p>
            <a:r>
              <a:rPr lang="en-US" smtClean="0"/>
              <a:t>Add a footer</a:t>
            </a:r>
            <a:endParaRPr lang="en-US" dirty="0"/>
          </a:p>
        </p:txBody>
      </p:sp>
      <p:sp>
        <p:nvSpPr>
          <p:cNvPr id="11" name="Slide Number Placeholder 10"/>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311549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987518-40ED-4895-8580-DE2A722FC423}"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295050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1673" y="695325"/>
            <a:ext cx="262821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324" y="714376"/>
            <a:ext cx="7732286"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D9F34-BDBC-4273-B9BC-22458F940BE7}"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382018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ctrTitle"/>
          </p:nvPr>
        </p:nvSpPr>
        <p:spPr>
          <a:xfrm>
            <a:off x="3961367" y="1964267"/>
            <a:ext cx="7195852" cy="2421464"/>
          </a:xfrm>
        </p:spPr>
        <p:txBody>
          <a:bodyPr anchor="b">
            <a:normAutofit/>
          </a:bodyPr>
          <a:lstStyle>
            <a:lvl1pPr algn="r">
              <a:defRPr sz="4799">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1367" y="4385733"/>
            <a:ext cx="7195852" cy="1405467"/>
          </a:xfrm>
        </p:spPr>
        <p:txBody>
          <a:bodyPr anchor="t">
            <a:normAutofit/>
          </a:bodyPr>
          <a:lstStyle>
            <a:lvl1pPr marL="0" indent="0" algn="r">
              <a:buNone/>
              <a:defRPr sz="1799" cap="all">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0232" y="5870576"/>
            <a:ext cx="1599783" cy="377825"/>
          </a:xfrm>
        </p:spPr>
        <p:txBody>
          <a:bodyPr/>
          <a:lstStyle/>
          <a:p>
            <a:fld id="{42E3C847-D284-421D-B330-2D43513B0F9C}" type="datetime1">
              <a:rPr lang="en-US" smtClean="0"/>
              <a:pPr/>
              <a:t>3/11/2022</a:t>
            </a:fld>
            <a:endParaRPr lang="en-US"/>
          </a:p>
        </p:txBody>
      </p:sp>
      <p:sp>
        <p:nvSpPr>
          <p:cNvPr id="5" name="Footer Placeholder 4"/>
          <p:cNvSpPr>
            <a:spLocks noGrp="1"/>
          </p:cNvSpPr>
          <p:nvPr>
            <p:ph type="ftr" sz="quarter" idx="11"/>
          </p:nvPr>
        </p:nvSpPr>
        <p:spPr>
          <a:xfrm>
            <a:off x="3961367" y="5870576"/>
            <a:ext cx="4892684" cy="377825"/>
          </a:xfrm>
        </p:spPr>
        <p:txBody>
          <a:bodyPr/>
          <a:lstStyle/>
          <a:p>
            <a:r>
              <a:rPr lang="en-US" smtClean="0"/>
              <a:t>Add a footer</a:t>
            </a:r>
            <a:endParaRPr lang="en-US" dirty="0"/>
          </a:p>
        </p:txBody>
      </p:sp>
      <p:sp>
        <p:nvSpPr>
          <p:cNvPr id="6" name="Slide Number Placeholder 5"/>
          <p:cNvSpPr>
            <a:spLocks noGrp="1"/>
          </p:cNvSpPr>
          <p:nvPr>
            <p:ph type="sldNum" sz="quarter" idx="12"/>
          </p:nvPr>
        </p:nvSpPr>
        <p:spPr>
          <a:xfrm>
            <a:off x="10606196" y="5870576"/>
            <a:ext cx="551023" cy="377825"/>
          </a:xfrm>
        </p:spPr>
        <p:txBody>
          <a:bodyPr/>
          <a:lstStyle/>
          <a:p>
            <a:fld id="{EB37DED6-D4C7-42EE-AB49-D2E39E64FDE4}" type="slidenum">
              <a:rPr lang="en-US" smtClean="0"/>
              <a:pPr/>
              <a:t>‹#›</a:t>
            </a:fld>
            <a:endParaRPr lang="en-US"/>
          </a:p>
        </p:txBody>
      </p:sp>
      <p:grpSp>
        <p:nvGrpSpPr>
          <p:cNvPr id="8" name="Group 7" descr="Stack of books"/>
          <p:cNvGrpSpPr/>
          <p:nvPr userDrawn="1"/>
        </p:nvGrpSpPr>
        <p:grpSpPr>
          <a:xfrm>
            <a:off x="0" y="0"/>
            <a:ext cx="12190572" cy="6858000"/>
            <a:chOff x="0" y="0"/>
            <a:chExt cx="12190572" cy="6858000"/>
          </a:xfrm>
        </p:grpSpPr>
        <p:sp>
          <p:nvSpPr>
            <p:cNvPr id="9" name="Rectangle 8"/>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0" name="Group 9"/>
            <p:cNvGrpSpPr/>
            <p:nvPr/>
          </p:nvGrpSpPr>
          <p:grpSpPr>
            <a:xfrm>
              <a:off x="0" y="0"/>
              <a:ext cx="4726044" cy="6858000"/>
              <a:chOff x="0" y="0"/>
              <a:chExt cx="4726044" cy="6858000"/>
            </a:xfrm>
          </p:grpSpPr>
          <p:pic>
            <p:nvPicPr>
              <p:cNvPr id="11" name="Picture 10" descr="Stack of book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91594" cy="6858000"/>
              </a:xfrm>
              <a:prstGeom prst="rect">
                <a:avLst/>
              </a:prstGeom>
            </p:spPr>
          </p:pic>
          <p:sp>
            <p:nvSpPr>
              <p:cNvPr id="12" name="Rectangle 11"/>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593467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85147-19A6-4970-A04E-ED9B1D83C0F1}"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pPr/>
              <a:t>‹#›</a:t>
            </a:fld>
            <a:endParaRPr lang="en-US"/>
          </a:p>
        </p:txBody>
      </p:sp>
    </p:spTree>
    <p:extLst>
      <p:ext uri="{BB962C8B-B14F-4D97-AF65-F5344CB8AC3E}">
        <p14:creationId xmlns:p14="http://schemas.microsoft.com/office/powerpoint/2010/main" val="345241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3308581"/>
            <a:ext cx="10128789" cy="1468800"/>
          </a:xfrm>
        </p:spPr>
        <p:txBody>
          <a:bodyPr anchor="b"/>
          <a:lstStyle>
            <a:lvl1pPr algn="l">
              <a:defRPr sz="3999"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620" y="4777381"/>
            <a:ext cx="10128790" cy="860400"/>
          </a:xfrm>
        </p:spPr>
        <p:txBody>
          <a:bodyPr anchor="t">
            <a:normAutofit/>
          </a:bodyPr>
          <a:lstStyle>
            <a:lvl1pPr marL="0" indent="0" algn="l">
              <a:buNone/>
              <a:defRPr sz="1999" cap="all">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41008-E89D-49CD-9BF4-E6F3FE09F7AC}"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69239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623" y="2142067"/>
            <a:ext cx="4994033"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0379" y="2142068"/>
            <a:ext cx="4994031"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9E199F-4583-41EB-929F-5865E95EECAA}"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87105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416" y="2218267"/>
            <a:ext cx="4707828" cy="576262"/>
          </a:xfrm>
        </p:spPr>
        <p:txBody>
          <a:bodyPr anchor="b">
            <a:noAutofit/>
          </a:bodyPr>
          <a:lstStyle>
            <a:lvl1pPr marL="0" indent="0">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623" y="2870201"/>
            <a:ext cx="499562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4416" y="2226734"/>
            <a:ext cx="4721583" cy="576262"/>
          </a:xfrm>
        </p:spPr>
        <p:txBody>
          <a:bodyPr anchor="b">
            <a:noAutofit/>
          </a:bodyPr>
          <a:lstStyle>
            <a:lvl1pPr marL="0" indent="0">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1967" y="2870201"/>
            <a:ext cx="499403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E652EB-356C-4482-B27C-7C8E08F5D88F}" type="datetime1">
              <a:rPr lang="en-US" smtClean="0"/>
              <a:pPr/>
              <a:t>3/11/2022</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8156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B0895E-43C3-4560-B59A-90049317E860}" type="datetime1">
              <a:rPr lang="en-US" smtClean="0"/>
              <a:pPr/>
              <a:t>3/11/2022</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58968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Date Placeholder 1"/>
          <p:cNvSpPr>
            <a:spLocks noGrp="1"/>
          </p:cNvSpPr>
          <p:nvPr>
            <p:ph type="dt" sz="half" idx="10"/>
          </p:nvPr>
        </p:nvSpPr>
        <p:spPr/>
        <p:txBody>
          <a:bodyPr/>
          <a:lstStyle/>
          <a:p>
            <a:fld id="{F7778C32-B81D-4A68-A851-5185C690F024}" type="datetime1">
              <a:rPr lang="en-US" smtClean="0"/>
              <a:pPr/>
              <a:t>3/11/2022</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54377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347" y="767419"/>
            <a:ext cx="10777969" cy="3355848"/>
          </a:xfrm>
        </p:spPr>
        <p:txBody>
          <a:bodyPr anchor="b">
            <a:normAutofit/>
          </a:bodyPr>
          <a:lstStyle>
            <a:lvl1pPr>
              <a:lnSpc>
                <a:spcPct val="80000"/>
              </a:lnSpc>
              <a:defRPr sz="8797"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338" y="4204209"/>
            <a:ext cx="9223893" cy="1645920"/>
          </a:xfrm>
        </p:spPr>
        <p:txBody>
          <a:bodyPr anchor="t">
            <a:normAutofit/>
          </a:bodyPr>
          <a:lstStyle>
            <a:lvl1pPr marL="0" indent="0">
              <a:buNone/>
              <a:defRPr sz="3199">
                <a:solidFill>
                  <a:schemeClr val="tx1"/>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41008-E89D-49CD-9BF4-E6F3FE09F7AC}"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25625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2074333"/>
            <a:ext cx="3679926" cy="1371600"/>
          </a:xfrm>
        </p:spPr>
        <p:txBody>
          <a:bodyPr anchor="b">
            <a:normAutofit/>
          </a:bodyPr>
          <a:lstStyle>
            <a:lvl1pPr algn="l">
              <a:defRPr sz="2399" b="0"/>
            </a:lvl1pPr>
          </a:lstStyle>
          <a:p>
            <a:r>
              <a:rPr lang="en-US" smtClean="0"/>
              <a:t>Click to edit Master title style</a:t>
            </a:r>
            <a:endParaRPr lang="en-US" dirty="0"/>
          </a:p>
        </p:txBody>
      </p:sp>
      <p:sp>
        <p:nvSpPr>
          <p:cNvPr id="3" name="Content Placeholder 2"/>
          <p:cNvSpPr>
            <a:spLocks noGrp="1"/>
          </p:cNvSpPr>
          <p:nvPr>
            <p:ph idx="1"/>
          </p:nvPr>
        </p:nvSpPr>
        <p:spPr>
          <a:xfrm>
            <a:off x="4646991" y="609601"/>
            <a:ext cx="6167419"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622" y="3445933"/>
            <a:ext cx="3679926" cy="1828800"/>
          </a:xfrm>
        </p:spPr>
        <p:txBody>
          <a:bodyPr anchor="t">
            <a:normAutofit/>
          </a:bodyPr>
          <a:lstStyle>
            <a:lvl1pPr marL="0" indent="0">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11362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1600200"/>
            <a:ext cx="6163048" cy="1371600"/>
          </a:xfrm>
        </p:spPr>
        <p:txBody>
          <a:bodyPr anchor="b">
            <a:normAutofit/>
          </a:bodyPr>
          <a:lstStyle>
            <a:lvl1pPr algn="l">
              <a:defRPr sz="2799"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4290" y="914400"/>
            <a:ext cx="328012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622" y="2971800"/>
            <a:ext cx="6163048" cy="1828800"/>
          </a:xfrm>
        </p:spPr>
        <p:txBody>
          <a:bodyPr anchor="t">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354996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4732865"/>
            <a:ext cx="10128789"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243" y="932112"/>
            <a:ext cx="8757546"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622" y="5299603"/>
            <a:ext cx="10128789" cy="49371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BFD46-0FD3-4428-ADEC-1DFD6489930D}"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349304384"/>
      </p:ext>
    </p:extLst>
  </p:cSld>
  <p:clrMapOvr>
    <a:masterClrMapping/>
  </p:clrMapOvr>
  <p:timing>
    <p:tnLst>
      <p:par>
        <p:cTn id="1" dur="indefinite" restart="never" nodeType="tmRoot"/>
      </p:par>
    </p:tn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3" y="609602"/>
            <a:ext cx="10128789" cy="3124199"/>
          </a:xfrm>
        </p:spPr>
        <p:txBody>
          <a:bodyPr anchor="ctr">
            <a:normAutofit/>
          </a:bodyPr>
          <a:lstStyle>
            <a:lvl1pPr algn="l">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621" y="4343400"/>
            <a:ext cx="10128790" cy="1447800"/>
          </a:xfrm>
        </p:spPr>
        <p:txBody>
          <a:bodyPr anchor="ctr">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633832546"/>
      </p:ext>
    </p:extLst>
  </p:cSld>
  <p:clrMapOvr>
    <a:masterClrMapping/>
  </p:clrMapOvr>
  <p:timing>
    <p:tnLst>
      <p:par>
        <p:cTn id="1" dur="indefinite" restart="never" nodeType="tmRoot"/>
      </p:par>
    </p:tnLst>
  </p:timing>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15" name="TextBox 14"/>
          <p:cNvSpPr txBox="1"/>
          <p:nvPr/>
        </p:nvSpPr>
        <p:spPr>
          <a:xfrm>
            <a:off x="10235201" y="274320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1" name="TextBox 10"/>
          <p:cNvSpPr txBox="1"/>
          <p:nvPr/>
        </p:nvSpPr>
        <p:spPr>
          <a:xfrm>
            <a:off x="488148" y="82333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992009" y="609602"/>
            <a:ext cx="9547912" cy="2743199"/>
          </a:xfrm>
        </p:spPr>
        <p:txBody>
          <a:bodyPr anchor="ctr">
            <a:normAutofit/>
          </a:bodyPr>
          <a:lstStyle>
            <a:lvl1pPr algn="l">
              <a:defRPr sz="319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589" y="3352800"/>
            <a:ext cx="9336752" cy="381000"/>
          </a:xfrm>
        </p:spPr>
        <p:txBody>
          <a:bodyPr anchor="ctr"/>
          <a:lstStyle>
            <a:lvl1pPr marL="0" indent="0">
              <a:buFontTx/>
              <a:buNone/>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287" y="4343400"/>
            <a:ext cx="10149723" cy="1447800"/>
          </a:xfrm>
        </p:spPr>
        <p:txBody>
          <a:bodyPr anchor="ctr">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99140794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4" y="3308581"/>
            <a:ext cx="10128787" cy="1468800"/>
          </a:xfrm>
        </p:spPr>
        <p:txBody>
          <a:bodyPr anchor="b">
            <a:normAutofit/>
          </a:bodyPr>
          <a:lstStyle>
            <a:lvl1pPr algn="l">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622" y="4777381"/>
            <a:ext cx="10128788"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520488445"/>
      </p:ext>
    </p:extLst>
  </p:cSld>
  <p:clrMapOvr>
    <a:masterClrMapping/>
  </p:clrMapOvr>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13" name="TextBox 12"/>
          <p:cNvSpPr txBox="1"/>
          <p:nvPr/>
        </p:nvSpPr>
        <p:spPr>
          <a:xfrm>
            <a:off x="10235201" y="274320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4" name="TextBox 13"/>
          <p:cNvSpPr txBox="1"/>
          <p:nvPr/>
        </p:nvSpPr>
        <p:spPr>
          <a:xfrm>
            <a:off x="488148" y="82333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6" name="Title 1"/>
          <p:cNvSpPr>
            <a:spLocks noGrp="1"/>
          </p:cNvSpPr>
          <p:nvPr>
            <p:ph type="title"/>
          </p:nvPr>
        </p:nvSpPr>
        <p:spPr>
          <a:xfrm>
            <a:off x="992009" y="609602"/>
            <a:ext cx="9547912" cy="2743199"/>
          </a:xfrm>
        </p:spPr>
        <p:txBody>
          <a:bodyPr anchor="ctr">
            <a:normAutofit/>
          </a:bodyPr>
          <a:lstStyle>
            <a:lvl1pPr algn="l">
              <a:defRPr sz="319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621" y="3886200"/>
            <a:ext cx="10132797" cy="889000"/>
          </a:xfrm>
        </p:spPr>
        <p:txBody>
          <a:bodyPr vert="horz" lIns="91440" tIns="45720" rIns="91440" bIns="45720" rtlCol="0" anchor="b">
            <a:normAutofit/>
          </a:bodyPr>
          <a:lstStyle>
            <a:lvl1pPr>
              <a:buNone/>
              <a:defRPr lang="en-US" sz="2399"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620" y="4775200"/>
            <a:ext cx="10132797" cy="10160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43548216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3" y="609602"/>
            <a:ext cx="1012878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622" y="3505200"/>
            <a:ext cx="10128790" cy="838200"/>
          </a:xfrm>
        </p:spPr>
        <p:txBody>
          <a:bodyPr vert="horz" lIns="91440" tIns="45720" rIns="91440" bIns="45720" rtlCol="0" anchor="b">
            <a:normAutofit/>
          </a:bodyPr>
          <a:lstStyle>
            <a:lvl1pPr>
              <a:buNone/>
              <a:defRPr lang="en-US" sz="2799"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621" y="4343400"/>
            <a:ext cx="10128790" cy="14478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79523621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987518-40ED-4895-8580-DE2A722FC423}"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
        <p:nvSpPr>
          <p:cNvPr id="8" name="Title 1"/>
          <p:cNvSpPr>
            <a:spLocks noGrp="1"/>
          </p:cNvSpPr>
          <p:nvPr>
            <p:ph type="title"/>
          </p:nvPr>
        </p:nvSpPr>
        <p:spPr>
          <a:xfrm>
            <a:off x="685623" y="609601"/>
            <a:ext cx="10128787"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465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Vertical Title 1"/>
          <p:cNvSpPr>
            <a:spLocks noGrp="1"/>
          </p:cNvSpPr>
          <p:nvPr>
            <p:ph type="title" orient="vert"/>
          </p:nvPr>
        </p:nvSpPr>
        <p:spPr>
          <a:xfrm>
            <a:off x="8656420" y="609600"/>
            <a:ext cx="2157990"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622" y="609600"/>
            <a:ext cx="783007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D9F34-BDBC-4273-B9BC-22458F940BE7}"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392701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480" y="1998134"/>
            <a:ext cx="4662226" cy="376732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09764" y="1998134"/>
            <a:ext cx="4662226" cy="376732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9E199F-4583-41EB-929F-5865E95EECAA}"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14161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ctrTitle"/>
          </p:nvPr>
        </p:nvSpPr>
        <p:spPr>
          <a:xfrm>
            <a:off x="3961367" y="1964267"/>
            <a:ext cx="7195852" cy="2421464"/>
          </a:xfrm>
        </p:spPr>
        <p:txBody>
          <a:bodyPr anchor="b">
            <a:normAutofit/>
          </a:bodyPr>
          <a:lstStyle>
            <a:lvl1pPr algn="r">
              <a:defRPr sz="4799">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1367" y="4385733"/>
            <a:ext cx="7195852" cy="1405467"/>
          </a:xfrm>
        </p:spPr>
        <p:txBody>
          <a:bodyPr anchor="t">
            <a:normAutofit/>
          </a:bodyPr>
          <a:lstStyle>
            <a:lvl1pPr marL="0" indent="0" algn="r">
              <a:buNone/>
              <a:defRPr sz="1799" cap="all">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0232" y="5870576"/>
            <a:ext cx="1599783" cy="377825"/>
          </a:xfrm>
        </p:spPr>
        <p:txBody>
          <a:bodyPr/>
          <a:lstStyle/>
          <a:p>
            <a:fld id="{42E3C847-D284-421D-B330-2D43513B0F9C}" type="datetime1">
              <a:rPr lang="en-US" smtClean="0"/>
              <a:pPr/>
              <a:t>3/11/2022</a:t>
            </a:fld>
            <a:endParaRPr lang="en-US"/>
          </a:p>
        </p:txBody>
      </p:sp>
      <p:sp>
        <p:nvSpPr>
          <p:cNvPr id="5" name="Footer Placeholder 4"/>
          <p:cNvSpPr>
            <a:spLocks noGrp="1"/>
          </p:cNvSpPr>
          <p:nvPr>
            <p:ph type="ftr" sz="quarter" idx="11"/>
          </p:nvPr>
        </p:nvSpPr>
        <p:spPr>
          <a:xfrm>
            <a:off x="3961367" y="5870576"/>
            <a:ext cx="4892684" cy="377825"/>
          </a:xfrm>
        </p:spPr>
        <p:txBody>
          <a:bodyPr/>
          <a:lstStyle/>
          <a:p>
            <a:r>
              <a:rPr lang="en-US" smtClean="0"/>
              <a:t>Add a footer</a:t>
            </a:r>
            <a:endParaRPr lang="en-US" dirty="0"/>
          </a:p>
        </p:txBody>
      </p:sp>
      <p:sp>
        <p:nvSpPr>
          <p:cNvPr id="6" name="Slide Number Placeholder 5"/>
          <p:cNvSpPr>
            <a:spLocks noGrp="1"/>
          </p:cNvSpPr>
          <p:nvPr>
            <p:ph type="sldNum" sz="quarter" idx="12"/>
          </p:nvPr>
        </p:nvSpPr>
        <p:spPr>
          <a:xfrm>
            <a:off x="10606196" y="5870576"/>
            <a:ext cx="551023" cy="377825"/>
          </a:xfrm>
        </p:spPr>
        <p:txBody>
          <a:bodyPr/>
          <a:lstStyle/>
          <a:p>
            <a:fld id="{EB37DED6-D4C7-42EE-AB49-D2E39E64FDE4}" type="slidenum">
              <a:rPr lang="en-US" smtClean="0"/>
              <a:pPr/>
              <a:t>‹#›</a:t>
            </a:fld>
            <a:endParaRPr lang="en-US"/>
          </a:p>
        </p:txBody>
      </p:sp>
      <p:grpSp>
        <p:nvGrpSpPr>
          <p:cNvPr id="8" name="Group 7" descr="Stack of books"/>
          <p:cNvGrpSpPr/>
          <p:nvPr userDrawn="1"/>
        </p:nvGrpSpPr>
        <p:grpSpPr>
          <a:xfrm>
            <a:off x="0" y="0"/>
            <a:ext cx="12190572" cy="6858000"/>
            <a:chOff x="0" y="0"/>
            <a:chExt cx="12190572" cy="6858000"/>
          </a:xfrm>
        </p:grpSpPr>
        <p:sp>
          <p:nvSpPr>
            <p:cNvPr id="9" name="Rectangle 8"/>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0" name="Group 9"/>
            <p:cNvGrpSpPr/>
            <p:nvPr/>
          </p:nvGrpSpPr>
          <p:grpSpPr>
            <a:xfrm>
              <a:off x="0" y="0"/>
              <a:ext cx="4726044" cy="6858000"/>
              <a:chOff x="0" y="0"/>
              <a:chExt cx="4726044" cy="6858000"/>
            </a:xfrm>
          </p:grpSpPr>
          <p:pic>
            <p:nvPicPr>
              <p:cNvPr id="11" name="Picture 10" descr="Stack of book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91594" cy="6858000"/>
              </a:xfrm>
              <a:prstGeom prst="rect">
                <a:avLst/>
              </a:prstGeom>
            </p:spPr>
          </p:pic>
          <p:sp>
            <p:nvSpPr>
              <p:cNvPr id="12" name="Rectangle 11"/>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86491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85147-19A6-4970-A04E-ED9B1D83C0F1}"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pPr/>
              <a:t>‹#›</a:t>
            </a:fld>
            <a:endParaRPr lang="en-US"/>
          </a:p>
        </p:txBody>
      </p:sp>
    </p:spTree>
    <p:extLst>
      <p:ext uri="{BB962C8B-B14F-4D97-AF65-F5344CB8AC3E}">
        <p14:creationId xmlns:p14="http://schemas.microsoft.com/office/powerpoint/2010/main" val="12896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3308581"/>
            <a:ext cx="10128789" cy="1468800"/>
          </a:xfrm>
        </p:spPr>
        <p:txBody>
          <a:bodyPr anchor="b"/>
          <a:lstStyle>
            <a:lvl1pPr algn="l">
              <a:defRPr sz="3999"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620" y="4777381"/>
            <a:ext cx="10128790" cy="860400"/>
          </a:xfrm>
        </p:spPr>
        <p:txBody>
          <a:bodyPr anchor="t">
            <a:normAutofit/>
          </a:bodyPr>
          <a:lstStyle>
            <a:lvl1pPr marL="0" indent="0" algn="l">
              <a:buNone/>
              <a:defRPr sz="1999" cap="all">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41008-E89D-49CD-9BF4-E6F3FE09F7AC}"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95208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623" y="2142067"/>
            <a:ext cx="4994033"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0379" y="2142068"/>
            <a:ext cx="4994031"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9E199F-4583-41EB-929F-5865E95EECAA}"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63989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416" y="2218267"/>
            <a:ext cx="4707828" cy="576262"/>
          </a:xfrm>
        </p:spPr>
        <p:txBody>
          <a:bodyPr anchor="b">
            <a:noAutofit/>
          </a:bodyPr>
          <a:lstStyle>
            <a:lvl1pPr marL="0" indent="0">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623" y="2870201"/>
            <a:ext cx="499562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4416" y="2226734"/>
            <a:ext cx="4721583" cy="576262"/>
          </a:xfrm>
        </p:spPr>
        <p:txBody>
          <a:bodyPr anchor="b">
            <a:noAutofit/>
          </a:bodyPr>
          <a:lstStyle>
            <a:lvl1pPr marL="0" indent="0">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1967" y="2870201"/>
            <a:ext cx="499403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E652EB-356C-4482-B27C-7C8E08F5D88F}" type="datetime1">
              <a:rPr lang="en-US" smtClean="0"/>
              <a:pPr/>
              <a:t>3/11/2022</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96507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B0895E-43C3-4560-B59A-90049317E860}" type="datetime1">
              <a:rPr lang="en-US" smtClean="0"/>
              <a:pPr/>
              <a:t>3/11/2022</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13345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Date Placeholder 1"/>
          <p:cNvSpPr>
            <a:spLocks noGrp="1"/>
          </p:cNvSpPr>
          <p:nvPr>
            <p:ph type="dt" sz="half" idx="10"/>
          </p:nvPr>
        </p:nvSpPr>
        <p:spPr/>
        <p:txBody>
          <a:bodyPr/>
          <a:lstStyle/>
          <a:p>
            <a:fld id="{F7778C32-B81D-4A68-A851-5185C690F024}" type="datetime1">
              <a:rPr lang="en-US" smtClean="0"/>
              <a:pPr/>
              <a:t>3/11/2022</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97114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2074333"/>
            <a:ext cx="3679926" cy="1371600"/>
          </a:xfrm>
        </p:spPr>
        <p:txBody>
          <a:bodyPr anchor="b">
            <a:normAutofit/>
          </a:bodyPr>
          <a:lstStyle>
            <a:lvl1pPr algn="l">
              <a:defRPr sz="2399" b="0"/>
            </a:lvl1pPr>
          </a:lstStyle>
          <a:p>
            <a:r>
              <a:rPr lang="en-US" smtClean="0"/>
              <a:t>Click to edit Master title style</a:t>
            </a:r>
            <a:endParaRPr lang="en-US" dirty="0"/>
          </a:p>
        </p:txBody>
      </p:sp>
      <p:sp>
        <p:nvSpPr>
          <p:cNvPr id="3" name="Content Placeholder 2"/>
          <p:cNvSpPr>
            <a:spLocks noGrp="1"/>
          </p:cNvSpPr>
          <p:nvPr>
            <p:ph idx="1"/>
          </p:nvPr>
        </p:nvSpPr>
        <p:spPr>
          <a:xfrm>
            <a:off x="4646991" y="609601"/>
            <a:ext cx="6167419"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622" y="3445933"/>
            <a:ext cx="3679926" cy="1828800"/>
          </a:xfrm>
        </p:spPr>
        <p:txBody>
          <a:bodyPr anchor="t">
            <a:normAutofit/>
          </a:bodyPr>
          <a:lstStyle>
            <a:lvl1pPr marL="0" indent="0">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403257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1600200"/>
            <a:ext cx="6163048" cy="1371600"/>
          </a:xfrm>
        </p:spPr>
        <p:txBody>
          <a:bodyPr anchor="b">
            <a:normAutofit/>
          </a:bodyPr>
          <a:lstStyle>
            <a:lvl1pPr algn="l">
              <a:defRPr sz="2799"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4290" y="914400"/>
            <a:ext cx="328012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622" y="2971800"/>
            <a:ext cx="6163048" cy="1828800"/>
          </a:xfrm>
        </p:spPr>
        <p:txBody>
          <a:bodyPr anchor="t">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139462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4732865"/>
            <a:ext cx="10128789"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243" y="932112"/>
            <a:ext cx="8757546"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622" y="5299603"/>
            <a:ext cx="10128789" cy="49371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BFD46-0FD3-4428-ADEC-1DFD6489930D}"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03915804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480" y="2040467"/>
            <a:ext cx="4662226" cy="723400"/>
          </a:xfrm>
        </p:spPr>
        <p:txBody>
          <a:bodyPr anchor="ctr">
            <a:normAutofit/>
          </a:bodyPr>
          <a:lstStyle>
            <a:lvl1pPr marL="0" indent="0">
              <a:buNone/>
              <a:defRPr sz="2199" b="0" cap="all" baseline="0">
                <a:solidFill>
                  <a:schemeClr val="tx1">
                    <a:lumMod val="85000"/>
                    <a:lumOff val="15000"/>
                  </a:schemeClr>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480" y="2753084"/>
            <a:ext cx="4662226"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6043" y="2038435"/>
            <a:ext cx="4662226" cy="722376"/>
          </a:xfrm>
        </p:spPr>
        <p:txBody>
          <a:bodyPr anchor="ctr">
            <a:normAutofit/>
          </a:bodyPr>
          <a:lstStyle>
            <a:lvl1pPr marL="0" indent="0">
              <a:buNone/>
              <a:defRPr sz="2199" b="0" cap="all" baseline="0">
                <a:solidFill>
                  <a:schemeClr val="tx1">
                    <a:lumMod val="85000"/>
                    <a:lumOff val="15000"/>
                  </a:schemeClr>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6043" y="2750990"/>
            <a:ext cx="4662226"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E652EB-356C-4482-B27C-7C8E08F5D88F}" type="datetime1">
              <a:rPr lang="en-US" smtClean="0"/>
              <a:pPr/>
              <a:t>3/11/2022</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58010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3" y="609602"/>
            <a:ext cx="10128789" cy="3124199"/>
          </a:xfrm>
        </p:spPr>
        <p:txBody>
          <a:bodyPr anchor="ctr">
            <a:normAutofit/>
          </a:bodyPr>
          <a:lstStyle>
            <a:lvl1pPr algn="l">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621" y="4343400"/>
            <a:ext cx="10128790" cy="1447800"/>
          </a:xfrm>
        </p:spPr>
        <p:txBody>
          <a:bodyPr anchor="ctr">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56613173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15" name="TextBox 14"/>
          <p:cNvSpPr txBox="1"/>
          <p:nvPr/>
        </p:nvSpPr>
        <p:spPr>
          <a:xfrm>
            <a:off x="10235201" y="274320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1" name="TextBox 10"/>
          <p:cNvSpPr txBox="1"/>
          <p:nvPr/>
        </p:nvSpPr>
        <p:spPr>
          <a:xfrm>
            <a:off x="488148" y="82333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992009" y="609602"/>
            <a:ext cx="9547912" cy="2743199"/>
          </a:xfrm>
        </p:spPr>
        <p:txBody>
          <a:bodyPr anchor="ctr">
            <a:normAutofit/>
          </a:bodyPr>
          <a:lstStyle>
            <a:lvl1pPr algn="l">
              <a:defRPr sz="319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589" y="3352800"/>
            <a:ext cx="9336752" cy="381000"/>
          </a:xfrm>
        </p:spPr>
        <p:txBody>
          <a:bodyPr anchor="ctr"/>
          <a:lstStyle>
            <a:lvl1pPr marL="0" indent="0">
              <a:buFontTx/>
              <a:buNone/>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287" y="4343400"/>
            <a:ext cx="10149723" cy="1447800"/>
          </a:xfrm>
        </p:spPr>
        <p:txBody>
          <a:bodyPr anchor="ctr">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16989284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4" y="3308581"/>
            <a:ext cx="10128787" cy="1468800"/>
          </a:xfrm>
        </p:spPr>
        <p:txBody>
          <a:bodyPr anchor="b">
            <a:normAutofit/>
          </a:bodyPr>
          <a:lstStyle>
            <a:lvl1pPr algn="l">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622" y="4777381"/>
            <a:ext cx="10128788"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52519602"/>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13" name="TextBox 12"/>
          <p:cNvSpPr txBox="1"/>
          <p:nvPr/>
        </p:nvSpPr>
        <p:spPr>
          <a:xfrm>
            <a:off x="10235201" y="274320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4" name="TextBox 13"/>
          <p:cNvSpPr txBox="1"/>
          <p:nvPr/>
        </p:nvSpPr>
        <p:spPr>
          <a:xfrm>
            <a:off x="488148" y="82333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6" name="Title 1"/>
          <p:cNvSpPr>
            <a:spLocks noGrp="1"/>
          </p:cNvSpPr>
          <p:nvPr>
            <p:ph type="title"/>
          </p:nvPr>
        </p:nvSpPr>
        <p:spPr>
          <a:xfrm>
            <a:off x="992009" y="609602"/>
            <a:ext cx="9547912" cy="2743199"/>
          </a:xfrm>
        </p:spPr>
        <p:txBody>
          <a:bodyPr anchor="ctr">
            <a:normAutofit/>
          </a:bodyPr>
          <a:lstStyle>
            <a:lvl1pPr algn="l">
              <a:defRPr sz="319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621" y="3886200"/>
            <a:ext cx="10132797" cy="889000"/>
          </a:xfrm>
        </p:spPr>
        <p:txBody>
          <a:bodyPr vert="horz" lIns="91440" tIns="45720" rIns="91440" bIns="45720" rtlCol="0" anchor="b">
            <a:normAutofit/>
          </a:bodyPr>
          <a:lstStyle>
            <a:lvl1pPr>
              <a:buNone/>
              <a:defRPr lang="en-US" sz="2399"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620" y="4775200"/>
            <a:ext cx="10132797" cy="10160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67826006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3" y="609602"/>
            <a:ext cx="1012878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622" y="3505200"/>
            <a:ext cx="10128790" cy="838200"/>
          </a:xfrm>
        </p:spPr>
        <p:txBody>
          <a:bodyPr vert="horz" lIns="91440" tIns="45720" rIns="91440" bIns="45720" rtlCol="0" anchor="b">
            <a:normAutofit/>
          </a:bodyPr>
          <a:lstStyle>
            <a:lvl1pPr>
              <a:buNone/>
              <a:defRPr lang="en-US" sz="2799"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621" y="4343400"/>
            <a:ext cx="10128790" cy="14478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98472541"/>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987518-40ED-4895-8580-DE2A722FC423}"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
        <p:nvSpPr>
          <p:cNvPr id="8" name="Title 1"/>
          <p:cNvSpPr>
            <a:spLocks noGrp="1"/>
          </p:cNvSpPr>
          <p:nvPr>
            <p:ph type="title"/>
          </p:nvPr>
        </p:nvSpPr>
        <p:spPr>
          <a:xfrm>
            <a:off x="685623" y="609601"/>
            <a:ext cx="10128787"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66072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Vertical Title 1"/>
          <p:cNvSpPr>
            <a:spLocks noGrp="1"/>
          </p:cNvSpPr>
          <p:nvPr>
            <p:ph type="title" orient="vert"/>
          </p:nvPr>
        </p:nvSpPr>
        <p:spPr>
          <a:xfrm>
            <a:off x="8656420" y="609600"/>
            <a:ext cx="2157990"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622" y="609600"/>
            <a:ext cx="783007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D9F34-BDBC-4273-B9BC-22458F940BE7}" type="datetime1">
              <a:rPr lang="en-US" smtClean="0"/>
              <a:pPr/>
              <a:t>3/11/2022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32639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B0895E-43C3-4560-B59A-90049317E860}" type="datetime1">
              <a:rPr lang="en-US" smtClean="0"/>
              <a:pPr/>
              <a:t>3/11/2022</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41667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pPr/>
              <a:t>3/11/2022</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89334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18016" y="0"/>
            <a:ext cx="45708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59253" y="542282"/>
            <a:ext cx="3382399" cy="1920240"/>
          </a:xfrm>
        </p:spPr>
        <p:txBody>
          <a:bodyPr anchor="b">
            <a:noAutofit/>
          </a:bodyPr>
          <a:lstStyle>
            <a:lvl1pPr>
              <a:lnSpc>
                <a:spcPct val="85000"/>
              </a:lnSpc>
              <a:defRPr sz="3999">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1801" y="762000"/>
            <a:ext cx="6094413" cy="457200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3827" y="2511813"/>
            <a:ext cx="3397635" cy="3126987"/>
          </a:xfrm>
        </p:spPr>
        <p:txBody>
          <a:bodyPr>
            <a:normAutofit/>
          </a:bodyPr>
          <a:lstStyle>
            <a:lvl1pPr marL="0" marR="0" indent="0" algn="l" defTabSz="914126" rtl="0" eaLnBrk="1" fontAlgn="auto" latinLnBrk="0" hangingPunct="1">
              <a:lnSpc>
                <a:spcPct val="100000"/>
              </a:lnSpc>
              <a:spcBef>
                <a:spcPts val="1200"/>
              </a:spcBef>
              <a:spcAft>
                <a:spcPts val="0"/>
              </a:spcAft>
              <a:buClrTx/>
              <a:buSzTx/>
              <a:buFontTx/>
              <a:buNone/>
              <a:tabLst/>
              <a:defRPr sz="1799">
                <a:solidFill>
                  <a:srgbClr val="262626"/>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marR="0" lvl="0" indent="0" algn="l" defTabSz="914126"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pPr/>
              <a:t>3/11/2022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DFBB78A-01B4-41F2-96B0-677A4A282832}" type="slidenum">
              <a:rPr lang="en-US" smtClean="0"/>
              <a:pPr/>
              <a:t>‹#›</a:t>
            </a:fld>
            <a:endParaRPr lang="en-US"/>
          </a:p>
        </p:txBody>
      </p:sp>
    </p:spTree>
    <p:extLst>
      <p:ext uri="{BB962C8B-B14F-4D97-AF65-F5344CB8AC3E}">
        <p14:creationId xmlns:p14="http://schemas.microsoft.com/office/powerpoint/2010/main" val="99304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055" y="5418668"/>
            <a:ext cx="10777969" cy="613283"/>
          </a:xfrm>
        </p:spPr>
        <p:txBody>
          <a:bodyPr anchor="b">
            <a:normAutofit/>
          </a:bodyPr>
          <a:lstStyle>
            <a:lvl1pPr>
              <a:defRPr sz="3199"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88825" cy="5330952"/>
          </a:xfrm>
          <a:solidFill>
            <a:schemeClr val="accent1">
              <a:lumMod val="40000"/>
              <a:lumOff val="60000"/>
            </a:schemeClr>
          </a:solidFill>
        </p:spPr>
        <p:txBody>
          <a:bodyPr anchor="t"/>
          <a:lstStyle>
            <a:lvl1pPr marL="0" indent="0" algn="ctr">
              <a:spcBef>
                <a:spcPts val="800"/>
              </a:spcBef>
              <a:buNone/>
              <a:defRPr sz="3199">
                <a:solidFill>
                  <a:schemeClr val="tx1">
                    <a:lumMod val="75000"/>
                    <a:lumOff val="25000"/>
                  </a:schemeClr>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76480" y="5909735"/>
            <a:ext cx="9226941" cy="533400"/>
          </a:xfrm>
        </p:spPr>
        <p:txBody>
          <a:bodyPr>
            <a:normAutofit/>
          </a:bodyPr>
          <a:lstStyle>
            <a:lvl1pPr marL="0" indent="0">
              <a:lnSpc>
                <a:spcPct val="90000"/>
              </a:lnSpc>
              <a:buNone/>
              <a:defRPr sz="1400">
                <a:solidFill>
                  <a:srgbClr val="262626"/>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932FBA3B-941F-4778-A0CB-865223FDAE69}" type="datetime1">
              <a:rPr lang="en-US" smtClean="0"/>
              <a:pPr/>
              <a:t>3/11/2022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smtClean="0"/>
              <a:t>Add a footer</a:t>
            </a:r>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DFBB78A-01B4-41F2-96B0-677A4A282832}" type="slidenum">
              <a:rPr lang="en-US" smtClean="0"/>
              <a:pPr/>
              <a:t>‹#›</a:t>
            </a:fld>
            <a:endParaRPr lang="en-US"/>
          </a:p>
        </p:txBody>
      </p:sp>
    </p:spTree>
    <p:extLst>
      <p:ext uri="{BB962C8B-B14F-4D97-AF65-F5344CB8AC3E}">
        <p14:creationId xmlns:p14="http://schemas.microsoft.com/office/powerpoint/2010/main" val="4157349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053" y="499533"/>
            <a:ext cx="10769970"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480" y="2011680"/>
            <a:ext cx="107509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622" y="6412447"/>
            <a:ext cx="4113728"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2EBFD46-0FD3-4428-ADEC-1DFD6489930D}" type="datetime1">
              <a:rPr lang="en-US" smtClean="0"/>
              <a:pPr/>
              <a:t>3/11/2022</a:t>
            </a:fld>
            <a:endParaRPr lang="en-US"/>
          </a:p>
        </p:txBody>
      </p:sp>
      <p:sp>
        <p:nvSpPr>
          <p:cNvPr id="5" name="Footer Placeholder 4"/>
          <p:cNvSpPr>
            <a:spLocks noGrp="1"/>
          </p:cNvSpPr>
          <p:nvPr>
            <p:ph type="ftr" sz="quarter" idx="3"/>
          </p:nvPr>
        </p:nvSpPr>
        <p:spPr>
          <a:xfrm>
            <a:off x="685622" y="6554697"/>
            <a:ext cx="502789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761644" y="5876413"/>
            <a:ext cx="2925318" cy="1397039"/>
          </a:xfrm>
          <a:prstGeom prst="rect">
            <a:avLst/>
          </a:prstGeom>
        </p:spPr>
        <p:txBody>
          <a:bodyPr vert="horz" lIns="91440" tIns="45720" rIns="91440" bIns="45720" rtlCol="0" anchor="b"/>
          <a:lstStyle>
            <a:lvl1pPr algn="r">
              <a:defRPr sz="10297" b="0">
                <a:ln>
                  <a:noFill/>
                </a:ln>
                <a:solidFill>
                  <a:schemeClr val="accent1">
                    <a:alpha val="25000"/>
                  </a:schemeClr>
                </a:solidFill>
                <a:latin typeface="+mj-lt"/>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87952711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126" rtl="0" eaLnBrk="1" latinLnBrk="0" hangingPunct="1">
        <a:lnSpc>
          <a:spcPct val="85000"/>
        </a:lnSpc>
        <a:spcBef>
          <a:spcPct val="0"/>
        </a:spcBef>
        <a:buNone/>
        <a:defRPr sz="5398" kern="1200" spc="-120" baseline="0">
          <a:solidFill>
            <a:schemeClr val="accent1"/>
          </a:solidFill>
          <a:latin typeface="+mj-lt"/>
          <a:ea typeface="+mj-ea"/>
          <a:cs typeface="+mj-cs"/>
        </a:defRPr>
      </a:lvl1pPr>
    </p:titleStyle>
    <p:bodyStyle>
      <a:lvl1pPr marL="91413" indent="-91413" algn="l" defTabSz="914126" rtl="0" eaLnBrk="1" latinLnBrk="0" hangingPunct="1">
        <a:lnSpc>
          <a:spcPct val="85000"/>
        </a:lnSpc>
        <a:spcBef>
          <a:spcPts val="1300"/>
        </a:spcBef>
        <a:buFont typeface="Arial" pitchFamily="34" charset="0"/>
        <a:buChar char=" "/>
        <a:defRPr sz="2399" kern="1200">
          <a:solidFill>
            <a:schemeClr val="tx1">
              <a:lumMod val="85000"/>
              <a:lumOff val="15000"/>
            </a:schemeClr>
          </a:solidFill>
          <a:latin typeface="+mn-lt"/>
          <a:ea typeface="+mn-ea"/>
          <a:cs typeface="+mn-cs"/>
        </a:defRPr>
      </a:lvl1pPr>
      <a:lvl2pPr marL="347368" indent="-342797" algn="l" defTabSz="914126" rtl="0" eaLnBrk="1" latinLnBrk="0" hangingPunct="1">
        <a:lnSpc>
          <a:spcPct val="85000"/>
        </a:lnSpc>
        <a:spcBef>
          <a:spcPts val="600"/>
        </a:spcBef>
        <a:buFont typeface="Arial" pitchFamily="34" charset="0"/>
        <a:buChar char=" "/>
        <a:defRPr sz="2399" kern="1200">
          <a:solidFill>
            <a:schemeClr val="tx1">
              <a:lumMod val="85000"/>
              <a:lumOff val="15000"/>
            </a:schemeClr>
          </a:solidFill>
          <a:latin typeface="+mn-lt"/>
          <a:ea typeface="+mn-ea"/>
          <a:cs typeface="+mn-cs"/>
        </a:defRPr>
      </a:lvl2pPr>
      <a:lvl3pPr marL="548475" indent="-548475" algn="l" defTabSz="914126" rtl="0" eaLnBrk="1" latinLnBrk="0" hangingPunct="1">
        <a:lnSpc>
          <a:spcPct val="85000"/>
        </a:lnSpc>
        <a:spcBef>
          <a:spcPts val="600"/>
        </a:spcBef>
        <a:buFont typeface="Arial" pitchFamily="34" charset="0"/>
        <a:buChar char=" "/>
        <a:defRPr sz="1999" i="1" kern="1200">
          <a:solidFill>
            <a:schemeClr val="tx1">
              <a:lumMod val="85000"/>
              <a:lumOff val="15000"/>
            </a:schemeClr>
          </a:solidFill>
          <a:latin typeface="+mn-lt"/>
          <a:ea typeface="+mn-ea"/>
          <a:cs typeface="+mn-cs"/>
        </a:defRPr>
      </a:lvl3pPr>
      <a:lvl4pPr marL="822713" indent="-822713"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4pPr>
      <a:lvl5pPr marL="1096951" indent="-109695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5pPr>
      <a:lvl6pPr marL="119964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6pPr>
      <a:lvl7pPr marL="139958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7pPr>
      <a:lvl8pPr marL="159952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8pPr>
      <a:lvl9pPr marL="179946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053" y="499533"/>
            <a:ext cx="10769970"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480" y="2011680"/>
            <a:ext cx="107509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622" y="6412447"/>
            <a:ext cx="4113728"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2EBFD46-0FD3-4428-ADEC-1DFD6489930D}" type="datetime1">
              <a:rPr lang="en-US" smtClean="0"/>
              <a:pPr/>
              <a:t>3/11/2022</a:t>
            </a:fld>
            <a:endParaRPr lang="en-US"/>
          </a:p>
        </p:txBody>
      </p:sp>
      <p:sp>
        <p:nvSpPr>
          <p:cNvPr id="5" name="Footer Placeholder 4"/>
          <p:cNvSpPr>
            <a:spLocks noGrp="1"/>
          </p:cNvSpPr>
          <p:nvPr>
            <p:ph type="ftr" sz="quarter" idx="3"/>
          </p:nvPr>
        </p:nvSpPr>
        <p:spPr>
          <a:xfrm>
            <a:off x="685622" y="6554697"/>
            <a:ext cx="502789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761644" y="5876413"/>
            <a:ext cx="2925318" cy="1397039"/>
          </a:xfrm>
          <a:prstGeom prst="rect">
            <a:avLst/>
          </a:prstGeom>
        </p:spPr>
        <p:txBody>
          <a:bodyPr vert="horz" lIns="91440" tIns="45720" rIns="91440" bIns="45720" rtlCol="0" anchor="b"/>
          <a:lstStyle>
            <a:lvl1pPr algn="r">
              <a:defRPr sz="10297" b="0">
                <a:ln>
                  <a:noFill/>
                </a:ln>
                <a:solidFill>
                  <a:schemeClr val="tx1">
                    <a:alpha val="20000"/>
                  </a:schemeClr>
                </a:solidFill>
                <a:latin typeface="+mj-lt"/>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7822688"/>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126" rtl="0" eaLnBrk="1" latinLnBrk="0" hangingPunct="1">
        <a:lnSpc>
          <a:spcPct val="85000"/>
        </a:lnSpc>
        <a:spcBef>
          <a:spcPct val="0"/>
        </a:spcBef>
        <a:buNone/>
        <a:defRPr sz="5398" kern="1200" spc="-12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85000"/>
        </a:lnSpc>
        <a:spcBef>
          <a:spcPts val="1300"/>
        </a:spcBef>
        <a:buFont typeface="Arial" pitchFamily="34" charset="0"/>
        <a:buChar char=" "/>
        <a:defRPr sz="2399" kern="1200">
          <a:solidFill>
            <a:schemeClr val="accent1"/>
          </a:solidFill>
          <a:latin typeface="+mn-lt"/>
          <a:ea typeface="+mn-ea"/>
          <a:cs typeface="+mn-cs"/>
        </a:defRPr>
      </a:lvl1pPr>
      <a:lvl2pPr marL="347368" indent="-342797" algn="l" defTabSz="914126" rtl="0" eaLnBrk="1" latinLnBrk="0" hangingPunct="1">
        <a:lnSpc>
          <a:spcPct val="85000"/>
        </a:lnSpc>
        <a:spcBef>
          <a:spcPts val="600"/>
        </a:spcBef>
        <a:buFont typeface="Arial" pitchFamily="34" charset="0"/>
        <a:buChar char=" "/>
        <a:defRPr sz="2399" kern="1200">
          <a:solidFill>
            <a:schemeClr val="tx1">
              <a:lumMod val="75000"/>
              <a:lumOff val="25000"/>
            </a:schemeClr>
          </a:solidFill>
          <a:latin typeface="+mn-lt"/>
          <a:ea typeface="+mn-ea"/>
          <a:cs typeface="+mn-cs"/>
        </a:defRPr>
      </a:lvl2pPr>
      <a:lvl3pPr marL="548475" indent="-548475" algn="l" defTabSz="914126" rtl="0" eaLnBrk="1" latinLnBrk="0" hangingPunct="1">
        <a:lnSpc>
          <a:spcPct val="85000"/>
        </a:lnSpc>
        <a:spcBef>
          <a:spcPts val="600"/>
        </a:spcBef>
        <a:buFont typeface="Arial" pitchFamily="34" charset="0"/>
        <a:buChar char=" "/>
        <a:defRPr sz="1999" i="1" kern="1200">
          <a:solidFill>
            <a:schemeClr val="tx1">
              <a:lumMod val="65000"/>
              <a:lumOff val="35000"/>
            </a:schemeClr>
          </a:solidFill>
          <a:latin typeface="+mn-lt"/>
          <a:ea typeface="+mn-ea"/>
          <a:cs typeface="+mn-cs"/>
        </a:defRPr>
      </a:lvl3pPr>
      <a:lvl4pPr marL="822713" indent="-822713" algn="l" defTabSz="914126" rtl="0" eaLnBrk="1" latinLnBrk="0" hangingPunct="1">
        <a:lnSpc>
          <a:spcPct val="85000"/>
        </a:lnSpc>
        <a:spcBef>
          <a:spcPts val="600"/>
        </a:spcBef>
        <a:buFont typeface="Arial" pitchFamily="34" charset="0"/>
        <a:buChar char=" "/>
        <a:defRPr sz="1799" kern="1200">
          <a:solidFill>
            <a:schemeClr val="tx1">
              <a:lumMod val="65000"/>
              <a:lumOff val="35000"/>
            </a:schemeClr>
          </a:solidFill>
          <a:latin typeface="+mn-lt"/>
          <a:ea typeface="+mn-ea"/>
          <a:cs typeface="+mn-cs"/>
        </a:defRPr>
      </a:lvl4pPr>
      <a:lvl5pPr marL="1096951" indent="-1096951" algn="l" defTabSz="914126" rtl="0" eaLnBrk="1" latinLnBrk="0" hangingPunct="1">
        <a:lnSpc>
          <a:spcPct val="85000"/>
        </a:lnSpc>
        <a:spcBef>
          <a:spcPts val="600"/>
        </a:spcBef>
        <a:buFont typeface="Arial" pitchFamily="34" charset="0"/>
        <a:buChar char=" "/>
        <a:defRPr sz="1799" kern="1200">
          <a:solidFill>
            <a:schemeClr val="tx1">
              <a:lumMod val="65000"/>
              <a:lumOff val="35000"/>
            </a:schemeClr>
          </a:solidFill>
          <a:latin typeface="+mn-lt"/>
          <a:ea typeface="+mn-ea"/>
          <a:cs typeface="+mn-cs"/>
        </a:defRPr>
      </a:lvl5pPr>
      <a:lvl6pPr marL="1199640" indent="-228531" algn="l" defTabSz="914126" rtl="0" eaLnBrk="1" latinLnBrk="0" hangingPunct="1">
        <a:lnSpc>
          <a:spcPct val="85000"/>
        </a:lnSpc>
        <a:spcBef>
          <a:spcPts val="600"/>
        </a:spcBef>
        <a:buFont typeface="Arial" pitchFamily="34" charset="0"/>
        <a:buChar char=" "/>
        <a:defRPr sz="1799" kern="1200">
          <a:solidFill>
            <a:schemeClr val="tx1">
              <a:lumMod val="65000"/>
              <a:lumOff val="35000"/>
            </a:schemeClr>
          </a:solidFill>
          <a:latin typeface="+mn-lt"/>
          <a:ea typeface="+mn-ea"/>
          <a:cs typeface="+mn-cs"/>
        </a:defRPr>
      </a:lvl6pPr>
      <a:lvl7pPr marL="1399580" indent="-228531" algn="l" defTabSz="914126" rtl="0" eaLnBrk="1" latinLnBrk="0" hangingPunct="1">
        <a:lnSpc>
          <a:spcPct val="85000"/>
        </a:lnSpc>
        <a:spcBef>
          <a:spcPts val="600"/>
        </a:spcBef>
        <a:buFont typeface="Arial" pitchFamily="34" charset="0"/>
        <a:buChar char=" "/>
        <a:defRPr sz="1799" kern="1200">
          <a:solidFill>
            <a:schemeClr val="tx1">
              <a:lumMod val="65000"/>
              <a:lumOff val="35000"/>
            </a:schemeClr>
          </a:solidFill>
          <a:latin typeface="+mn-lt"/>
          <a:ea typeface="+mn-ea"/>
          <a:cs typeface="+mn-cs"/>
        </a:defRPr>
      </a:lvl7pPr>
      <a:lvl8pPr marL="1599520" indent="-228531" algn="l" defTabSz="914126" rtl="0" eaLnBrk="1" latinLnBrk="0" hangingPunct="1">
        <a:lnSpc>
          <a:spcPct val="85000"/>
        </a:lnSpc>
        <a:spcBef>
          <a:spcPts val="600"/>
        </a:spcBef>
        <a:buFont typeface="Arial" pitchFamily="34" charset="0"/>
        <a:buChar char=" "/>
        <a:defRPr sz="1799" kern="1200">
          <a:solidFill>
            <a:schemeClr val="tx1">
              <a:lumMod val="65000"/>
              <a:lumOff val="35000"/>
            </a:schemeClr>
          </a:solidFill>
          <a:latin typeface="+mn-lt"/>
          <a:ea typeface="+mn-ea"/>
          <a:cs typeface="+mn-cs"/>
        </a:defRPr>
      </a:lvl8pPr>
      <a:lvl9pPr marL="1799460" indent="-228531" algn="l" defTabSz="914126" rtl="0" eaLnBrk="1" latinLnBrk="0" hangingPunct="1">
        <a:lnSpc>
          <a:spcPct val="85000"/>
        </a:lnSpc>
        <a:spcBef>
          <a:spcPts val="600"/>
        </a:spcBef>
        <a:buFont typeface="Arial" pitchFamily="34" charset="0"/>
        <a:buChar char=" "/>
        <a:defRPr sz="1799" kern="1200">
          <a:solidFill>
            <a:schemeClr val="tx1">
              <a:lumMod val="65000"/>
              <a:lumOff val="3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623" y="609601"/>
            <a:ext cx="10128787"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623" y="2142068"/>
            <a:ext cx="10128787"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7423" y="5870576"/>
            <a:ext cx="159978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EBFD46-0FD3-4428-ADEC-1DFD6489930D}" type="datetime1">
              <a:rPr lang="en-US" smtClean="0"/>
              <a:pPr/>
              <a:t>3/11/2022</a:t>
            </a:fld>
            <a:endParaRPr lang="en-US"/>
          </a:p>
        </p:txBody>
      </p:sp>
      <p:sp>
        <p:nvSpPr>
          <p:cNvPr id="5" name="Footer Placeholder 4"/>
          <p:cNvSpPr>
            <a:spLocks noGrp="1"/>
          </p:cNvSpPr>
          <p:nvPr>
            <p:ph type="ftr" sz="quarter" idx="3"/>
          </p:nvPr>
        </p:nvSpPr>
        <p:spPr>
          <a:xfrm>
            <a:off x="685622" y="5870576"/>
            <a:ext cx="782562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Add a footer</a:t>
            </a:r>
            <a:endParaRPr lang="en-US" dirty="0"/>
          </a:p>
        </p:txBody>
      </p:sp>
      <p:sp>
        <p:nvSpPr>
          <p:cNvPr id="6" name="Slide Number Placeholder 5"/>
          <p:cNvSpPr>
            <a:spLocks noGrp="1"/>
          </p:cNvSpPr>
          <p:nvPr>
            <p:ph type="sldNum" sz="quarter" idx="4"/>
          </p:nvPr>
        </p:nvSpPr>
        <p:spPr>
          <a:xfrm>
            <a:off x="10263387" y="5870576"/>
            <a:ext cx="55102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05842811"/>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063" rtl="0" eaLnBrk="1" latinLnBrk="0" hangingPunct="1">
        <a:spcBef>
          <a:spcPct val="0"/>
        </a:spcBef>
        <a:buNone/>
        <a:defRPr sz="3599"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ts val="0"/>
        </a:spcBef>
        <a:spcAft>
          <a:spcPts val="1000"/>
        </a:spcAft>
        <a:buClr>
          <a:schemeClr val="tx1"/>
        </a:buClr>
        <a:buSzPct val="100000"/>
        <a:buFont typeface="Arial"/>
        <a:buChar char="•"/>
        <a:defRPr sz="1799" kern="1200" cap="none">
          <a:solidFill>
            <a:schemeClr val="tx1"/>
          </a:solidFill>
          <a:effectLst/>
          <a:latin typeface="+mn-lt"/>
          <a:ea typeface="+mn-ea"/>
          <a:cs typeface="+mn-cs"/>
        </a:defRPr>
      </a:lvl1pPr>
      <a:lvl2pPr marL="742727" indent="-285664" algn="l" defTabSz="457063"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199790" indent="-285664" algn="l" defTabSz="457063"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2587" indent="-171399"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999650" indent="-171399"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3846"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0908"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7971"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5034"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623" y="609601"/>
            <a:ext cx="10128787"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623" y="2142068"/>
            <a:ext cx="10128787"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7423" y="5870576"/>
            <a:ext cx="159978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EBFD46-0FD3-4428-ADEC-1DFD6489930D}" type="datetime1">
              <a:rPr lang="en-US" smtClean="0"/>
              <a:pPr/>
              <a:t>3/11/2022</a:t>
            </a:fld>
            <a:endParaRPr lang="en-US"/>
          </a:p>
        </p:txBody>
      </p:sp>
      <p:sp>
        <p:nvSpPr>
          <p:cNvPr id="5" name="Footer Placeholder 4"/>
          <p:cNvSpPr>
            <a:spLocks noGrp="1"/>
          </p:cNvSpPr>
          <p:nvPr>
            <p:ph type="ftr" sz="quarter" idx="3"/>
          </p:nvPr>
        </p:nvSpPr>
        <p:spPr>
          <a:xfrm>
            <a:off x="685622" y="5870576"/>
            <a:ext cx="782562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Add a footer</a:t>
            </a:r>
            <a:endParaRPr lang="en-US" dirty="0"/>
          </a:p>
        </p:txBody>
      </p:sp>
      <p:sp>
        <p:nvSpPr>
          <p:cNvPr id="6" name="Slide Number Placeholder 5"/>
          <p:cNvSpPr>
            <a:spLocks noGrp="1"/>
          </p:cNvSpPr>
          <p:nvPr>
            <p:ph type="sldNum" sz="quarter" idx="4"/>
          </p:nvPr>
        </p:nvSpPr>
        <p:spPr>
          <a:xfrm>
            <a:off x="10263387" y="5870576"/>
            <a:ext cx="55102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260506977"/>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063" rtl="0" eaLnBrk="1" latinLnBrk="0" hangingPunct="1">
        <a:spcBef>
          <a:spcPct val="0"/>
        </a:spcBef>
        <a:buNone/>
        <a:defRPr sz="3599"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ts val="0"/>
        </a:spcBef>
        <a:spcAft>
          <a:spcPts val="1000"/>
        </a:spcAft>
        <a:buClr>
          <a:schemeClr val="tx1"/>
        </a:buClr>
        <a:buSzPct val="100000"/>
        <a:buFont typeface="Arial"/>
        <a:buChar char="•"/>
        <a:defRPr sz="1799" kern="1200" cap="none">
          <a:solidFill>
            <a:schemeClr val="tx1"/>
          </a:solidFill>
          <a:effectLst/>
          <a:latin typeface="+mn-lt"/>
          <a:ea typeface="+mn-ea"/>
          <a:cs typeface="+mn-cs"/>
        </a:defRPr>
      </a:lvl1pPr>
      <a:lvl2pPr marL="742727" indent="-285664" algn="l" defTabSz="457063"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199790" indent="-285664" algn="l" defTabSz="457063"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2587" indent="-171399"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999650" indent="-171399"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3846"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0908"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7971"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5034"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q=nelson+mandela+born&amp;stick=H4sIAAAAAAAAAOPgE-LQz9U3ME03L9QSy0620i9IzS_ISQVSRcX5eVZJ-UV5ADUXNTkkAAAA&amp;sa=X&amp;ved=0ahUKEwjeq5ngwobaAhXMqo8KHX2eCFgQ6BMI6wEoADAZ"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www.google.com/search?q=Houghton+Estate&amp;stick=H4sIAAAAAAAAAOPgE-LQz9U3ME03L1TiBLHMKkySjbTks5Ot9AtS8wtyUvVTUpNTE4tTU-ILUouK8_OsUjJTUwA0i4zJOAAAAA&amp;sa=X&amp;ved=0ahUKEwjeq5ngwobaAhXMqo8KHX2eCFgQmxMI8AEoATAa" TargetMode="External"/><Relationship Id="rId5" Type="http://schemas.openxmlformats.org/officeDocument/2006/relationships/hyperlink" Target="https://www.google.com/search?q=nelson+mandela+died&amp;stick=H4sIAAAAAAAAAOPgE-LQz9U3ME03L9SSz0620i9IzS_ISdVPSU1OTSxOTYkvSC0qzs-zSslMTQEAiiqz5C0AAAA&amp;sa=X&amp;ved=0ahUKEwjeq5ngwobaAhXMqo8KHX2eCFgQ6BMI7wEoADAa" TargetMode="External"/><Relationship Id="rId4" Type="http://schemas.openxmlformats.org/officeDocument/2006/relationships/hyperlink" Target="https://www.google.com/search?q=Mvezo+South+Africa&amp;stick=H4sIAAAAAAAAAOPgE-LQz9U3ME03L1TiArGMCuOrTJK1xLKTrfQLUvMLclKBVFFxfp5VUn5RHgCblLXLMAAAAA&amp;sa=X&amp;ved=0ahUKEwjeq5ngwobaAhXMqo8KHX2eCFgQmxMI7AEoATAZ"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5212" y="762000"/>
            <a:ext cx="7008574" cy="3298825"/>
          </a:xfrm>
        </p:spPr>
        <p:txBody>
          <a:bodyPr>
            <a:normAutofit/>
          </a:bodyPr>
          <a:lstStyle/>
          <a:p>
            <a:pPr algn="ctr"/>
            <a:r>
              <a:rPr lang="en-US" sz="9600" b="1" dirty="0"/>
              <a:t> Welcome</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2.JPG">
            <a:extLst>
              <a:ext uri="{FF2B5EF4-FFF2-40B4-BE49-F238E27FC236}">
                <a16:creationId xmlns:a16="http://schemas.microsoft.com/office/drawing/2014/main" xmlns="" id="{774F255A-DC43-4667-AE1C-9498AA3477B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847" y="228600"/>
            <a:ext cx="11422434"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68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2;p17">
            <a:extLst>
              <a:ext uri="{FF2B5EF4-FFF2-40B4-BE49-F238E27FC236}">
                <a16:creationId xmlns:a16="http://schemas.microsoft.com/office/drawing/2014/main" xmlns="" id="{143A5C60-6FB3-421E-AE65-AE9B3229C54B}"/>
              </a:ext>
            </a:extLst>
          </p:cNvPr>
          <p:cNvSpPr txBox="1">
            <a:spLocks noChangeArrowheads="1"/>
          </p:cNvSpPr>
          <p:nvPr/>
        </p:nvSpPr>
        <p:spPr bwMode="auto">
          <a:xfrm>
            <a:off x="379412" y="381000"/>
            <a:ext cx="11430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en-US" altLang="en-US" sz="6000" b="1" u="sng" dirty="0">
                <a:solidFill>
                  <a:schemeClr val="tx1">
                    <a:lumMod val="95000"/>
                    <a:lumOff val="5000"/>
                  </a:schemeClr>
                </a:solidFill>
                <a:latin typeface="Roboto Slab" charset="0"/>
                <a:sym typeface="Roboto Slab" charset="0"/>
              </a:rPr>
              <a:t>Learning Outcome</a:t>
            </a:r>
          </a:p>
        </p:txBody>
      </p:sp>
      <p:sp>
        <p:nvSpPr>
          <p:cNvPr id="5" name="Google Shape;83;p17">
            <a:extLst>
              <a:ext uri="{FF2B5EF4-FFF2-40B4-BE49-F238E27FC236}">
                <a16:creationId xmlns:a16="http://schemas.microsoft.com/office/drawing/2014/main" xmlns="" id="{F5289439-90D0-403C-843B-F665B9ABBD36}"/>
              </a:ext>
            </a:extLst>
          </p:cNvPr>
          <p:cNvSpPr txBox="1"/>
          <p:nvPr/>
        </p:nvSpPr>
        <p:spPr>
          <a:xfrm>
            <a:off x="379413" y="2133600"/>
            <a:ext cx="11430000" cy="4572000"/>
          </a:xfrm>
          <a:prstGeom prst="rect">
            <a:avLst/>
          </a:prstGeom>
          <a:noFill/>
          <a:ln>
            <a:noFill/>
          </a:ln>
        </p:spPr>
        <p:txBody>
          <a:bodyPr spcFirstLastPara="1" lIns="91425" tIns="91425" rIns="91425" bIns="91425"/>
          <a:lstStyle/>
          <a:p>
            <a:pPr indent="457200" eaLnBrk="1" fontAlgn="auto" hangingPunct="1">
              <a:spcBef>
                <a:spcPts val="0"/>
              </a:spcBef>
              <a:spcAft>
                <a:spcPts val="0"/>
              </a:spcAft>
              <a:buClr>
                <a:srgbClr val="000000"/>
              </a:buClr>
              <a:buFont typeface="Arial"/>
              <a:buNone/>
              <a:defRPr/>
            </a:pPr>
            <a:r>
              <a:rPr lang="en" sz="3400" b="1" kern="0" dirty="0">
                <a:solidFill>
                  <a:schemeClr val="tx1">
                    <a:lumMod val="95000"/>
                    <a:lumOff val="5000"/>
                  </a:schemeClr>
                </a:solidFill>
                <a:latin typeface="Arial"/>
                <a:ea typeface="Arial"/>
                <a:cs typeface="Arial"/>
                <a:sym typeface="Arial"/>
              </a:rPr>
              <a:t>At the end of the session, students will be able to ... </a:t>
            </a:r>
          </a:p>
          <a:p>
            <a:pPr indent="457200" eaLnBrk="1" fontAlgn="auto" hangingPunct="1">
              <a:spcBef>
                <a:spcPts val="0"/>
              </a:spcBef>
              <a:spcAft>
                <a:spcPts val="0"/>
              </a:spcAft>
              <a:buClr>
                <a:srgbClr val="000000"/>
              </a:buClr>
              <a:buFont typeface="Arial"/>
              <a:buNone/>
              <a:defRPr/>
            </a:pPr>
            <a:endParaRPr sz="1200" b="1" kern="0" dirty="0">
              <a:solidFill>
                <a:schemeClr val="tx1">
                  <a:lumMod val="95000"/>
                  <a:lumOff val="5000"/>
                </a:schemeClr>
              </a:solidFill>
              <a:latin typeface="Arial"/>
              <a:ea typeface="Arial"/>
              <a:cs typeface="Arial"/>
              <a:sym typeface="Arial"/>
            </a:endParaRPr>
          </a:p>
          <a:p>
            <a:pPr marL="1028700" indent="-571500" eaLnBrk="1" fontAlgn="auto" hangingPunct="1">
              <a:spcBef>
                <a:spcPts val="0"/>
              </a:spcBef>
              <a:spcAft>
                <a:spcPts val="0"/>
              </a:spcAft>
              <a:buClr>
                <a:srgbClr val="000000"/>
              </a:buClr>
              <a:buFont typeface="Wingdings" panose="05000000000000000000" pitchFamily="2" charset="2"/>
              <a:buChar char="Ø"/>
              <a:defRPr/>
            </a:pPr>
            <a:r>
              <a:rPr lang="en" sz="3600" b="1" kern="0" dirty="0">
                <a:solidFill>
                  <a:schemeClr val="tx1">
                    <a:lumMod val="95000"/>
                    <a:lumOff val="5000"/>
                  </a:schemeClr>
                </a:solidFill>
                <a:latin typeface="Calibri"/>
                <a:ea typeface="Calibri"/>
                <a:cs typeface="Calibri"/>
                <a:sym typeface="Calibri"/>
              </a:rPr>
              <a:t>Describe works of Nelson Mandela;</a:t>
            </a:r>
            <a:endParaRPr sz="3600" b="1" kern="0" dirty="0">
              <a:solidFill>
                <a:schemeClr val="tx1">
                  <a:lumMod val="95000"/>
                  <a:lumOff val="5000"/>
                </a:schemeClr>
              </a:solidFill>
              <a:latin typeface="Calibri"/>
              <a:ea typeface="Calibri"/>
              <a:cs typeface="Calibri"/>
              <a:sym typeface="Calibri"/>
            </a:endParaRPr>
          </a:p>
          <a:p>
            <a:pPr marL="1028700" indent="-571500" eaLnBrk="1" fontAlgn="auto" hangingPunct="1">
              <a:spcBef>
                <a:spcPts val="0"/>
              </a:spcBef>
              <a:spcAft>
                <a:spcPts val="0"/>
              </a:spcAft>
              <a:buClr>
                <a:srgbClr val="000000"/>
              </a:buClr>
              <a:buFont typeface="Wingdings" panose="05000000000000000000" pitchFamily="2" charset="2"/>
              <a:buChar char="Ø"/>
              <a:defRPr/>
            </a:pPr>
            <a:r>
              <a:rPr lang="en" sz="3600" b="1" kern="0" dirty="0">
                <a:solidFill>
                  <a:schemeClr val="tx1">
                    <a:lumMod val="95000"/>
                    <a:lumOff val="5000"/>
                  </a:schemeClr>
                </a:solidFill>
                <a:latin typeface="Calibri"/>
                <a:ea typeface="Calibri"/>
                <a:cs typeface="Calibri"/>
                <a:sym typeface="Calibri"/>
              </a:rPr>
              <a:t>Make relationship between Nelson Mandela and FW de Klerk; </a:t>
            </a:r>
          </a:p>
          <a:p>
            <a:pPr marL="1028700" indent="-571500" eaLnBrk="1" fontAlgn="auto" hangingPunct="1">
              <a:spcBef>
                <a:spcPts val="0"/>
              </a:spcBef>
              <a:spcAft>
                <a:spcPts val="0"/>
              </a:spcAft>
              <a:buClr>
                <a:srgbClr val="000000"/>
              </a:buClr>
              <a:buFont typeface="Wingdings" panose="05000000000000000000" pitchFamily="2" charset="2"/>
              <a:buChar char="Ø"/>
              <a:defRPr/>
            </a:pPr>
            <a:r>
              <a:rPr lang="en" sz="3600" b="1" kern="0" dirty="0">
                <a:solidFill>
                  <a:schemeClr val="tx1">
                    <a:lumMod val="95000"/>
                    <a:lumOff val="5000"/>
                  </a:schemeClr>
                </a:solidFill>
                <a:latin typeface="Calibri"/>
                <a:ea typeface="Calibri"/>
                <a:cs typeface="Calibri"/>
                <a:sym typeface="Calibri"/>
              </a:rPr>
              <a:t>Define the race discrimination;</a:t>
            </a:r>
          </a:p>
          <a:p>
            <a:pPr marL="1028700" indent="-571500" eaLnBrk="1" fontAlgn="auto" hangingPunct="1">
              <a:spcBef>
                <a:spcPts val="0"/>
              </a:spcBef>
              <a:spcAft>
                <a:spcPts val="0"/>
              </a:spcAft>
              <a:buClr>
                <a:srgbClr val="000000"/>
              </a:buClr>
              <a:buFont typeface="Wingdings" panose="05000000000000000000" pitchFamily="2" charset="2"/>
              <a:buChar char="Ø"/>
              <a:defRPr/>
            </a:pPr>
            <a:r>
              <a:rPr lang="en" sz="3600" b="1" kern="0" dirty="0">
                <a:solidFill>
                  <a:schemeClr val="tx1">
                    <a:lumMod val="95000"/>
                    <a:lumOff val="5000"/>
                  </a:schemeClr>
                </a:solidFill>
                <a:latin typeface="Calibri"/>
                <a:ea typeface="Calibri"/>
                <a:cs typeface="Calibri"/>
                <a:sym typeface="Calibri"/>
              </a:rPr>
              <a:t>Describe the Philosophy or Ideology of Nelson Mandela.</a:t>
            </a:r>
            <a:r>
              <a:rPr lang="en" sz="3600" kern="0" dirty="0">
                <a:solidFill>
                  <a:schemeClr val="tx1">
                    <a:lumMod val="95000"/>
                    <a:lumOff val="5000"/>
                  </a:schemeClr>
                </a:solidFill>
                <a:latin typeface="Calibri"/>
                <a:ea typeface="Calibri"/>
                <a:cs typeface="Calibri"/>
                <a:sym typeface="Calibri"/>
              </a:rPr>
              <a:t/>
            </a:r>
            <a:br>
              <a:rPr lang="en" sz="3600" kern="0" dirty="0">
                <a:solidFill>
                  <a:schemeClr val="tx1">
                    <a:lumMod val="95000"/>
                    <a:lumOff val="5000"/>
                  </a:schemeClr>
                </a:solidFill>
                <a:latin typeface="Calibri"/>
                <a:ea typeface="Calibri"/>
                <a:cs typeface="Calibri"/>
                <a:sym typeface="Calibri"/>
              </a:rPr>
            </a:br>
            <a:endParaRPr sz="3600" b="1" kern="0" dirty="0">
              <a:solidFill>
                <a:schemeClr val="tx1">
                  <a:lumMod val="95000"/>
                  <a:lumOff val="5000"/>
                </a:schemeClr>
              </a:solidFill>
              <a:latin typeface="Arial"/>
              <a:ea typeface="Arial"/>
              <a:cs typeface="Arial"/>
              <a:sym typeface="Arial"/>
            </a:endParaRPr>
          </a:p>
        </p:txBody>
      </p:sp>
    </p:spTree>
    <p:extLst>
      <p:ext uri="{BB962C8B-B14F-4D97-AF65-F5344CB8AC3E}">
        <p14:creationId xmlns:p14="http://schemas.microsoft.com/office/powerpoint/2010/main" val="236618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_People - Nelson Mandela Powerpoint Template  Adobe Education Exchange.jpg"/>
          <p:cNvPicPr>
            <a:picLocks noGrp="1" noChangeAspect="1"/>
          </p:cNvPicPr>
          <p:nvPr>
            <p:ph idx="1"/>
          </p:nvPr>
        </p:nvPicPr>
        <p:blipFill>
          <a:blip r:embed="rId2"/>
          <a:stretch>
            <a:fillRect/>
          </a:stretch>
        </p:blipFill>
        <p:spPr>
          <a:xfrm>
            <a:off x="379412" y="76200"/>
            <a:ext cx="11430000" cy="6705601"/>
          </a:xfrm>
        </p:spPr>
      </p:pic>
      <p:sp>
        <p:nvSpPr>
          <p:cNvPr id="5" name="Google Shape;89;p18">
            <a:extLst>
              <a:ext uri="{FF2B5EF4-FFF2-40B4-BE49-F238E27FC236}">
                <a16:creationId xmlns:a16="http://schemas.microsoft.com/office/drawing/2014/main" xmlns="" id="{C594C9F7-7298-4C0F-8297-CBEF0F8ACCE4}"/>
              </a:ext>
            </a:extLst>
          </p:cNvPr>
          <p:cNvSpPr txBox="1">
            <a:spLocks noChangeArrowheads="1"/>
          </p:cNvSpPr>
          <p:nvPr/>
        </p:nvSpPr>
        <p:spPr bwMode="auto">
          <a:xfrm>
            <a:off x="648926" y="752168"/>
            <a:ext cx="6207486" cy="5724832"/>
          </a:xfrm>
          <a:prstGeom prst="rect">
            <a:avLst/>
          </a:prstGeom>
          <a:noFill/>
          <a:ln w="28575">
            <a:no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None/>
            </a:pPr>
            <a:endParaRPr lang="en-US" altLang="en-US" sz="3200" b="1" dirty="0">
              <a:solidFill>
                <a:srgbClr val="0909BF"/>
              </a:solidFill>
              <a:latin typeface="Calibri" panose="020F0502020204030204" pitchFamily="34" charset="0"/>
              <a:cs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en-US" sz="4000" b="1" dirty="0">
                <a:solidFill>
                  <a:schemeClr val="tx2">
                    <a:lumMod val="20000"/>
                    <a:lumOff val="80000"/>
                  </a:schemeClr>
                </a:solidFill>
                <a:latin typeface="Calibri" panose="020F0502020204030204" pitchFamily="34" charset="0"/>
                <a:cs typeface="Calibri" panose="020F0502020204030204" pitchFamily="34" charset="0"/>
                <a:sym typeface="Calibri" panose="020F0502020204030204" pitchFamily="34" charset="0"/>
              </a:rPr>
              <a:t>Nelson Mandela was a South African anti-apartheid revolutionary, political leader, and philanthropist, who served as President of South Africa from 1994 to 1999. People called him ‘Madiba’.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_People - Nelson Mandela Powerpoint Template  Adobe Education Exchange.jpg"/>
          <p:cNvPicPr>
            <a:picLocks noGrp="1" noChangeAspect="1"/>
          </p:cNvPicPr>
          <p:nvPr>
            <p:ph idx="1"/>
          </p:nvPr>
        </p:nvPicPr>
        <p:blipFill>
          <a:blip r:embed="rId2"/>
          <a:stretch>
            <a:fillRect/>
          </a:stretch>
        </p:blipFill>
        <p:spPr>
          <a:xfrm>
            <a:off x="379412" y="76200"/>
            <a:ext cx="11430000" cy="6705601"/>
          </a:xfrm>
        </p:spPr>
      </p:pic>
      <p:sp>
        <p:nvSpPr>
          <p:cNvPr id="6" name="Google Shape;94;p19">
            <a:extLst>
              <a:ext uri="{FF2B5EF4-FFF2-40B4-BE49-F238E27FC236}">
                <a16:creationId xmlns:a16="http://schemas.microsoft.com/office/drawing/2014/main" xmlns="" id="{69F7D806-0735-48B6-8629-4006E310672C}"/>
              </a:ext>
            </a:extLst>
          </p:cNvPr>
          <p:cNvSpPr txBox="1"/>
          <p:nvPr/>
        </p:nvSpPr>
        <p:spPr>
          <a:xfrm>
            <a:off x="598178" y="1066800"/>
            <a:ext cx="5638800" cy="5257800"/>
          </a:xfrm>
          <a:prstGeom prst="rect">
            <a:avLst/>
          </a:prstGeom>
          <a:noFill/>
          <a:ln w="28575" cap="flat" cmpd="sng">
            <a:noFill/>
            <a:prstDash val="solid"/>
            <a:round/>
            <a:headEnd type="none" w="sm" len="sm"/>
            <a:tailEnd type="none" w="sm" len="sm"/>
          </a:ln>
        </p:spPr>
        <p:txBody>
          <a:bodyPr spcFirstLastPara="1" lIns="91425" tIns="45700" rIns="91425" bIns="45700"/>
          <a:lstStyle/>
          <a:p>
            <a:pPr marL="342900" indent="-342900" eaLnBrk="1" fontAlgn="auto" hangingPunct="1">
              <a:spcBef>
                <a:spcPts val="0"/>
              </a:spcBef>
              <a:spcAft>
                <a:spcPts val="0"/>
              </a:spcAft>
              <a:buClr>
                <a:srgbClr val="000000"/>
              </a:buClr>
              <a:buFont typeface="Arial"/>
              <a:buNone/>
              <a:defRPr/>
            </a:pPr>
            <a:endParaRPr sz="2800" b="1" u="sng" kern="0" dirty="0">
              <a:solidFill>
                <a:srgbClr val="EE7B08"/>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marL="342900" indent="-342900" eaLnBrk="1" fontAlgn="auto" hangingPunct="1">
              <a:spcBef>
                <a:spcPts val="560"/>
              </a:spcBef>
              <a:spcAft>
                <a:spcPts val="0"/>
              </a:spcAft>
              <a:buClr>
                <a:srgbClr val="000000"/>
              </a:buClr>
              <a:buFont typeface="Arial"/>
              <a:buNone/>
              <a:defRPr/>
            </a:pPr>
            <a:r>
              <a:rPr lang="en" sz="4000" b="1" kern="0" dirty="0">
                <a:solidFill>
                  <a:schemeClr val="bg2">
                    <a:lumMod val="90000"/>
                  </a:schemeClr>
                </a:solidFill>
                <a:uFill>
                  <a:noFill/>
                </a:uFill>
                <a:latin typeface="Calibri"/>
                <a:ea typeface="Calibri"/>
                <a:cs typeface="Calibri"/>
                <a:sym typeface="Calibri"/>
                <a:hlinkClick r:id="rId3">
                  <a:extLst>
                    <a:ext uri="{A12FA001-AC4F-418D-AE19-62706E023703}">
                      <ahyp:hlinkClr xmlns:ahyp="http://schemas.microsoft.com/office/drawing/2018/hyperlinkcolor" xmlns="" val="tx"/>
                    </a:ext>
                  </a:extLst>
                </a:hlinkClick>
              </a:rPr>
              <a:t>Born</a:t>
            </a:r>
            <a:r>
              <a:rPr lang="en" sz="4000" b="1" kern="0" dirty="0">
                <a:solidFill>
                  <a:schemeClr val="bg2">
                    <a:lumMod val="90000"/>
                  </a:schemeClr>
                </a:solidFill>
                <a:latin typeface="Calibri"/>
                <a:ea typeface="Calibri"/>
                <a:cs typeface="Calibri"/>
                <a:sym typeface="Calibri"/>
              </a:rPr>
              <a:t>: July 18, 1918, </a:t>
            </a:r>
            <a:endParaRPr sz="4000" b="1" kern="0" dirty="0">
              <a:solidFill>
                <a:schemeClr val="bg2">
                  <a:lumMod val="90000"/>
                </a:schemeClr>
              </a:solidFill>
              <a:latin typeface="Calibri"/>
              <a:ea typeface="Calibri"/>
              <a:cs typeface="Calibri"/>
              <a:sym typeface="Calibri"/>
            </a:endParaRPr>
          </a:p>
          <a:p>
            <a:pPr marL="342900" indent="-342900" eaLnBrk="1" fontAlgn="auto" hangingPunct="1">
              <a:spcBef>
                <a:spcPts val="560"/>
              </a:spcBef>
              <a:spcAft>
                <a:spcPts val="0"/>
              </a:spcAft>
              <a:buClr>
                <a:srgbClr val="000000"/>
              </a:buClr>
              <a:buFont typeface="Arial"/>
              <a:buNone/>
              <a:defRPr/>
            </a:pPr>
            <a:r>
              <a:rPr lang="en" sz="4000" b="1" kern="0" dirty="0">
                <a:solidFill>
                  <a:schemeClr val="bg2">
                    <a:lumMod val="90000"/>
                  </a:schemeClr>
                </a:solidFill>
                <a:uFill>
                  <a:noFill/>
                </a:uFill>
                <a:latin typeface="Calibri"/>
                <a:ea typeface="Calibri"/>
                <a:cs typeface="Calibri"/>
                <a:sym typeface="Calibri"/>
                <a:hlinkClick r:id="rId4">
                  <a:extLst>
                    <a:ext uri="{A12FA001-AC4F-418D-AE19-62706E023703}">
                      <ahyp:hlinkClr xmlns:ahyp="http://schemas.microsoft.com/office/drawing/2018/hyperlinkcolor" xmlns="" val="tx"/>
                    </a:ext>
                  </a:extLst>
                </a:hlinkClick>
              </a:rPr>
              <a:t>Mvezo, South Africa</a:t>
            </a:r>
            <a:r>
              <a:rPr lang="en" sz="4000" b="1" kern="0" dirty="0">
                <a:solidFill>
                  <a:schemeClr val="bg2">
                    <a:lumMod val="90000"/>
                  </a:schemeClr>
                </a:solidFill>
                <a:uFill>
                  <a:noFill/>
                </a:uFill>
                <a:latin typeface="Calibri"/>
                <a:ea typeface="Calibri"/>
                <a:cs typeface="Calibri"/>
                <a:sym typeface="Calibri"/>
              </a:rPr>
              <a:t>.</a:t>
            </a:r>
            <a:endParaRPr sz="4000" b="1" kern="0" dirty="0">
              <a:solidFill>
                <a:schemeClr val="bg2">
                  <a:lumMod val="90000"/>
                </a:schemeClr>
              </a:solidFill>
              <a:latin typeface="Calibri"/>
              <a:ea typeface="Calibri"/>
              <a:cs typeface="Calibri"/>
              <a:sym typeface="Calibri"/>
            </a:endParaRPr>
          </a:p>
          <a:p>
            <a:pPr marL="342900" indent="-342900" eaLnBrk="1" fontAlgn="auto" hangingPunct="1">
              <a:spcBef>
                <a:spcPts val="560"/>
              </a:spcBef>
              <a:spcAft>
                <a:spcPts val="0"/>
              </a:spcAft>
              <a:buClr>
                <a:srgbClr val="000000"/>
              </a:buClr>
              <a:buFont typeface="Arial"/>
              <a:buNone/>
              <a:defRPr/>
            </a:pPr>
            <a:endParaRPr sz="4000" b="1" kern="0" dirty="0">
              <a:solidFill>
                <a:schemeClr val="bg2">
                  <a:lumMod val="90000"/>
                </a:schemeClr>
              </a:solidFill>
              <a:latin typeface="Calibri"/>
              <a:ea typeface="Calibri"/>
              <a:cs typeface="Calibri"/>
              <a:sym typeface="Calibri"/>
            </a:endParaRPr>
          </a:p>
          <a:p>
            <a:pPr marL="342900" indent="-342900" eaLnBrk="1" fontAlgn="auto" hangingPunct="1">
              <a:spcBef>
                <a:spcPts val="560"/>
              </a:spcBef>
              <a:spcAft>
                <a:spcPts val="0"/>
              </a:spcAft>
              <a:buClr>
                <a:srgbClr val="000000"/>
              </a:buClr>
              <a:buFont typeface="Arial"/>
              <a:buNone/>
              <a:defRPr/>
            </a:pPr>
            <a:r>
              <a:rPr lang="en" sz="4000" b="1" kern="0" dirty="0">
                <a:solidFill>
                  <a:schemeClr val="bg2">
                    <a:lumMod val="90000"/>
                  </a:schemeClr>
                </a:solidFill>
                <a:uFill>
                  <a:noFill/>
                </a:uFill>
                <a:latin typeface="Calibri"/>
                <a:ea typeface="Calibri"/>
                <a:cs typeface="Calibri"/>
                <a:sym typeface="Calibri"/>
                <a:hlinkClick r:id="rId5">
                  <a:extLst>
                    <a:ext uri="{A12FA001-AC4F-418D-AE19-62706E023703}">
                      <ahyp:hlinkClr xmlns:ahyp="http://schemas.microsoft.com/office/drawing/2018/hyperlinkcolor" xmlns="" val="tx"/>
                    </a:ext>
                  </a:extLst>
                </a:hlinkClick>
              </a:rPr>
              <a:t>Died</a:t>
            </a:r>
            <a:r>
              <a:rPr lang="en" sz="4000" b="1" kern="0" dirty="0">
                <a:solidFill>
                  <a:schemeClr val="bg2">
                    <a:lumMod val="90000"/>
                  </a:schemeClr>
                </a:solidFill>
                <a:latin typeface="Calibri"/>
                <a:ea typeface="Calibri"/>
                <a:cs typeface="Calibri"/>
                <a:sym typeface="Calibri"/>
              </a:rPr>
              <a:t>: December 5, 2013,  </a:t>
            </a:r>
            <a:endParaRPr sz="4000" b="1" kern="0" dirty="0">
              <a:solidFill>
                <a:schemeClr val="bg2">
                  <a:lumMod val="90000"/>
                </a:schemeClr>
              </a:solidFill>
              <a:latin typeface="Calibri"/>
              <a:ea typeface="Calibri"/>
              <a:cs typeface="Calibri"/>
              <a:sym typeface="Calibri"/>
            </a:endParaRPr>
          </a:p>
          <a:p>
            <a:pPr marL="342900" indent="-342900" eaLnBrk="1" fontAlgn="auto" hangingPunct="1">
              <a:spcBef>
                <a:spcPts val="560"/>
              </a:spcBef>
              <a:spcAft>
                <a:spcPts val="0"/>
              </a:spcAft>
              <a:buClr>
                <a:srgbClr val="000000"/>
              </a:buClr>
              <a:buFont typeface="Arial"/>
              <a:buNone/>
              <a:defRPr/>
            </a:pPr>
            <a:r>
              <a:rPr lang="en" sz="4000" b="1" kern="0" dirty="0">
                <a:solidFill>
                  <a:schemeClr val="bg2">
                    <a:lumMod val="90000"/>
                  </a:schemeClr>
                </a:solidFill>
                <a:uFill>
                  <a:noFill/>
                </a:uFill>
                <a:latin typeface="Calibri"/>
                <a:ea typeface="Calibri"/>
                <a:cs typeface="Calibri"/>
                <a:sym typeface="Calibri"/>
                <a:hlinkClick r:id="rId6">
                  <a:extLst>
                    <a:ext uri="{A12FA001-AC4F-418D-AE19-62706E023703}">
                      <ahyp:hlinkClr xmlns:ahyp="http://schemas.microsoft.com/office/drawing/2018/hyperlinkcolor" xmlns="" val="tx"/>
                    </a:ext>
                  </a:extLst>
                </a:hlinkClick>
              </a:rPr>
              <a:t>Houghton Estate,</a:t>
            </a:r>
            <a:endParaRPr sz="4000" b="1" kern="0" dirty="0">
              <a:solidFill>
                <a:schemeClr val="bg2">
                  <a:lumMod val="90000"/>
                </a:schemeClr>
              </a:solidFill>
              <a:latin typeface="Calibri"/>
              <a:ea typeface="Calibri"/>
              <a:cs typeface="Calibri"/>
              <a:sym typeface="Calibri"/>
            </a:endParaRPr>
          </a:p>
          <a:p>
            <a:pPr marL="342900" indent="-342900" eaLnBrk="1" fontAlgn="auto" hangingPunct="1">
              <a:spcBef>
                <a:spcPts val="560"/>
              </a:spcBef>
              <a:spcAft>
                <a:spcPts val="0"/>
              </a:spcAft>
              <a:buClr>
                <a:srgbClr val="000000"/>
              </a:buClr>
              <a:buFont typeface="Arial"/>
              <a:buNone/>
              <a:defRPr/>
            </a:pPr>
            <a:r>
              <a:rPr lang="en" sz="4000" b="1" kern="0" dirty="0">
                <a:solidFill>
                  <a:schemeClr val="bg2">
                    <a:lumMod val="90000"/>
                  </a:schemeClr>
                </a:solidFill>
                <a:uFill>
                  <a:noFill/>
                </a:uFill>
                <a:latin typeface="Calibri"/>
                <a:ea typeface="Calibri"/>
                <a:cs typeface="Calibri"/>
                <a:sym typeface="Calibri"/>
                <a:hlinkClick r:id="rId6">
                  <a:extLst>
                    <a:ext uri="{A12FA001-AC4F-418D-AE19-62706E023703}">
                      <ahyp:hlinkClr xmlns:ahyp="http://schemas.microsoft.com/office/drawing/2018/hyperlinkcolor" xmlns="" val="tx"/>
                    </a:ext>
                  </a:extLst>
                </a:hlinkClick>
              </a:rPr>
              <a:t>Johannesburg, </a:t>
            </a:r>
            <a:endParaRPr sz="4000" b="1" kern="0" dirty="0">
              <a:solidFill>
                <a:schemeClr val="bg2">
                  <a:lumMod val="90000"/>
                </a:schemeClr>
              </a:solidFill>
              <a:uFill>
                <a:noFill/>
              </a:uFill>
              <a:latin typeface="Calibri"/>
              <a:ea typeface="Calibri"/>
              <a:cs typeface="Calibri"/>
              <a:sym typeface="Calibri"/>
              <a:hlinkClick r:id="rId6">
                <a:extLst>
                  <a:ext uri="{A12FA001-AC4F-418D-AE19-62706E023703}">
                    <ahyp:hlinkClr xmlns:ahyp="http://schemas.microsoft.com/office/drawing/2018/hyperlinkcolor" xmlns="" val="tx"/>
                  </a:ext>
                </a:extLst>
              </a:hlinkClick>
            </a:endParaRPr>
          </a:p>
          <a:p>
            <a:pPr marL="342900" indent="-342900" eaLnBrk="1" fontAlgn="auto" hangingPunct="1">
              <a:spcBef>
                <a:spcPts val="560"/>
              </a:spcBef>
              <a:spcAft>
                <a:spcPts val="0"/>
              </a:spcAft>
              <a:buClr>
                <a:srgbClr val="000000"/>
              </a:buClr>
              <a:buFont typeface="Arial"/>
              <a:buNone/>
              <a:defRPr/>
            </a:pPr>
            <a:r>
              <a:rPr lang="en" sz="4000" b="1" kern="0" dirty="0">
                <a:solidFill>
                  <a:schemeClr val="bg2">
                    <a:lumMod val="90000"/>
                  </a:schemeClr>
                </a:solidFill>
                <a:uFill>
                  <a:noFill/>
                </a:uFill>
                <a:latin typeface="Calibri"/>
                <a:ea typeface="Calibri"/>
                <a:cs typeface="Calibri"/>
                <a:sym typeface="Calibri"/>
                <a:hlinkClick r:id="rId6">
                  <a:extLst>
                    <a:ext uri="{A12FA001-AC4F-418D-AE19-62706E023703}">
                      <ahyp:hlinkClr xmlns:ahyp="http://schemas.microsoft.com/office/drawing/2018/hyperlinkcolor" xmlns="" val="tx"/>
                    </a:ext>
                  </a:extLst>
                </a:hlinkClick>
              </a:rPr>
              <a:t>South Africa</a:t>
            </a:r>
            <a:r>
              <a:rPr lang="en" sz="4000" b="1" kern="0" dirty="0">
                <a:solidFill>
                  <a:schemeClr val="bg2">
                    <a:lumMod val="90000"/>
                  </a:schemeClr>
                </a:solidFill>
                <a:uFill>
                  <a:noFill/>
                </a:uFill>
                <a:latin typeface="Calibri"/>
                <a:ea typeface="Calibri"/>
                <a:cs typeface="Calibri"/>
                <a:sym typeface="Calibri"/>
              </a:rPr>
              <a:t>. </a:t>
            </a:r>
            <a:endParaRPr sz="4000" b="1" kern="0" dirty="0">
              <a:solidFill>
                <a:schemeClr val="bg2">
                  <a:lumMod val="90000"/>
                </a:schemeClr>
              </a:solidFill>
              <a:latin typeface="Calibri"/>
              <a:ea typeface="Calibri"/>
              <a:cs typeface="Calibri"/>
              <a:sym typeface="Calibri"/>
            </a:endParaRPr>
          </a:p>
          <a:p>
            <a:pPr marL="342900" indent="-342900" eaLnBrk="1" fontAlgn="auto" hangingPunct="1">
              <a:spcBef>
                <a:spcPts val="560"/>
              </a:spcBef>
              <a:spcAft>
                <a:spcPts val="0"/>
              </a:spcAft>
              <a:buClr>
                <a:srgbClr val="000000"/>
              </a:buClr>
              <a:buFont typeface="Arial"/>
              <a:buNone/>
              <a:defRPr/>
            </a:pPr>
            <a:endParaRPr sz="2800" u="sng" kern="0" dirty="0">
              <a:latin typeface="Calibri"/>
              <a:ea typeface="Calibri"/>
              <a:cs typeface="Calibri"/>
              <a:sym typeface="Calibri"/>
            </a:endParaRPr>
          </a:p>
        </p:txBody>
      </p:sp>
    </p:spTree>
    <p:extLst>
      <p:ext uri="{BB962C8B-B14F-4D97-AF65-F5344CB8AC3E}">
        <p14:creationId xmlns:p14="http://schemas.microsoft.com/office/powerpoint/2010/main" val="15043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100;p20" descr="download (2).jpg">
            <a:extLst>
              <a:ext uri="{FF2B5EF4-FFF2-40B4-BE49-F238E27FC236}">
                <a16:creationId xmlns:a16="http://schemas.microsoft.com/office/drawing/2014/main" xmlns="" id="{549805A8-4B35-4561-82C9-D27B009DE047}"/>
              </a:ext>
            </a:extLst>
          </p:cNvPr>
          <p:cNvPicPr preferRelativeResize="0">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2011" y="272845"/>
            <a:ext cx="5751513" cy="64282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Google Shape;101;p20">
            <a:extLst>
              <a:ext uri="{FF2B5EF4-FFF2-40B4-BE49-F238E27FC236}">
                <a16:creationId xmlns:a16="http://schemas.microsoft.com/office/drawing/2014/main" xmlns="" id="{A9A36CC5-2A51-4D22-AA15-060F9DDDAF72}"/>
              </a:ext>
            </a:extLst>
          </p:cNvPr>
          <p:cNvSpPr txBox="1"/>
          <p:nvPr/>
        </p:nvSpPr>
        <p:spPr>
          <a:xfrm>
            <a:off x="427703" y="272845"/>
            <a:ext cx="5285709" cy="6428237"/>
          </a:xfrm>
          <a:prstGeom prst="rect">
            <a:avLst/>
          </a:prstGeom>
          <a:solidFill>
            <a:srgbClr val="9BBB59"/>
          </a:solidFill>
          <a:ln w="38100" cap="flat" cmpd="sng">
            <a:solidFill>
              <a:srgbClr val="FFFFFF"/>
            </a:solidFill>
            <a:prstDash val="solid"/>
            <a:round/>
            <a:headEnd type="none" w="sm" len="sm"/>
            <a:tailEnd type="none" w="sm" len="sm"/>
          </a:ln>
          <a:effectLst>
            <a:outerShdw blurRad="40000" dist="20000" dir="5400000" rotWithShape="0">
              <a:srgbClr val="000000">
                <a:alpha val="37650"/>
              </a:srgbClr>
            </a:outerShdw>
          </a:effectLst>
        </p:spPr>
        <p:txBody>
          <a:bodyPr spcFirstLastPara="1" lIns="91425" tIns="45700" rIns="91425" bIns="45700" numCol="1"/>
          <a:lstStyle/>
          <a:p>
            <a:pPr marL="342900" indent="-342900" algn="just" eaLnBrk="1" fontAlgn="auto" hangingPunct="1">
              <a:spcBef>
                <a:spcPts val="0"/>
              </a:spcBef>
              <a:spcAft>
                <a:spcPts val="0"/>
              </a:spcAft>
              <a:buClr>
                <a:srgbClr val="000000"/>
              </a:buClr>
              <a:buFont typeface="Arial"/>
              <a:buNone/>
              <a:defRPr/>
            </a:pPr>
            <a:r>
              <a:rPr lang="en" sz="2800" kern="0" dirty="0">
                <a:solidFill>
                  <a:srgbClr val="FFFFFF"/>
                </a:solidFill>
                <a:latin typeface="Calibri"/>
                <a:ea typeface="Calibri"/>
                <a:cs typeface="Calibri"/>
                <a:sym typeface="Calibri"/>
              </a:rPr>
              <a:t>	</a:t>
            </a:r>
            <a:endParaRPr sz="2800" kern="0" dirty="0">
              <a:latin typeface="Calibri"/>
              <a:ea typeface="Calibri"/>
              <a:cs typeface="Calibri"/>
              <a:sym typeface="Calibri"/>
            </a:endParaRPr>
          </a:p>
          <a:p>
            <a:pPr marL="342900" indent="-342900" eaLnBrk="1" fontAlgn="auto" hangingPunct="1">
              <a:spcBef>
                <a:spcPts val="560"/>
              </a:spcBef>
              <a:spcAft>
                <a:spcPts val="0"/>
              </a:spcAft>
              <a:buClr>
                <a:srgbClr val="000000"/>
              </a:buClr>
              <a:buFont typeface="Arial"/>
              <a:buNone/>
              <a:defRPr/>
            </a:pPr>
            <a:r>
              <a:rPr lang="en" sz="2800" kern="0" dirty="0">
                <a:solidFill>
                  <a:srgbClr val="0000FF"/>
                </a:solidFill>
                <a:latin typeface="Calibri"/>
                <a:ea typeface="Calibri"/>
                <a:cs typeface="Calibri"/>
                <a:sym typeface="Calibri"/>
              </a:rPr>
              <a:t>	</a:t>
            </a:r>
            <a:r>
              <a:rPr lang="en" sz="4000" kern="0" dirty="0">
                <a:solidFill>
                  <a:srgbClr val="0000FF"/>
                </a:solidFill>
                <a:latin typeface="Calibri"/>
                <a:ea typeface="Calibri"/>
                <a:cs typeface="Calibri"/>
                <a:sym typeface="Calibri"/>
              </a:rPr>
              <a:t>Frederik Willem de Klerk DMS is a South African politician who served as State President of South Africa from 1989 to 1994 and as Deputy President from 1994 to 1996.</a:t>
            </a:r>
            <a:endParaRPr sz="4000" kern="0" dirty="0">
              <a:latin typeface="Calibri"/>
              <a:ea typeface="Calibri"/>
              <a:cs typeface="Calibri"/>
              <a:sym typeface="Calibri"/>
            </a:endParaRPr>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06;p21">
            <a:extLst>
              <a:ext uri="{FF2B5EF4-FFF2-40B4-BE49-F238E27FC236}">
                <a16:creationId xmlns:a16="http://schemas.microsoft.com/office/drawing/2014/main" xmlns="" id="{EF44B683-56B0-4D15-AA84-E752ACCE57D6}"/>
              </a:ext>
            </a:extLst>
          </p:cNvPr>
          <p:cNvSpPr txBox="1"/>
          <p:nvPr/>
        </p:nvSpPr>
        <p:spPr>
          <a:xfrm>
            <a:off x="455613" y="228600"/>
            <a:ext cx="4648198" cy="6477000"/>
          </a:xfrm>
          <a:prstGeom prst="rect">
            <a:avLst/>
          </a:prstGeom>
          <a:solidFill>
            <a:schemeClr val="accent1">
              <a:lumMod val="75000"/>
            </a:schemeClr>
          </a:solidFill>
          <a:ln w="38100" cap="flat" cmpd="sng">
            <a:solidFill>
              <a:srgbClr val="FFFFFF"/>
            </a:solidFill>
            <a:prstDash val="solid"/>
            <a:round/>
            <a:headEnd type="none" w="sm" len="sm"/>
            <a:tailEnd type="none" w="sm" len="sm"/>
          </a:ln>
          <a:effectLst>
            <a:outerShdw blurRad="40000" dist="20000" dir="5400000" rotWithShape="0">
              <a:srgbClr val="000000">
                <a:alpha val="37650"/>
              </a:srgbClr>
            </a:outerShdw>
          </a:effectLst>
        </p:spPr>
        <p:txBody>
          <a:bodyPr spcFirstLastPara="1" lIns="91425" tIns="45700" rIns="91425" bIns="45700"/>
          <a:lstStyle/>
          <a:p>
            <a:pPr marL="342900" indent="-342900" eaLnBrk="1" fontAlgn="auto" hangingPunct="1">
              <a:spcBef>
                <a:spcPts val="0"/>
              </a:spcBef>
              <a:spcAft>
                <a:spcPts val="0"/>
              </a:spcAft>
              <a:buClr>
                <a:srgbClr val="000000"/>
              </a:buClr>
              <a:buFont typeface="Arial"/>
              <a:buNone/>
              <a:defRPr/>
            </a:pPr>
            <a:r>
              <a:rPr lang="en" sz="3600" kern="0" dirty="0">
                <a:solidFill>
                  <a:schemeClr val="tx1">
                    <a:lumMod val="95000"/>
                    <a:lumOff val="5000"/>
                  </a:schemeClr>
                </a:solidFill>
                <a:latin typeface="Calibri"/>
                <a:ea typeface="Calibri"/>
                <a:cs typeface="Calibri"/>
                <a:sym typeface="Calibri"/>
              </a:rPr>
              <a:t>   In 1993, Mandela was awarded the Nobel Peace Prize, an honor he shared with F.W. de Klerk, the white African leader who had freed him from prison three years earlier and negotiated the end of apartheid.</a:t>
            </a:r>
            <a:endParaRPr sz="3600" kern="0" dirty="0">
              <a:solidFill>
                <a:schemeClr val="tx1">
                  <a:lumMod val="95000"/>
                  <a:lumOff val="5000"/>
                </a:schemeClr>
              </a:solidFill>
              <a:latin typeface="Calibri"/>
              <a:ea typeface="Calibri"/>
              <a:cs typeface="Calibri"/>
              <a:sym typeface="Calibri"/>
            </a:endParaRPr>
          </a:p>
          <a:p>
            <a:pPr marL="342900" indent="-165100" eaLnBrk="1" fontAlgn="auto" hangingPunct="1">
              <a:spcBef>
                <a:spcPts val="560"/>
              </a:spcBef>
              <a:spcAft>
                <a:spcPts val="0"/>
              </a:spcAft>
              <a:buClr>
                <a:srgbClr val="000000"/>
              </a:buClr>
              <a:buFont typeface="Arial"/>
              <a:buNone/>
              <a:defRPr/>
            </a:pPr>
            <a:endParaRPr sz="2800" kern="0" dirty="0">
              <a:latin typeface="Calibri"/>
              <a:ea typeface="Calibri"/>
              <a:cs typeface="Calibri"/>
              <a:sym typeface="Calibri"/>
            </a:endParaRPr>
          </a:p>
        </p:txBody>
      </p:sp>
      <p:pic>
        <p:nvPicPr>
          <p:cNvPr id="9" name="Google Shape;107;p21" descr="images (2).jpg">
            <a:extLst>
              <a:ext uri="{FF2B5EF4-FFF2-40B4-BE49-F238E27FC236}">
                <a16:creationId xmlns:a16="http://schemas.microsoft.com/office/drawing/2014/main" xmlns="" id="{D6420EAF-FC02-43CF-91A7-1E69616AB4E3}"/>
              </a:ext>
            </a:extLst>
          </p:cNvPr>
          <p:cNvPicPr preferRelativeResize="0">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1012" y="228600"/>
            <a:ext cx="6172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2;p22">
            <a:extLst>
              <a:ext uri="{FF2B5EF4-FFF2-40B4-BE49-F238E27FC236}">
                <a16:creationId xmlns:a16="http://schemas.microsoft.com/office/drawing/2014/main" xmlns="" id="{236A0E94-2CB7-41D5-96A4-C59552156F0E}"/>
              </a:ext>
            </a:extLst>
          </p:cNvPr>
          <p:cNvSpPr txBox="1"/>
          <p:nvPr/>
        </p:nvSpPr>
        <p:spPr>
          <a:xfrm>
            <a:off x="455613" y="242213"/>
            <a:ext cx="4876799" cy="6615787"/>
          </a:xfrm>
          <a:prstGeom prst="rect">
            <a:avLst/>
          </a:prstGeom>
          <a:solidFill>
            <a:schemeClr val="accent1">
              <a:lumMod val="60000"/>
              <a:lumOff val="40000"/>
            </a:schemeClr>
          </a:soli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lIns="91425" tIns="45700" rIns="91425" bIns="45700"/>
          <a:lstStyle/>
          <a:p>
            <a:pPr marL="495300" indent="-457200" eaLnBrk="1" fontAlgn="auto" hangingPunct="1">
              <a:spcBef>
                <a:spcPts val="640"/>
              </a:spcBef>
              <a:spcAft>
                <a:spcPts val="0"/>
              </a:spcAft>
              <a:buClr>
                <a:srgbClr val="DB17BF"/>
              </a:buClr>
              <a:buSzPts val="2600"/>
              <a:buFont typeface="Wingdings" panose="05000000000000000000" pitchFamily="2" charset="2"/>
              <a:buChar char="v"/>
              <a:defRPr/>
            </a:pPr>
            <a:r>
              <a:rPr lang="en-US" sz="3400" kern="0" dirty="0">
                <a:latin typeface="Calibri"/>
                <a:ea typeface="Calibri"/>
                <a:cs typeface="Calibri"/>
                <a:sym typeface="Calibri"/>
              </a:rPr>
              <a:t>Nobel prize is awarded for outstanding contribution to the field of Physics, Chemistry, Physiology or Medicine, Literature,  Peace and Economics.</a:t>
            </a:r>
            <a:endParaRPr lang="en-US" sz="3200" kern="0" dirty="0">
              <a:latin typeface="Calibri"/>
              <a:ea typeface="Calibri"/>
              <a:cs typeface="Calibri"/>
              <a:sym typeface="Calibri"/>
            </a:endParaRPr>
          </a:p>
          <a:p>
            <a:pPr marL="495300" indent="-457200" eaLnBrk="1" fontAlgn="auto" hangingPunct="1">
              <a:spcBef>
                <a:spcPts val="640"/>
              </a:spcBef>
              <a:spcAft>
                <a:spcPts val="0"/>
              </a:spcAft>
              <a:buClr>
                <a:srgbClr val="DB17BF"/>
              </a:buClr>
              <a:buSzPts val="2600"/>
              <a:buFont typeface="Wingdings" panose="05000000000000000000" pitchFamily="2" charset="2"/>
              <a:buChar char="v"/>
              <a:defRPr/>
            </a:pPr>
            <a:r>
              <a:rPr lang="en-US" sz="3400" kern="0" dirty="0">
                <a:latin typeface="Calibri"/>
                <a:ea typeface="Calibri"/>
                <a:cs typeface="Calibri"/>
                <a:sym typeface="Calibri"/>
              </a:rPr>
              <a:t>The prize was instituted by Sir Alfred Nobel , the father of the science of destruction. </a:t>
            </a:r>
          </a:p>
        </p:txBody>
      </p:sp>
      <p:pic>
        <p:nvPicPr>
          <p:cNvPr id="9" name="Google Shape;113;p22" descr="download (3).jpg">
            <a:extLst>
              <a:ext uri="{FF2B5EF4-FFF2-40B4-BE49-F238E27FC236}">
                <a16:creationId xmlns:a16="http://schemas.microsoft.com/office/drawing/2014/main" xmlns="" id="{D85DC99C-602A-4180-A28B-03AE4401F002}"/>
              </a:ext>
            </a:extLst>
          </p:cNvPr>
          <p:cNvPicPr preferRelativeResize="0">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7212" y="242213"/>
            <a:ext cx="6096000" cy="646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_People - Nelson Mandela Powerpoint Template  Adobe Education Exchange.jpg"/>
          <p:cNvPicPr>
            <a:picLocks noGrp="1" noChangeAspect="1"/>
          </p:cNvPicPr>
          <p:nvPr>
            <p:ph idx="1"/>
          </p:nvPr>
        </p:nvPicPr>
        <p:blipFill>
          <a:blip r:embed="rId2"/>
          <a:stretch>
            <a:fillRect/>
          </a:stretch>
        </p:blipFill>
        <p:spPr>
          <a:xfrm>
            <a:off x="379412" y="76201"/>
            <a:ext cx="11430000" cy="6705600"/>
          </a:xfrm>
        </p:spPr>
      </p:pic>
      <p:sp>
        <p:nvSpPr>
          <p:cNvPr id="3" name="TextBox 2">
            <a:extLst>
              <a:ext uri="{FF2B5EF4-FFF2-40B4-BE49-F238E27FC236}">
                <a16:creationId xmlns:a16="http://schemas.microsoft.com/office/drawing/2014/main" xmlns="" id="{0F2F5862-AD01-47F6-965C-7D8C7BACB858}"/>
              </a:ext>
            </a:extLst>
          </p:cNvPr>
          <p:cNvSpPr txBox="1"/>
          <p:nvPr/>
        </p:nvSpPr>
        <p:spPr>
          <a:xfrm>
            <a:off x="914162" y="1163885"/>
            <a:ext cx="5866050" cy="6109365"/>
          </a:xfrm>
          <a:prstGeom prst="rect">
            <a:avLst/>
          </a:prstGeom>
          <a:noFill/>
        </p:spPr>
        <p:txBody>
          <a:bodyPr wrap="square" rtlCol="0">
            <a:spAutoFit/>
          </a:bodyPr>
          <a:lstStyle/>
          <a:p>
            <a:pPr>
              <a:lnSpc>
                <a:spcPct val="95000"/>
              </a:lnSpc>
            </a:pPr>
            <a:r>
              <a:rPr lang="en-US" sz="4200" b="1" u="sng" dirty="0">
                <a:solidFill>
                  <a:schemeClr val="bg1"/>
                </a:solidFill>
              </a:rPr>
              <a:t>He fought against </a:t>
            </a:r>
          </a:p>
          <a:p>
            <a:pPr marL="552450" indent="-571500" eaLnBrk="1" fontAlgn="auto" hangingPunct="1">
              <a:spcBef>
                <a:spcPts val="560"/>
              </a:spcBef>
              <a:spcAft>
                <a:spcPts val="0"/>
              </a:spcAft>
              <a:buClr>
                <a:srgbClr val="0000FF"/>
              </a:buClr>
              <a:buSzPts val="3100"/>
              <a:buFont typeface="Wingdings" panose="05000000000000000000" pitchFamily="2" charset="2"/>
              <a:buChar char="v"/>
              <a:defRPr/>
            </a:pPr>
            <a:r>
              <a:rPr lang="fr-FR" sz="4000" b="1" kern="0" dirty="0">
                <a:solidFill>
                  <a:schemeClr val="bg1"/>
                </a:solidFill>
                <a:latin typeface="Calibri"/>
                <a:ea typeface="Calibri"/>
                <a:cs typeface="Calibri"/>
                <a:sym typeface="Calibri"/>
              </a:rPr>
              <a:t>Injustice</a:t>
            </a:r>
          </a:p>
          <a:p>
            <a:pPr marL="552450" indent="-571500" eaLnBrk="1" fontAlgn="auto" hangingPunct="1">
              <a:spcBef>
                <a:spcPts val="560"/>
              </a:spcBef>
              <a:spcAft>
                <a:spcPts val="0"/>
              </a:spcAft>
              <a:buClr>
                <a:srgbClr val="0000FF"/>
              </a:buClr>
              <a:buSzPts val="3100"/>
              <a:buFont typeface="Wingdings" panose="05000000000000000000" pitchFamily="2" charset="2"/>
              <a:buChar char="v"/>
              <a:defRPr/>
            </a:pPr>
            <a:r>
              <a:rPr lang="fr-FR" sz="4000" b="1" kern="0" dirty="0">
                <a:solidFill>
                  <a:schemeClr val="bg1"/>
                </a:solidFill>
                <a:latin typeface="Calibri"/>
                <a:ea typeface="Calibri"/>
                <a:cs typeface="Calibri"/>
                <a:sym typeface="Calibri"/>
              </a:rPr>
              <a:t>Oppression</a:t>
            </a:r>
          </a:p>
          <a:p>
            <a:pPr marL="552450" indent="-571500" eaLnBrk="1" fontAlgn="auto" hangingPunct="1">
              <a:spcBef>
                <a:spcPts val="560"/>
              </a:spcBef>
              <a:spcAft>
                <a:spcPts val="0"/>
              </a:spcAft>
              <a:buClr>
                <a:srgbClr val="0000FF"/>
              </a:buClr>
              <a:buSzPts val="3100"/>
              <a:buFont typeface="Wingdings" panose="05000000000000000000" pitchFamily="2" charset="2"/>
              <a:buChar char="v"/>
              <a:defRPr/>
            </a:pPr>
            <a:r>
              <a:rPr lang="fr-FR" sz="4000" b="1" kern="0" dirty="0">
                <a:solidFill>
                  <a:schemeClr val="bg1"/>
                </a:solidFill>
                <a:latin typeface="Calibri"/>
                <a:ea typeface="Calibri"/>
                <a:cs typeface="Calibri"/>
                <a:sym typeface="Calibri"/>
              </a:rPr>
              <a:t>Corruption</a:t>
            </a:r>
          </a:p>
          <a:p>
            <a:pPr marL="552450" indent="-571500" eaLnBrk="1" fontAlgn="auto" hangingPunct="1">
              <a:spcBef>
                <a:spcPts val="560"/>
              </a:spcBef>
              <a:spcAft>
                <a:spcPts val="0"/>
              </a:spcAft>
              <a:buClr>
                <a:srgbClr val="0000FF"/>
              </a:buClr>
              <a:buSzPts val="3100"/>
              <a:buFont typeface="Wingdings" panose="05000000000000000000" pitchFamily="2" charset="2"/>
              <a:buChar char="v"/>
              <a:defRPr/>
            </a:pPr>
            <a:r>
              <a:rPr lang="fr-FR" sz="4000" b="1" kern="0" dirty="0">
                <a:solidFill>
                  <a:schemeClr val="bg1"/>
                </a:solidFill>
                <a:latin typeface="Calibri"/>
                <a:ea typeface="Calibri"/>
                <a:cs typeface="Calibri"/>
                <a:sym typeface="Calibri"/>
              </a:rPr>
              <a:t>Race discrimination</a:t>
            </a:r>
          </a:p>
          <a:p>
            <a:pPr marL="552450" indent="-571500" eaLnBrk="1" fontAlgn="auto" hangingPunct="1">
              <a:spcBef>
                <a:spcPts val="560"/>
              </a:spcBef>
              <a:spcAft>
                <a:spcPts val="0"/>
              </a:spcAft>
              <a:buClr>
                <a:srgbClr val="0000FF"/>
              </a:buClr>
              <a:buSzPts val="3100"/>
              <a:buFont typeface="Wingdings" panose="05000000000000000000" pitchFamily="2" charset="2"/>
              <a:buChar char="v"/>
              <a:defRPr/>
            </a:pPr>
            <a:r>
              <a:rPr lang="fr-FR" sz="4000" b="1" kern="0" dirty="0" err="1">
                <a:solidFill>
                  <a:schemeClr val="bg1"/>
                </a:solidFill>
                <a:latin typeface="Calibri"/>
                <a:ea typeface="Calibri"/>
                <a:cs typeface="Calibri"/>
                <a:sym typeface="Calibri"/>
              </a:rPr>
              <a:t>Gender</a:t>
            </a:r>
            <a:r>
              <a:rPr lang="fr-FR" sz="4000" b="1" kern="0" dirty="0">
                <a:solidFill>
                  <a:schemeClr val="bg1"/>
                </a:solidFill>
                <a:latin typeface="Calibri"/>
                <a:ea typeface="Calibri"/>
                <a:cs typeface="Calibri"/>
                <a:sym typeface="Calibri"/>
              </a:rPr>
              <a:t> discrimination</a:t>
            </a:r>
          </a:p>
          <a:p>
            <a:pPr marL="552450" indent="-571500" eaLnBrk="1" fontAlgn="auto" hangingPunct="1">
              <a:spcBef>
                <a:spcPts val="560"/>
              </a:spcBef>
              <a:spcAft>
                <a:spcPts val="0"/>
              </a:spcAft>
              <a:buClr>
                <a:srgbClr val="0000FF"/>
              </a:buClr>
              <a:buSzPts val="3100"/>
              <a:buFont typeface="Wingdings" panose="05000000000000000000" pitchFamily="2" charset="2"/>
              <a:buChar char="v"/>
              <a:defRPr/>
            </a:pPr>
            <a:r>
              <a:rPr lang="fr-FR" sz="4000" b="1" kern="0" dirty="0" err="1">
                <a:solidFill>
                  <a:schemeClr val="bg1"/>
                </a:solidFill>
                <a:latin typeface="Calibri"/>
                <a:ea typeface="Calibri"/>
                <a:cs typeface="Calibri"/>
                <a:sym typeface="Calibri"/>
              </a:rPr>
              <a:t>Autocracy</a:t>
            </a:r>
            <a:endParaRPr lang="fr-FR" sz="4000" b="1" kern="0" dirty="0">
              <a:solidFill>
                <a:schemeClr val="bg1"/>
              </a:solidFill>
              <a:latin typeface="Calibri"/>
              <a:ea typeface="Calibri"/>
              <a:cs typeface="Calibri"/>
              <a:sym typeface="Calibri"/>
            </a:endParaRPr>
          </a:p>
          <a:p>
            <a:pPr marL="552450" indent="-571500" eaLnBrk="1" fontAlgn="auto" hangingPunct="1">
              <a:spcBef>
                <a:spcPts val="560"/>
              </a:spcBef>
              <a:spcAft>
                <a:spcPts val="0"/>
              </a:spcAft>
              <a:buClr>
                <a:srgbClr val="0000FF"/>
              </a:buClr>
              <a:buSzPts val="3100"/>
              <a:buFont typeface="Wingdings" panose="05000000000000000000" pitchFamily="2" charset="2"/>
              <a:buChar char="v"/>
              <a:defRPr/>
            </a:pPr>
            <a:r>
              <a:rPr lang="fr-FR" sz="4000" b="1" kern="0" dirty="0">
                <a:solidFill>
                  <a:schemeClr val="bg1"/>
                </a:solidFill>
                <a:latin typeface="Calibri"/>
                <a:ea typeface="Calibri"/>
                <a:cs typeface="Calibri"/>
                <a:sym typeface="Calibri"/>
              </a:rPr>
              <a:t>Domination</a:t>
            </a:r>
          </a:p>
          <a:p>
            <a:pPr>
              <a:lnSpc>
                <a:spcPct val="95000"/>
              </a:lnSpc>
            </a:pPr>
            <a:endParaRPr lang="en-US" sz="3600" b="1" u="sng" dirty="0"/>
          </a:p>
        </p:txBody>
      </p:sp>
    </p:spTree>
    <p:extLst>
      <p:ext uri="{BB962C8B-B14F-4D97-AF65-F5344CB8AC3E}">
        <p14:creationId xmlns:p14="http://schemas.microsoft.com/office/powerpoint/2010/main" val="845500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in)">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ircle(in)">
                                      <p:cBhvr>
                                        <p:cTn id="43" dur="2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_People - Nelson Mandela Powerpoint Template  Adobe Education Exchange.jpg"/>
          <p:cNvPicPr>
            <a:picLocks noGrp="1" noChangeAspect="1"/>
          </p:cNvPicPr>
          <p:nvPr>
            <p:ph idx="1"/>
          </p:nvPr>
        </p:nvPicPr>
        <p:blipFill>
          <a:blip r:embed="rId2"/>
          <a:stretch>
            <a:fillRect/>
          </a:stretch>
        </p:blipFill>
        <p:spPr>
          <a:xfrm>
            <a:off x="379412" y="136358"/>
            <a:ext cx="11327458" cy="6645442"/>
          </a:xfrm>
        </p:spPr>
      </p:pic>
      <p:sp>
        <p:nvSpPr>
          <p:cNvPr id="3" name="TextBox 2">
            <a:extLst>
              <a:ext uri="{FF2B5EF4-FFF2-40B4-BE49-F238E27FC236}">
                <a16:creationId xmlns:a16="http://schemas.microsoft.com/office/drawing/2014/main" xmlns="" id="{0F2F5862-AD01-47F6-965C-7D8C7BACB858}"/>
              </a:ext>
            </a:extLst>
          </p:cNvPr>
          <p:cNvSpPr txBox="1"/>
          <p:nvPr/>
        </p:nvSpPr>
        <p:spPr>
          <a:xfrm>
            <a:off x="914162" y="1163885"/>
            <a:ext cx="7542450" cy="5202963"/>
          </a:xfrm>
          <a:prstGeom prst="rect">
            <a:avLst/>
          </a:prstGeom>
          <a:noFill/>
        </p:spPr>
        <p:txBody>
          <a:bodyPr wrap="square" rtlCol="0">
            <a:spAutoFit/>
          </a:bodyPr>
          <a:lstStyle/>
          <a:p>
            <a:pPr>
              <a:lnSpc>
                <a:spcPct val="95000"/>
              </a:lnSpc>
            </a:pPr>
            <a:r>
              <a:rPr lang="en-US" sz="4200" b="1" u="sng" dirty="0">
                <a:solidFill>
                  <a:schemeClr val="bg1"/>
                </a:solidFill>
              </a:rPr>
              <a:t>He spoke for  </a:t>
            </a:r>
          </a:p>
          <a:p>
            <a:pPr marL="571500" indent="-571500">
              <a:spcBef>
                <a:spcPts val="560"/>
              </a:spcBef>
              <a:buClr>
                <a:srgbClr val="FFFFFF"/>
              </a:buClr>
              <a:buSzPts val="2800"/>
              <a:buFont typeface="Wingdings" panose="05000000000000000000" pitchFamily="2" charset="2"/>
              <a:buChar char="v"/>
              <a:defRPr/>
            </a:pPr>
            <a:r>
              <a:rPr lang="en-US" sz="3800" b="1" kern="0" dirty="0">
                <a:solidFill>
                  <a:srgbClr val="FFFFFF"/>
                </a:solidFill>
                <a:latin typeface="Calibri"/>
                <a:ea typeface="Calibri"/>
                <a:cs typeface="Calibri"/>
                <a:sym typeface="Calibri"/>
              </a:rPr>
              <a:t>Peace</a:t>
            </a:r>
          </a:p>
          <a:p>
            <a:pPr marL="571500" indent="-571500">
              <a:spcBef>
                <a:spcPts val="560"/>
              </a:spcBef>
              <a:buClr>
                <a:srgbClr val="FFFFFF"/>
              </a:buClr>
              <a:buSzPts val="2800"/>
              <a:buFont typeface="Wingdings" panose="05000000000000000000" pitchFamily="2" charset="2"/>
              <a:buChar char="v"/>
              <a:defRPr/>
            </a:pPr>
            <a:r>
              <a:rPr lang="en-US" sz="3800" b="1" kern="0" dirty="0">
                <a:solidFill>
                  <a:srgbClr val="FFFFFF"/>
                </a:solidFill>
                <a:latin typeface="Calibri"/>
                <a:ea typeface="Calibri"/>
                <a:cs typeface="Calibri"/>
                <a:sym typeface="Calibri"/>
              </a:rPr>
              <a:t>Reconciliation</a:t>
            </a:r>
            <a:endParaRPr lang="en-US" sz="3800" b="1" kern="0" dirty="0">
              <a:latin typeface="Calibri"/>
              <a:ea typeface="Calibri"/>
              <a:cs typeface="Calibri"/>
              <a:sym typeface="Calibri"/>
            </a:endParaRPr>
          </a:p>
          <a:p>
            <a:pPr marL="571500" indent="-571500">
              <a:spcBef>
                <a:spcPts val="560"/>
              </a:spcBef>
              <a:buClr>
                <a:srgbClr val="FFFFFF"/>
              </a:buClr>
              <a:buSzPts val="2800"/>
              <a:buFont typeface="Wingdings" panose="05000000000000000000" pitchFamily="2" charset="2"/>
              <a:buChar char="v"/>
              <a:defRPr/>
            </a:pPr>
            <a:r>
              <a:rPr lang="en-US" sz="3800" b="1" kern="0" dirty="0">
                <a:solidFill>
                  <a:srgbClr val="FFFFFF"/>
                </a:solidFill>
                <a:latin typeface="Calibri"/>
                <a:ea typeface="Calibri"/>
                <a:cs typeface="Calibri"/>
                <a:sym typeface="Calibri"/>
              </a:rPr>
              <a:t>Human dignity</a:t>
            </a:r>
            <a:endParaRPr lang="en-US" sz="3800" b="1" kern="0" dirty="0">
              <a:latin typeface="Calibri"/>
              <a:ea typeface="Calibri"/>
              <a:cs typeface="Calibri"/>
              <a:sym typeface="Calibri"/>
            </a:endParaRPr>
          </a:p>
          <a:p>
            <a:pPr marL="571500" indent="-571500">
              <a:spcBef>
                <a:spcPts val="560"/>
              </a:spcBef>
              <a:buClr>
                <a:srgbClr val="FFFFFF"/>
              </a:buClr>
              <a:buSzPts val="2800"/>
              <a:buFont typeface="Wingdings" panose="05000000000000000000" pitchFamily="2" charset="2"/>
              <a:buChar char="v"/>
              <a:defRPr/>
            </a:pPr>
            <a:r>
              <a:rPr lang="en-US" sz="3800" b="1" kern="0" dirty="0">
                <a:solidFill>
                  <a:srgbClr val="FFFFFF"/>
                </a:solidFill>
                <a:latin typeface="Calibri"/>
                <a:ea typeface="Calibri"/>
                <a:cs typeface="Calibri"/>
                <a:sym typeface="Calibri"/>
              </a:rPr>
              <a:t>Freedom</a:t>
            </a:r>
            <a:endParaRPr lang="en-US" sz="3800" b="1" kern="0" dirty="0">
              <a:latin typeface="Calibri"/>
              <a:ea typeface="Calibri"/>
              <a:cs typeface="Calibri"/>
              <a:sym typeface="Calibri"/>
            </a:endParaRPr>
          </a:p>
          <a:p>
            <a:pPr marL="571500" indent="-571500">
              <a:spcBef>
                <a:spcPts val="560"/>
              </a:spcBef>
              <a:buClr>
                <a:srgbClr val="FFFFFF"/>
              </a:buClr>
              <a:buSzPts val="2800"/>
              <a:buFont typeface="Wingdings" panose="05000000000000000000" pitchFamily="2" charset="2"/>
              <a:buChar char="v"/>
              <a:defRPr/>
            </a:pPr>
            <a:r>
              <a:rPr lang="en-US" sz="3800" b="1" kern="0" dirty="0">
                <a:solidFill>
                  <a:srgbClr val="FFFFFF"/>
                </a:solidFill>
                <a:latin typeface="Calibri"/>
                <a:ea typeface="Calibri"/>
                <a:cs typeface="Calibri"/>
                <a:sym typeface="Calibri"/>
              </a:rPr>
              <a:t>Human rights</a:t>
            </a:r>
          </a:p>
          <a:p>
            <a:pPr marL="571500" indent="-571500">
              <a:spcBef>
                <a:spcPts val="560"/>
              </a:spcBef>
              <a:buClr>
                <a:srgbClr val="FFFFFF"/>
              </a:buClr>
              <a:buSzPts val="2800"/>
              <a:buFont typeface="Wingdings" panose="05000000000000000000" pitchFamily="2" charset="2"/>
              <a:buChar char="v"/>
              <a:defRPr/>
            </a:pPr>
            <a:r>
              <a:rPr lang="en-US" sz="3800" b="1" kern="0" dirty="0">
                <a:solidFill>
                  <a:srgbClr val="FFFFFF"/>
                </a:solidFill>
                <a:latin typeface="Calibri"/>
                <a:ea typeface="Calibri"/>
                <a:cs typeface="Calibri"/>
                <a:sym typeface="Calibri"/>
              </a:rPr>
              <a:t>Respect. </a:t>
            </a:r>
          </a:p>
          <a:p>
            <a:pPr>
              <a:lnSpc>
                <a:spcPct val="95000"/>
              </a:lnSpc>
            </a:pPr>
            <a:endParaRPr lang="en-US" sz="3600" b="1" u="sng" dirty="0"/>
          </a:p>
        </p:txBody>
      </p:sp>
    </p:spTree>
    <p:extLst>
      <p:ext uri="{BB962C8B-B14F-4D97-AF65-F5344CB8AC3E}">
        <p14:creationId xmlns:p14="http://schemas.microsoft.com/office/powerpoint/2010/main" val="3515723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heel(1)">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_People - Nelson Mandela Powerpoint Template  Adobe Education Exchange.jpg"/>
          <p:cNvPicPr>
            <a:picLocks noGrp="1" noChangeAspect="1"/>
          </p:cNvPicPr>
          <p:nvPr>
            <p:ph idx="1"/>
          </p:nvPr>
        </p:nvPicPr>
        <p:blipFill>
          <a:blip r:embed="rId2"/>
          <a:stretch>
            <a:fillRect/>
          </a:stretch>
        </p:blipFill>
        <p:spPr>
          <a:xfrm>
            <a:off x="379412" y="136358"/>
            <a:ext cx="11327458" cy="6645442"/>
          </a:xfrm>
        </p:spPr>
      </p:pic>
      <p:sp>
        <p:nvSpPr>
          <p:cNvPr id="3" name="TextBox 2">
            <a:extLst>
              <a:ext uri="{FF2B5EF4-FFF2-40B4-BE49-F238E27FC236}">
                <a16:creationId xmlns:a16="http://schemas.microsoft.com/office/drawing/2014/main" xmlns="" id="{0F2F5862-AD01-47F6-965C-7D8C7BACB858}"/>
              </a:ext>
            </a:extLst>
          </p:cNvPr>
          <p:cNvSpPr txBox="1"/>
          <p:nvPr/>
        </p:nvSpPr>
        <p:spPr>
          <a:xfrm>
            <a:off x="914162" y="1163885"/>
            <a:ext cx="7161450" cy="5649239"/>
          </a:xfrm>
          <a:prstGeom prst="rect">
            <a:avLst/>
          </a:prstGeom>
          <a:noFill/>
        </p:spPr>
        <p:txBody>
          <a:bodyPr wrap="square" rtlCol="0">
            <a:spAutoFit/>
          </a:bodyPr>
          <a:lstStyle/>
          <a:p>
            <a:pPr>
              <a:lnSpc>
                <a:spcPct val="95000"/>
              </a:lnSpc>
            </a:pPr>
            <a:r>
              <a:rPr lang="en-US" sz="4200" b="1" u="sng" dirty="0">
                <a:solidFill>
                  <a:schemeClr val="bg1"/>
                </a:solidFill>
              </a:rPr>
              <a:t>He spoke for  </a:t>
            </a:r>
          </a:p>
          <a:p>
            <a:pPr marL="571500" indent="-571500">
              <a:spcBef>
                <a:spcPts val="560"/>
              </a:spcBef>
              <a:buClr>
                <a:srgbClr val="FFFFFF"/>
              </a:buClr>
              <a:buSzPts val="2800"/>
              <a:buFont typeface="Wingdings" panose="05000000000000000000" pitchFamily="2" charset="2"/>
              <a:buChar char="v"/>
              <a:defRPr/>
            </a:pPr>
            <a:r>
              <a:rPr lang="en-US" sz="3600" b="1" kern="0" dirty="0">
                <a:solidFill>
                  <a:srgbClr val="FFFFFF"/>
                </a:solidFill>
                <a:latin typeface="Calibri"/>
                <a:ea typeface="Calibri"/>
                <a:cs typeface="Calibri"/>
                <a:sym typeface="Calibri"/>
              </a:rPr>
              <a:t>Justice</a:t>
            </a:r>
          </a:p>
          <a:p>
            <a:pPr marL="571500" indent="-571500">
              <a:spcBef>
                <a:spcPts val="560"/>
              </a:spcBef>
              <a:buClr>
                <a:srgbClr val="FFFFFF"/>
              </a:buClr>
              <a:buSzPts val="2800"/>
              <a:buFont typeface="Wingdings" panose="05000000000000000000" pitchFamily="2" charset="2"/>
              <a:buChar char="v"/>
              <a:defRPr/>
            </a:pPr>
            <a:r>
              <a:rPr lang="en-US" sz="3600" b="1" kern="0" dirty="0">
                <a:solidFill>
                  <a:srgbClr val="FFFFFF"/>
                </a:solidFill>
                <a:latin typeface="Calibri"/>
                <a:ea typeface="Calibri"/>
                <a:cs typeface="Calibri"/>
                <a:sym typeface="Calibri"/>
              </a:rPr>
              <a:t>Democracy</a:t>
            </a:r>
            <a:endParaRPr lang="en-US" sz="3600" b="1" kern="0" dirty="0">
              <a:latin typeface="Calibri"/>
              <a:ea typeface="Calibri"/>
              <a:cs typeface="Calibri"/>
              <a:sym typeface="Calibri"/>
            </a:endParaRPr>
          </a:p>
          <a:p>
            <a:pPr marL="571500" indent="-571500">
              <a:spcBef>
                <a:spcPts val="560"/>
              </a:spcBef>
              <a:buClr>
                <a:srgbClr val="FFFFFF"/>
              </a:buClr>
              <a:buSzPts val="2800"/>
              <a:buFont typeface="Wingdings" panose="05000000000000000000" pitchFamily="2" charset="2"/>
              <a:buChar char="v"/>
              <a:defRPr/>
            </a:pPr>
            <a:r>
              <a:rPr lang="en-US" sz="3600" b="1" kern="0" dirty="0">
                <a:solidFill>
                  <a:srgbClr val="FFFFFF"/>
                </a:solidFill>
                <a:latin typeface="Calibri"/>
                <a:ea typeface="Calibri"/>
                <a:cs typeface="Calibri"/>
                <a:sym typeface="Calibri"/>
              </a:rPr>
              <a:t>Free society</a:t>
            </a:r>
            <a:endParaRPr lang="en-US" sz="3600" b="1" kern="0" dirty="0">
              <a:latin typeface="Calibri"/>
              <a:ea typeface="Calibri"/>
              <a:cs typeface="Calibri"/>
              <a:sym typeface="Calibri"/>
            </a:endParaRPr>
          </a:p>
          <a:p>
            <a:pPr marL="571500" indent="-571500">
              <a:spcBef>
                <a:spcPts val="560"/>
              </a:spcBef>
              <a:buClr>
                <a:srgbClr val="FFFFFF"/>
              </a:buClr>
              <a:buSzPts val="2800"/>
              <a:buFont typeface="Wingdings" panose="05000000000000000000" pitchFamily="2" charset="2"/>
              <a:buChar char="v"/>
              <a:defRPr/>
            </a:pPr>
            <a:r>
              <a:rPr lang="en-US" sz="3600" b="1" kern="0" dirty="0">
                <a:solidFill>
                  <a:srgbClr val="FFFFFF"/>
                </a:solidFill>
                <a:latin typeface="Calibri"/>
                <a:ea typeface="Calibri"/>
                <a:cs typeface="Calibri"/>
                <a:sym typeface="Calibri"/>
              </a:rPr>
              <a:t>Equality</a:t>
            </a:r>
            <a:endParaRPr lang="en-US" sz="3600" b="1" kern="0" dirty="0">
              <a:latin typeface="Calibri"/>
              <a:ea typeface="Calibri"/>
              <a:cs typeface="Calibri"/>
              <a:sym typeface="Calibri"/>
            </a:endParaRPr>
          </a:p>
          <a:p>
            <a:pPr marL="571500" indent="-571500">
              <a:spcBef>
                <a:spcPts val="560"/>
              </a:spcBef>
              <a:buClr>
                <a:srgbClr val="FFFFFF"/>
              </a:buClr>
              <a:buSzPts val="2800"/>
              <a:buFont typeface="Wingdings" panose="05000000000000000000" pitchFamily="2" charset="2"/>
              <a:buChar char="v"/>
              <a:defRPr/>
            </a:pPr>
            <a:r>
              <a:rPr lang="en-US" sz="3600" b="1" kern="0" dirty="0">
                <a:solidFill>
                  <a:srgbClr val="FFFFFF"/>
                </a:solidFill>
                <a:latin typeface="Calibri"/>
                <a:ea typeface="Calibri"/>
                <a:cs typeface="Calibri"/>
                <a:sym typeface="Calibri"/>
              </a:rPr>
              <a:t>Honesty </a:t>
            </a:r>
            <a:endParaRPr lang="en-US" sz="3600" b="1" kern="0" dirty="0">
              <a:latin typeface="Calibri"/>
              <a:ea typeface="Calibri"/>
              <a:cs typeface="Calibri"/>
              <a:sym typeface="Calibri"/>
            </a:endParaRPr>
          </a:p>
          <a:p>
            <a:pPr marL="571500" indent="-571500">
              <a:spcBef>
                <a:spcPts val="560"/>
              </a:spcBef>
              <a:buClr>
                <a:srgbClr val="FFFFFF"/>
              </a:buClr>
              <a:buSzPts val="2800"/>
              <a:buFont typeface="Wingdings" panose="05000000000000000000" pitchFamily="2" charset="2"/>
              <a:buChar char="v"/>
              <a:defRPr/>
            </a:pPr>
            <a:r>
              <a:rPr lang="en-US" sz="3600" b="1" kern="0" dirty="0">
                <a:solidFill>
                  <a:srgbClr val="FFFFFF"/>
                </a:solidFill>
                <a:latin typeface="Calibri"/>
                <a:ea typeface="Calibri"/>
                <a:cs typeface="Calibri"/>
                <a:sym typeface="Calibri"/>
              </a:rPr>
              <a:t>Political emancipation</a:t>
            </a:r>
          </a:p>
          <a:p>
            <a:pPr marL="571500" indent="-571500">
              <a:spcBef>
                <a:spcPts val="560"/>
              </a:spcBef>
              <a:buClr>
                <a:srgbClr val="FFFFFF"/>
              </a:buClr>
              <a:buSzPts val="2800"/>
              <a:buFont typeface="Wingdings" panose="05000000000000000000" pitchFamily="2" charset="2"/>
              <a:buChar char="v"/>
              <a:defRPr/>
            </a:pPr>
            <a:r>
              <a:rPr lang="en-US" sz="3600" b="1" kern="0" dirty="0">
                <a:solidFill>
                  <a:srgbClr val="FFFFFF"/>
                </a:solidFill>
                <a:latin typeface="Calibri"/>
                <a:ea typeface="Calibri"/>
                <a:cs typeface="Calibri"/>
                <a:sym typeface="Calibri"/>
              </a:rPr>
              <a:t>Social emancipation</a:t>
            </a:r>
            <a:endParaRPr lang="en-US" sz="3600" b="1" kern="0" dirty="0">
              <a:latin typeface="Calibri"/>
              <a:ea typeface="Calibri"/>
              <a:cs typeface="Calibri"/>
              <a:sym typeface="Calibri"/>
            </a:endParaRPr>
          </a:p>
          <a:p>
            <a:pPr>
              <a:lnSpc>
                <a:spcPct val="95000"/>
              </a:lnSpc>
            </a:pPr>
            <a:endParaRPr lang="en-US" sz="3600" b="1" u="sng" dirty="0"/>
          </a:p>
        </p:txBody>
      </p:sp>
    </p:spTree>
    <p:extLst>
      <p:ext uri="{BB962C8B-B14F-4D97-AF65-F5344CB8AC3E}">
        <p14:creationId xmlns:p14="http://schemas.microsoft.com/office/powerpoint/2010/main" val="660375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heel(1)">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heel(1)">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down)">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66;p14">
            <a:extLst>
              <a:ext uri="{FF2B5EF4-FFF2-40B4-BE49-F238E27FC236}">
                <a16:creationId xmlns:a16="http://schemas.microsoft.com/office/drawing/2014/main" xmlns="" id="{4FFB6EE3-B223-404A-8440-AAA5704F7C3F}"/>
              </a:ext>
            </a:extLst>
          </p:cNvPr>
          <p:cNvSpPr txBox="1">
            <a:spLocks noChangeArrowheads="1"/>
          </p:cNvSpPr>
          <p:nvPr/>
        </p:nvSpPr>
        <p:spPr bwMode="auto">
          <a:xfrm>
            <a:off x="4418012" y="533400"/>
            <a:ext cx="7391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None/>
            </a:pPr>
            <a:r>
              <a:rPr lang="en-US" altLang="en-US" sz="4000" u="sng" dirty="0">
                <a:latin typeface="Maven Pro Regular" charset="0"/>
                <a:sym typeface="Maven Pro Regular" charset="0"/>
              </a:rPr>
              <a:t>Presented by</a:t>
            </a:r>
          </a:p>
          <a:p>
            <a:pPr eaLnBrk="1" hangingPunct="1">
              <a:buFont typeface="Arial" panose="020B0604020202020204" pitchFamily="34" charset="0"/>
              <a:buNone/>
            </a:pPr>
            <a:r>
              <a:rPr lang="en-US" altLang="en-US" sz="4000" dirty="0" err="1" smtClean="0">
                <a:latin typeface="Maven Pro Regular" charset="0"/>
                <a:sym typeface="Maven Pro Regular" charset="0"/>
              </a:rPr>
              <a:t>Mst</a:t>
            </a:r>
            <a:r>
              <a:rPr lang="en-US" altLang="en-US" sz="4000" dirty="0" smtClean="0">
                <a:latin typeface="Maven Pro Regular" charset="0"/>
                <a:sym typeface="Maven Pro Regular" charset="0"/>
              </a:rPr>
              <a:t>. Mafuza Akter</a:t>
            </a:r>
            <a:endParaRPr lang="en-US" altLang="en-US" sz="4000" dirty="0">
              <a:latin typeface="Maven Pro Regular" charset="0"/>
              <a:sym typeface="Maven Pro Regular" charset="0"/>
            </a:endParaRPr>
          </a:p>
          <a:p>
            <a:pPr eaLnBrk="1" hangingPunct="1">
              <a:buFont typeface="Arial" panose="020B0604020202020204" pitchFamily="34" charset="0"/>
              <a:buNone/>
            </a:pPr>
            <a:r>
              <a:rPr lang="en-US" altLang="en-US" sz="4000" dirty="0" smtClean="0">
                <a:latin typeface="Maven Pro Regular" charset="0"/>
                <a:sym typeface="Maven Pro Regular" charset="0"/>
              </a:rPr>
              <a:t> Senior Lecturer </a:t>
            </a:r>
            <a:endParaRPr lang="en-US" altLang="en-US" sz="4000" dirty="0">
              <a:latin typeface="Maven Pro Regular" charset="0"/>
              <a:sym typeface="Maven Pro Regular" charset="0"/>
            </a:endParaRPr>
          </a:p>
          <a:p>
            <a:pPr eaLnBrk="1" hangingPunct="1">
              <a:buFont typeface="Arial" panose="020B0604020202020204" pitchFamily="34" charset="0"/>
              <a:buNone/>
            </a:pPr>
            <a:r>
              <a:rPr lang="en-US" altLang="en-US" sz="4000" dirty="0">
                <a:latin typeface="Maven Pro Regular" charset="0"/>
                <a:sym typeface="Maven Pro Regular" charset="0"/>
              </a:rPr>
              <a:t>Department of English</a:t>
            </a:r>
          </a:p>
          <a:p>
            <a:pPr eaLnBrk="1" hangingPunct="1">
              <a:buFont typeface="Arial" panose="020B0604020202020204" pitchFamily="34" charset="0"/>
              <a:buNone/>
            </a:pPr>
            <a:r>
              <a:rPr lang="en-US" altLang="en-US" sz="4000" dirty="0" err="1" smtClean="0">
                <a:latin typeface="Maven Pro Regular" charset="0"/>
                <a:sym typeface="Maven Pro Regular" charset="0"/>
              </a:rPr>
              <a:t>Kushtia</a:t>
            </a:r>
            <a:r>
              <a:rPr lang="en-US" altLang="en-US" sz="4000" dirty="0" smtClean="0">
                <a:latin typeface="Maven Pro Regular" charset="0"/>
                <a:sym typeface="Maven Pro Regular" charset="0"/>
              </a:rPr>
              <a:t> City College, </a:t>
            </a:r>
            <a:r>
              <a:rPr lang="en-US" altLang="en-US" sz="4000" dirty="0" err="1" smtClean="0">
                <a:latin typeface="Maven Pro Regular" charset="0"/>
                <a:sym typeface="Maven Pro Regular" charset="0"/>
              </a:rPr>
              <a:t>Kushtia</a:t>
            </a:r>
            <a:endParaRPr lang="en-US" altLang="en-US" sz="4000" dirty="0">
              <a:latin typeface="Maven Pro Regular" charset="0"/>
              <a:sym typeface="Maven Pro Regular" charset="0"/>
            </a:endParaRPr>
          </a:p>
          <a:p>
            <a:pPr eaLnBrk="1" hangingPunct="1">
              <a:buFont typeface="Arial" panose="020B0604020202020204" pitchFamily="34" charset="0"/>
              <a:buNone/>
            </a:pPr>
            <a:r>
              <a:rPr lang="en-US" altLang="en-US" sz="4000" dirty="0">
                <a:latin typeface="Maven Pro Regular" charset="0"/>
                <a:sym typeface="Maven Pro Regular" charset="0"/>
              </a:rPr>
              <a:t>Cell: </a:t>
            </a:r>
            <a:r>
              <a:rPr lang="en-US" altLang="en-US" sz="4000" dirty="0" smtClean="0">
                <a:latin typeface="Maven Pro Regular" charset="0"/>
                <a:sym typeface="Maven Pro Regular" charset="0"/>
              </a:rPr>
              <a:t>01729307060</a:t>
            </a:r>
            <a:endParaRPr lang="en-US" altLang="en-US" sz="4000" dirty="0">
              <a:latin typeface="Maven Pro Regular" charset="0"/>
              <a:sym typeface="Maven Pro Regular"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2" y="1295400"/>
            <a:ext cx="3124200" cy="3505200"/>
          </a:xfrm>
          <a:prstGeom prst="rect">
            <a:avLst/>
          </a:prstGeom>
        </p:spPr>
      </p:pic>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7149D8-CD8D-42B0-8129-F86B928ECF61}"/>
              </a:ext>
            </a:extLst>
          </p:cNvPr>
          <p:cNvSpPr>
            <a:spLocks noGrp="1"/>
          </p:cNvSpPr>
          <p:nvPr>
            <p:ph type="title"/>
          </p:nvPr>
        </p:nvSpPr>
        <p:spPr>
          <a:xfrm>
            <a:off x="531812" y="457200"/>
            <a:ext cx="11201400" cy="787400"/>
          </a:xfrm>
          <a:solidFill>
            <a:schemeClr val="accent1">
              <a:lumMod val="60000"/>
              <a:lumOff val="40000"/>
            </a:schemeClr>
          </a:solidFill>
          <a:ln w="12700">
            <a:solidFill>
              <a:schemeClr val="tx1"/>
            </a:solidFill>
          </a:ln>
        </p:spPr>
        <p:txBody>
          <a:bodyPr>
            <a:normAutofit fontScale="90000"/>
          </a:bodyPr>
          <a:lstStyle/>
          <a:p>
            <a:pPr algn="ctr"/>
            <a:r>
              <a:rPr lang="en-US" b="1" dirty="0"/>
              <a:t>Individual Work (MCQ Test),</a:t>
            </a:r>
            <a:r>
              <a:rPr lang="bn-IN" b="1" dirty="0"/>
              <a:t> </a:t>
            </a:r>
            <a:r>
              <a:rPr lang="en-US" b="1" dirty="0"/>
              <a:t>Time: 5 minutes</a:t>
            </a:r>
          </a:p>
        </p:txBody>
      </p:sp>
      <p:sp>
        <p:nvSpPr>
          <p:cNvPr id="3" name="Content Placeholder 2">
            <a:extLst>
              <a:ext uri="{FF2B5EF4-FFF2-40B4-BE49-F238E27FC236}">
                <a16:creationId xmlns:a16="http://schemas.microsoft.com/office/drawing/2014/main" xmlns="" id="{E8D8B982-DE76-4CBD-A5C1-75F4A1116318}"/>
              </a:ext>
            </a:extLst>
          </p:cNvPr>
          <p:cNvSpPr>
            <a:spLocks noGrp="1"/>
          </p:cNvSpPr>
          <p:nvPr>
            <p:ph idx="1"/>
          </p:nvPr>
        </p:nvSpPr>
        <p:spPr>
          <a:xfrm>
            <a:off x="531812" y="1390316"/>
            <a:ext cx="11353800" cy="5461000"/>
          </a:xfrm>
        </p:spPr>
        <p:txBody>
          <a:bodyPr>
            <a:normAutofit fontScale="25000" lnSpcReduction="20000"/>
          </a:bodyPr>
          <a:lstStyle/>
          <a:p>
            <a:pPr marL="0" indent="0" rtl="0">
              <a:spcBef>
                <a:spcPts val="0"/>
              </a:spcBef>
              <a:spcAft>
                <a:spcPts val="500"/>
              </a:spcAft>
              <a:buNone/>
            </a:pPr>
            <a:endParaRPr lang="en-US" sz="11200" b="1" u="none" strike="noStrike" dirty="0">
              <a:solidFill>
                <a:srgbClr val="362E00"/>
              </a:solidFill>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0"/>
              </a:spcBef>
              <a:spcAft>
                <a:spcPts val="500"/>
              </a:spcAft>
              <a:buNone/>
            </a:pPr>
            <a:r>
              <a:rPr lang="en-US" sz="11200" b="1" u="none" strike="noStrike" dirty="0">
                <a:solidFill>
                  <a:srgbClr val="362E00"/>
                </a:solidFill>
                <a:effectLst/>
                <a:latin typeface="Tahoma" panose="020B0604030504040204" pitchFamily="34" charset="0"/>
                <a:ea typeface="Tahoma" panose="020B0604030504040204" pitchFamily="34" charset="0"/>
                <a:cs typeface="Tahoma" panose="020B0604030504040204" pitchFamily="34" charset="0"/>
              </a:rPr>
              <a:t>1. What does apartheid refer to in the title?</a:t>
            </a:r>
            <a:endParaRPr lang="en-US" sz="11200" b="1" dirty="0">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0"/>
              </a:spcBef>
              <a:spcAft>
                <a:spcPts val="500"/>
              </a:spcAft>
              <a:buNone/>
            </a:pPr>
            <a:r>
              <a:rPr lang="en-US" sz="11200" b="1" u="none" strike="noStrike" dirty="0">
                <a:solidFill>
                  <a:srgbClr val="403900"/>
                </a:solidFill>
                <a:effectLst/>
                <a:latin typeface="Tahoma" panose="020B0604030504040204" pitchFamily="34" charset="0"/>
                <a:ea typeface="Tahoma" panose="020B0604030504040204" pitchFamily="34" charset="0"/>
                <a:cs typeface="Tahoma" panose="020B0604030504040204" pitchFamily="34" charset="0"/>
              </a:rPr>
              <a:t>a. apart b. distance c. discrimination</a:t>
            </a:r>
            <a:r>
              <a:rPr lang="en-US" sz="11200" b="1" dirty="0">
                <a:latin typeface="Tahoma" panose="020B0604030504040204" pitchFamily="34" charset="0"/>
                <a:ea typeface="Tahoma" panose="020B0604030504040204" pitchFamily="34" charset="0"/>
                <a:cs typeface="Tahoma" panose="020B0604030504040204" pitchFamily="34" charset="0"/>
              </a:rPr>
              <a:t> </a:t>
            </a:r>
            <a:r>
              <a:rPr lang="en-US" sz="11200" b="1" u="none" strike="noStrike" dirty="0">
                <a:solidFill>
                  <a:srgbClr val="443C00"/>
                </a:solidFill>
                <a:effectLst/>
                <a:latin typeface="Tahoma" panose="020B0604030504040204" pitchFamily="34" charset="0"/>
                <a:ea typeface="Tahoma" panose="020B0604030504040204" pitchFamily="34" charset="0"/>
                <a:cs typeface="Tahoma" panose="020B0604030504040204" pitchFamily="34" charset="0"/>
              </a:rPr>
              <a:t>d. dialogue</a:t>
            </a:r>
          </a:p>
          <a:p>
            <a:pPr marL="0" indent="0" rtl="0">
              <a:spcBef>
                <a:spcPts val="0"/>
              </a:spcBef>
              <a:spcAft>
                <a:spcPts val="500"/>
              </a:spcAft>
              <a:buNone/>
            </a:pPr>
            <a:endParaRPr lang="en-US" sz="4000" b="1" u="none" strike="noStrike" dirty="0">
              <a:solidFill>
                <a:srgbClr val="443C00"/>
              </a:solidFill>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0"/>
              </a:spcBef>
              <a:spcAft>
                <a:spcPts val="500"/>
              </a:spcAft>
              <a:buNone/>
            </a:pPr>
            <a:r>
              <a:rPr lang="en-US" sz="11200" b="1" dirty="0">
                <a:effectLst/>
                <a:latin typeface="Tahoma" panose="020B0604030504040204" pitchFamily="34" charset="0"/>
                <a:ea typeface="Tahoma" panose="020B0604030504040204" pitchFamily="34" charset="0"/>
                <a:cs typeface="Tahoma" panose="020B0604030504040204" pitchFamily="34" charset="0"/>
              </a:rPr>
              <a:t>2. </a:t>
            </a:r>
            <a:r>
              <a:rPr lang="en-US" sz="11200" b="1" u="none" strike="noStrike" dirty="0">
                <a:solidFill>
                  <a:srgbClr val="443C00"/>
                </a:solidFill>
                <a:effectLst/>
                <a:latin typeface="Tahoma" panose="020B0604030504040204" pitchFamily="34" charset="0"/>
                <a:ea typeface="Tahoma" panose="020B0604030504040204" pitchFamily="34" charset="0"/>
                <a:cs typeface="Tahoma" panose="020B0604030504040204" pitchFamily="34" charset="0"/>
              </a:rPr>
              <a:t>The word icon in the text means.</a:t>
            </a:r>
            <a:endParaRPr lang="en-US" sz="11200" b="1" dirty="0">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0"/>
              </a:spcBef>
              <a:spcAft>
                <a:spcPts val="500"/>
              </a:spcAft>
              <a:buNone/>
            </a:pPr>
            <a:r>
              <a:rPr lang="en-US" sz="11200" b="1" u="none" strike="noStrike" dirty="0">
                <a:solidFill>
                  <a:srgbClr val="3B3400"/>
                </a:solidFill>
                <a:effectLst/>
                <a:latin typeface="Tahoma" panose="020B0604030504040204" pitchFamily="34" charset="0"/>
                <a:ea typeface="Tahoma" panose="020B0604030504040204" pitchFamily="34" charset="0"/>
                <a:cs typeface="Tahoma" panose="020B0604030504040204" pitchFamily="34" charset="0"/>
              </a:rPr>
              <a:t>a. portrait b. image c. symbol</a:t>
            </a:r>
            <a:r>
              <a:rPr lang="en-US" sz="11200" b="1" dirty="0">
                <a:latin typeface="Tahoma" panose="020B0604030504040204" pitchFamily="34" charset="0"/>
                <a:ea typeface="Tahoma" panose="020B0604030504040204" pitchFamily="34" charset="0"/>
                <a:cs typeface="Tahoma" panose="020B0604030504040204" pitchFamily="34" charset="0"/>
              </a:rPr>
              <a:t> </a:t>
            </a:r>
            <a:r>
              <a:rPr lang="en-US" sz="11200" b="1" u="none" strike="noStrike" dirty="0">
                <a:solidFill>
                  <a:srgbClr val="342A00"/>
                </a:solidFill>
                <a:effectLst/>
                <a:latin typeface="Tahoma" panose="020B0604030504040204" pitchFamily="34" charset="0"/>
                <a:ea typeface="Tahoma" panose="020B0604030504040204" pitchFamily="34" charset="0"/>
                <a:cs typeface="Tahoma" panose="020B0604030504040204" pitchFamily="34" charset="0"/>
              </a:rPr>
              <a:t>d. idol</a:t>
            </a:r>
          </a:p>
          <a:p>
            <a:pPr marL="0" indent="0" rtl="0">
              <a:spcBef>
                <a:spcPts val="0"/>
              </a:spcBef>
              <a:spcAft>
                <a:spcPts val="500"/>
              </a:spcAft>
              <a:buNone/>
            </a:pPr>
            <a:endParaRPr lang="en-US" sz="4000" b="1" u="none" strike="noStrike" dirty="0">
              <a:solidFill>
                <a:srgbClr val="342A00"/>
              </a:solidFill>
              <a:latin typeface="Tahoma" panose="020B0604030504040204" pitchFamily="34" charset="0"/>
              <a:ea typeface="Tahoma" panose="020B0604030504040204" pitchFamily="34" charset="0"/>
              <a:cs typeface="Tahoma" panose="020B0604030504040204" pitchFamily="34" charset="0"/>
            </a:endParaRPr>
          </a:p>
          <a:p>
            <a:pPr marL="0" indent="0" rtl="0">
              <a:spcBef>
                <a:spcPts val="0"/>
              </a:spcBef>
              <a:spcAft>
                <a:spcPts val="500"/>
              </a:spcAft>
              <a:buNone/>
            </a:pPr>
            <a:r>
              <a:rPr lang="en-US" sz="11200" b="1" dirty="0">
                <a:solidFill>
                  <a:srgbClr val="342A00"/>
                </a:solidFill>
                <a:latin typeface="Tahoma" panose="020B0604030504040204" pitchFamily="34" charset="0"/>
                <a:ea typeface="Tahoma" panose="020B0604030504040204" pitchFamily="34" charset="0"/>
                <a:cs typeface="Tahoma" panose="020B0604030504040204" pitchFamily="34" charset="0"/>
              </a:rPr>
              <a:t>3.</a:t>
            </a:r>
            <a:r>
              <a:rPr lang="en-US" sz="11200" b="1" u="none" strike="noStrike" dirty="0">
                <a:solidFill>
                  <a:srgbClr val="342A00"/>
                </a:solidFill>
                <a:effectLst/>
                <a:latin typeface="Tahoma" panose="020B0604030504040204" pitchFamily="34" charset="0"/>
                <a:ea typeface="Tahoma" panose="020B0604030504040204" pitchFamily="34" charset="0"/>
                <a:cs typeface="Tahoma" panose="020B0604030504040204" pitchFamily="34" charset="0"/>
              </a:rPr>
              <a:t> What does shackles refer to?</a:t>
            </a:r>
            <a:endParaRPr lang="en-US" sz="11200" b="1" dirty="0">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0"/>
              </a:spcBef>
              <a:spcAft>
                <a:spcPts val="500"/>
              </a:spcAft>
              <a:buNone/>
            </a:pPr>
            <a:r>
              <a:rPr lang="en-US" sz="11200" b="1" u="none" strike="noStrike" dirty="0">
                <a:solidFill>
                  <a:srgbClr val="362D00"/>
                </a:solidFill>
                <a:effectLst/>
                <a:latin typeface="Tahoma" panose="020B0604030504040204" pitchFamily="34" charset="0"/>
                <a:ea typeface="Tahoma" panose="020B0604030504040204" pitchFamily="34" charset="0"/>
                <a:cs typeface="Tahoma" panose="020B0604030504040204" pitchFamily="34" charset="0"/>
              </a:rPr>
              <a:t>a. restraints b. sick c. stigma</a:t>
            </a:r>
            <a:r>
              <a:rPr lang="en-US" sz="11200" b="1" dirty="0">
                <a:latin typeface="Tahoma" panose="020B0604030504040204" pitchFamily="34" charset="0"/>
                <a:ea typeface="Tahoma" panose="020B0604030504040204" pitchFamily="34" charset="0"/>
                <a:cs typeface="Tahoma" panose="020B0604030504040204" pitchFamily="34" charset="0"/>
              </a:rPr>
              <a:t> </a:t>
            </a:r>
            <a:r>
              <a:rPr lang="en-US" sz="11200" b="1" u="none" strike="noStrike" dirty="0">
                <a:solidFill>
                  <a:srgbClr val="312900"/>
                </a:solidFill>
                <a:effectLst/>
                <a:latin typeface="Tahoma" panose="020B0604030504040204" pitchFamily="34" charset="0"/>
                <a:ea typeface="Tahoma" panose="020B0604030504040204" pitchFamily="34" charset="0"/>
                <a:cs typeface="Tahoma" panose="020B0604030504040204" pitchFamily="34" charset="0"/>
              </a:rPr>
              <a:t>d. spur</a:t>
            </a:r>
          </a:p>
          <a:p>
            <a:pPr marL="1371600" indent="-1371600" rtl="0">
              <a:spcBef>
                <a:spcPts val="0"/>
              </a:spcBef>
              <a:spcAft>
                <a:spcPts val="500"/>
              </a:spcAft>
              <a:buAutoNum type="alphaLcPeriod"/>
            </a:pPr>
            <a:endParaRPr lang="en-US" sz="4000" b="1" u="none" strike="noStrike" dirty="0">
              <a:solidFill>
                <a:srgbClr val="312900"/>
              </a:solidFill>
              <a:latin typeface="Tahoma" panose="020B0604030504040204" pitchFamily="34" charset="0"/>
              <a:ea typeface="Tahoma" panose="020B0604030504040204" pitchFamily="34" charset="0"/>
              <a:cs typeface="Tahoma" panose="020B0604030504040204" pitchFamily="34" charset="0"/>
            </a:endParaRPr>
          </a:p>
          <a:p>
            <a:pPr marL="0" indent="0" rtl="0">
              <a:spcBef>
                <a:spcPts val="0"/>
              </a:spcBef>
              <a:spcAft>
                <a:spcPts val="500"/>
              </a:spcAft>
              <a:buNone/>
            </a:pPr>
            <a:r>
              <a:rPr lang="en-US" sz="11200" b="1" dirty="0">
                <a:solidFill>
                  <a:srgbClr val="312900"/>
                </a:solidFill>
                <a:latin typeface="Tahoma" panose="020B0604030504040204" pitchFamily="34" charset="0"/>
                <a:ea typeface="Tahoma" panose="020B0604030504040204" pitchFamily="34" charset="0"/>
                <a:cs typeface="Tahoma" panose="020B0604030504040204" pitchFamily="34" charset="0"/>
              </a:rPr>
              <a:t>4. R</a:t>
            </a:r>
            <a:r>
              <a:rPr lang="en-US" sz="11200" b="1" u="none" strike="noStrike" dirty="0">
                <a:solidFill>
                  <a:srgbClr val="312900"/>
                </a:solidFill>
                <a:effectLst/>
                <a:latin typeface="Tahoma" panose="020B0604030504040204" pitchFamily="34" charset="0"/>
                <a:ea typeface="Tahoma" panose="020B0604030504040204" pitchFamily="34" charset="0"/>
                <a:cs typeface="Tahoma" panose="020B0604030504040204" pitchFamily="34" charset="0"/>
              </a:rPr>
              <a:t>ace discrimination refers to?</a:t>
            </a:r>
            <a:endParaRPr lang="en-US" sz="11200" b="1" dirty="0">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0"/>
              </a:spcBef>
              <a:spcAft>
                <a:spcPts val="500"/>
              </a:spcAft>
              <a:buNone/>
            </a:pPr>
            <a:r>
              <a:rPr lang="en-US" sz="11200" b="1" u="none" strike="noStrike" dirty="0">
                <a:solidFill>
                  <a:srgbClr val="322A00"/>
                </a:solidFill>
                <a:effectLst/>
                <a:latin typeface="Tahoma" panose="020B0604030504040204" pitchFamily="34" charset="0"/>
                <a:ea typeface="Tahoma" panose="020B0604030504040204" pitchFamily="34" charset="0"/>
                <a:cs typeface="Tahoma" panose="020B0604030504040204" pitchFamily="34" charset="0"/>
              </a:rPr>
              <a:t>a. differences on the basis of caste, creed and </a:t>
            </a:r>
            <a:r>
              <a:rPr lang="en-US" sz="11200" b="1" u="none" strike="noStrike" dirty="0" err="1">
                <a:solidFill>
                  <a:srgbClr val="322A00"/>
                </a:solidFill>
                <a:effectLst/>
                <a:latin typeface="Tahoma" panose="020B0604030504040204" pitchFamily="34" charset="0"/>
                <a:ea typeface="Tahoma" panose="020B0604030504040204" pitchFamily="34" charset="0"/>
                <a:cs typeface="Tahoma" panose="020B0604030504040204" pitchFamily="34" charset="0"/>
              </a:rPr>
              <a:t>colour</a:t>
            </a:r>
            <a:r>
              <a:rPr lang="en-US" sz="11200" b="1" u="none" strike="noStrike" dirty="0">
                <a:solidFill>
                  <a:srgbClr val="322A00"/>
                </a:solidFill>
                <a:effectLst/>
                <a:latin typeface="Tahoma" panose="020B0604030504040204" pitchFamily="34" charset="0"/>
                <a:ea typeface="Tahoma" panose="020B0604030504040204" pitchFamily="34" charset="0"/>
                <a:cs typeface="Tahoma" panose="020B0604030504040204" pitchFamily="34" charset="0"/>
              </a:rPr>
              <a:t> </a:t>
            </a:r>
          </a:p>
          <a:p>
            <a:pPr marL="0" indent="0" rtl="0">
              <a:spcBef>
                <a:spcPts val="0"/>
              </a:spcBef>
              <a:spcAft>
                <a:spcPts val="500"/>
              </a:spcAft>
              <a:buNone/>
            </a:pPr>
            <a:r>
              <a:rPr lang="en-US" sz="11200" b="1" u="none" strike="noStrike" dirty="0">
                <a:solidFill>
                  <a:srgbClr val="322A00"/>
                </a:solidFill>
                <a:effectLst/>
                <a:latin typeface="Tahoma" panose="020B0604030504040204" pitchFamily="34" charset="0"/>
                <a:ea typeface="Tahoma" panose="020B0604030504040204" pitchFamily="34" charset="0"/>
                <a:cs typeface="Tahoma" panose="020B0604030504040204" pitchFamily="34" charset="0"/>
              </a:rPr>
              <a:t>b. competition among the members of a race </a:t>
            </a:r>
          </a:p>
          <a:p>
            <a:pPr marL="0" indent="0" rtl="0">
              <a:spcBef>
                <a:spcPts val="0"/>
              </a:spcBef>
              <a:spcAft>
                <a:spcPts val="500"/>
              </a:spcAft>
              <a:buNone/>
            </a:pPr>
            <a:r>
              <a:rPr lang="en-US" sz="11200" b="1" u="none" strike="noStrike" dirty="0">
                <a:solidFill>
                  <a:srgbClr val="322A00"/>
                </a:solidFill>
                <a:effectLst/>
                <a:latin typeface="Tahoma" panose="020B0604030504040204" pitchFamily="34" charset="0"/>
                <a:ea typeface="Tahoma" panose="020B0604030504040204" pitchFamily="34" charset="0"/>
                <a:cs typeface="Tahoma" panose="020B0604030504040204" pitchFamily="34" charset="0"/>
              </a:rPr>
              <a:t>c. </a:t>
            </a:r>
            <a:r>
              <a:rPr lang="en-US" sz="11200" b="1" u="none" strike="noStrike" dirty="0" err="1">
                <a:solidFill>
                  <a:srgbClr val="322A00"/>
                </a:solidFill>
                <a:effectLst/>
                <a:latin typeface="Tahoma" panose="020B0604030504040204" pitchFamily="34" charset="0"/>
                <a:ea typeface="Tahoma" panose="020B0604030504040204" pitchFamily="34" charset="0"/>
                <a:cs typeface="Tahoma" panose="020B0604030504040204" pitchFamily="34" charset="0"/>
              </a:rPr>
              <a:t>demoralisation</a:t>
            </a:r>
            <a:r>
              <a:rPr lang="en-US" sz="11200" b="1" u="none" strike="noStrike" dirty="0">
                <a:solidFill>
                  <a:srgbClr val="322A00"/>
                </a:solidFill>
                <a:effectLst/>
                <a:latin typeface="Tahoma" panose="020B0604030504040204" pitchFamily="34" charset="0"/>
                <a:ea typeface="Tahoma" panose="020B0604030504040204" pitchFamily="34" charset="0"/>
                <a:cs typeface="Tahoma" panose="020B0604030504040204" pitchFamily="34" charset="0"/>
              </a:rPr>
              <a:t> of people</a:t>
            </a:r>
            <a:endParaRPr lang="en-US" sz="11200" b="1" dirty="0">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0"/>
              </a:spcBef>
              <a:spcAft>
                <a:spcPts val="500"/>
              </a:spcAft>
              <a:buNone/>
            </a:pPr>
            <a:r>
              <a:rPr lang="en-US" sz="11200" b="1" u="none" strike="noStrike" dirty="0">
                <a:solidFill>
                  <a:srgbClr val="302600"/>
                </a:solidFill>
                <a:effectLst/>
                <a:latin typeface="Tahoma" panose="020B0604030504040204" pitchFamily="34" charset="0"/>
                <a:ea typeface="Tahoma" panose="020B0604030504040204" pitchFamily="34" charset="0"/>
                <a:cs typeface="Tahoma" panose="020B0604030504040204" pitchFamily="34" charset="0"/>
              </a:rPr>
              <a:t>d. domination of others</a:t>
            </a:r>
            <a:endParaRPr lang="en-US" sz="11200" b="1" dirty="0">
              <a:effectLst/>
              <a:latin typeface="Tahoma" panose="020B0604030504040204" pitchFamily="34" charset="0"/>
              <a:ea typeface="Tahoma" panose="020B0604030504040204" pitchFamily="34" charset="0"/>
              <a:cs typeface="Tahoma" panose="020B0604030504040204" pitchFamily="34" charset="0"/>
            </a:endParaRPr>
          </a:p>
          <a:p>
            <a:r>
              <a:rPr lang="en-US" dirty="0"/>
              <a:t/>
            </a:r>
            <a:br>
              <a:rPr lang="en-US" dirty="0"/>
            </a:br>
            <a:r>
              <a:rPr lang="en-US" dirty="0"/>
              <a:t/>
            </a:r>
            <a:br>
              <a:rPr lang="en-US" dirty="0"/>
            </a:br>
            <a:r>
              <a:rPr lang="en-US" dirty="0"/>
              <a:t/>
            </a:r>
            <a:br>
              <a:rPr lang="en-US" dirty="0"/>
            </a:br>
            <a:endParaRPr lang="en-US" b="0" dirty="0">
              <a:effectLst/>
            </a:endParaRPr>
          </a:p>
          <a:p>
            <a:pPr marL="0" indent="0">
              <a:buNone/>
            </a:pPr>
            <a:r>
              <a:rPr lang="en-US" dirty="0"/>
              <a:t/>
            </a:r>
            <a:br>
              <a:rPr lang="en-US" dirty="0"/>
            </a:br>
            <a:endParaRPr lang="en-US" dirty="0"/>
          </a:p>
        </p:txBody>
      </p:sp>
    </p:spTree>
    <p:extLst>
      <p:ext uri="{BB962C8B-B14F-4D97-AF65-F5344CB8AC3E}">
        <p14:creationId xmlns:p14="http://schemas.microsoft.com/office/powerpoint/2010/main" val="261567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437" y="220406"/>
            <a:ext cx="11277600" cy="787400"/>
          </a:xfrm>
          <a:ln w="9525">
            <a:solidFill>
              <a:schemeClr val="tx1"/>
            </a:solidFill>
          </a:ln>
        </p:spPr>
        <p:txBody>
          <a:bodyPr>
            <a:normAutofit/>
          </a:bodyPr>
          <a:lstStyle/>
          <a:p>
            <a:pPr algn="ctr"/>
            <a:r>
              <a:rPr lang="en-US" sz="3600" b="1" dirty="0"/>
              <a:t>Group Work (Rearrangement), Time: 15 minutes</a:t>
            </a:r>
          </a:p>
        </p:txBody>
      </p:sp>
      <p:sp>
        <p:nvSpPr>
          <p:cNvPr id="3" name="Content Placeholder 2"/>
          <p:cNvSpPr>
            <a:spLocks noGrp="1"/>
          </p:cNvSpPr>
          <p:nvPr>
            <p:ph idx="1"/>
          </p:nvPr>
        </p:nvSpPr>
        <p:spPr>
          <a:xfrm>
            <a:off x="455612" y="1066800"/>
            <a:ext cx="11277600" cy="5791200"/>
          </a:xfrm>
        </p:spPr>
        <p:txBody>
          <a:bodyPr>
            <a:normAutofit fontScale="25000" lnSpcReduction="20000"/>
          </a:bodyPr>
          <a:lstStyle/>
          <a:p>
            <a:pPr marL="0" indent="0" algn="just" rtl="0">
              <a:spcBef>
                <a:spcPts val="0"/>
              </a:spcBef>
              <a:spcAft>
                <a:spcPts val="500"/>
              </a:spcAft>
              <a:buNone/>
            </a:pPr>
            <a:r>
              <a:rPr lang="en-US" sz="13200" b="1" i="0" u="none" strike="noStrike" dirty="0">
                <a:solidFill>
                  <a:srgbClr val="1E1700"/>
                </a:solidFill>
                <a:effectLst/>
                <a:latin typeface="Tahoma" panose="020B0604030504040204" pitchFamily="34" charset="0"/>
                <a:ea typeface="Tahoma" panose="020B0604030504040204" pitchFamily="34" charset="0"/>
                <a:cs typeface="Tahoma" panose="020B0604030504040204" pitchFamily="34" charset="0"/>
              </a:rPr>
              <a:t>Read the jumbled text and rearrange it into a cohesive paragraph.</a:t>
            </a:r>
            <a:endParaRPr lang="en-US" sz="13200" b="0" dirty="0">
              <a:effectLst/>
              <a:latin typeface="Tahoma" panose="020B0604030504040204" pitchFamily="34" charset="0"/>
              <a:ea typeface="Tahoma" panose="020B0604030504040204" pitchFamily="34" charset="0"/>
              <a:cs typeface="Tahoma" panose="020B0604030504040204" pitchFamily="34" charset="0"/>
            </a:endParaRPr>
          </a:p>
          <a:p>
            <a:pPr marL="0" indent="0" algn="just" rtl="0">
              <a:spcBef>
                <a:spcPts val="0"/>
              </a:spcBef>
              <a:spcAft>
                <a:spcPts val="500"/>
              </a:spcAft>
              <a:buNone/>
            </a:pPr>
            <a:r>
              <a:rPr lang="en-US" sz="13200" b="0" i="0" u="none" strike="noStrike" dirty="0">
                <a:solidFill>
                  <a:srgbClr val="2B2100"/>
                </a:solidFill>
                <a:effectLst/>
                <a:latin typeface="Tahoma" panose="020B0604030504040204" pitchFamily="34" charset="0"/>
                <a:ea typeface="Tahoma" panose="020B0604030504040204" pitchFamily="34" charset="0"/>
                <a:cs typeface="Tahoma" panose="020B0604030504040204" pitchFamily="34" charset="0"/>
              </a:rPr>
              <a:t>In his later years in prison, he met President P.W. Botha and his successor de Klerk. He was behind bars when an uprising broke out in the huge township of Soweto in 1976 and when others erupted in violence in the 1980s. “As I finally walked through those gates ... I felt even at the age of 71 that my life was beginning anew. My 10,000 days of imprisonment were at last over,” Mandela wrote of that day. When he was released on 11 February 1990, walking away from the Victor </a:t>
            </a:r>
            <a:r>
              <a:rPr lang="en-US" sz="13200" b="0" i="0" u="none" strike="noStrike" dirty="0" err="1">
                <a:solidFill>
                  <a:srgbClr val="2B2100"/>
                </a:solidFill>
                <a:effectLst/>
                <a:latin typeface="Tahoma" panose="020B0604030504040204" pitchFamily="34" charset="0"/>
                <a:ea typeface="Tahoma" panose="020B0604030504040204" pitchFamily="34" charset="0"/>
                <a:cs typeface="Tahoma" panose="020B0604030504040204" pitchFamily="34" charset="0"/>
              </a:rPr>
              <a:t>Verster</a:t>
            </a:r>
            <a:r>
              <a:rPr lang="en-US" sz="13200" b="0" i="0" u="none" strike="noStrike" dirty="0">
                <a:solidFill>
                  <a:srgbClr val="2B2100"/>
                </a:solidFill>
                <a:effectLst/>
                <a:latin typeface="Tahoma" panose="020B0604030504040204" pitchFamily="34" charset="0"/>
                <a:ea typeface="Tahoma" panose="020B0604030504040204" pitchFamily="34" charset="0"/>
                <a:cs typeface="Tahoma" panose="020B0604030504040204" pitchFamily="34" charset="0"/>
              </a:rPr>
              <a:t> prison hand-in-hand with his wife Winnie, the event was watched live by millions of television viewers across the world. But when the regime realized it was time to negotiate, it was Mandela to whom it turned.</a:t>
            </a:r>
            <a:endParaRPr lang="en-US" sz="13200" b="0" dirty="0">
              <a:effectLst/>
              <a:latin typeface="Tahoma" panose="020B0604030504040204" pitchFamily="34" charset="0"/>
              <a:ea typeface="Tahoma" panose="020B0604030504040204" pitchFamily="34" charset="0"/>
              <a:cs typeface="Tahoma" panose="020B0604030504040204" pitchFamily="34" charset="0"/>
            </a:endParaRPr>
          </a:p>
          <a:p>
            <a:r>
              <a:rPr lang="en-US" dirty="0"/>
              <a:t/>
            </a:r>
            <a:br>
              <a:rPr lang="en-US" dirty="0"/>
            </a:br>
            <a:endParaRPr lang="en-US" dirty="0"/>
          </a:p>
        </p:txBody>
      </p:sp>
    </p:spTree>
    <p:extLst>
      <p:ext uri="{BB962C8B-B14F-4D97-AF65-F5344CB8AC3E}">
        <p14:creationId xmlns:p14="http://schemas.microsoft.com/office/powerpoint/2010/main" val="14840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_Teachers Day Backgrounds For PowerPoint - Education PPT Templates.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3211" y="133684"/>
            <a:ext cx="11734801" cy="6553200"/>
          </a:xfrm>
        </p:spPr>
      </p:pic>
      <p:sp>
        <p:nvSpPr>
          <p:cNvPr id="5" name="TextBox 4"/>
          <p:cNvSpPr txBox="1"/>
          <p:nvPr/>
        </p:nvSpPr>
        <p:spPr>
          <a:xfrm>
            <a:off x="455612" y="533400"/>
            <a:ext cx="11277600" cy="677108"/>
          </a:xfrm>
          <a:prstGeom prst="rect">
            <a:avLst/>
          </a:prstGeom>
          <a:noFill/>
        </p:spPr>
        <p:txBody>
          <a:bodyPr wrap="square" rtlCol="0">
            <a:spAutoFit/>
          </a:bodyPr>
          <a:lstStyle/>
          <a:p>
            <a:pPr algn="ctr">
              <a:lnSpc>
                <a:spcPct val="95000"/>
              </a:lnSpc>
            </a:pPr>
            <a:r>
              <a:rPr lang="en-US" sz="4000" b="1" u="sng" dirty="0">
                <a:solidFill>
                  <a:schemeClr val="accent1">
                    <a:lumMod val="20000"/>
                    <a:lumOff val="80000"/>
                  </a:schemeClr>
                </a:solidFill>
              </a:rPr>
              <a:t>Home Work </a:t>
            </a:r>
          </a:p>
        </p:txBody>
      </p:sp>
      <p:sp>
        <p:nvSpPr>
          <p:cNvPr id="3" name="TextBox 2">
            <a:extLst>
              <a:ext uri="{FF2B5EF4-FFF2-40B4-BE49-F238E27FC236}">
                <a16:creationId xmlns:a16="http://schemas.microsoft.com/office/drawing/2014/main" xmlns="" id="{1A24D3F3-25D9-4203-A8D6-08759F7E90D1}"/>
              </a:ext>
            </a:extLst>
          </p:cNvPr>
          <p:cNvSpPr txBox="1"/>
          <p:nvPr/>
        </p:nvSpPr>
        <p:spPr>
          <a:xfrm>
            <a:off x="480986" y="2933034"/>
            <a:ext cx="11430000" cy="677108"/>
          </a:xfrm>
          <a:prstGeom prst="rect">
            <a:avLst/>
          </a:prstGeom>
          <a:solidFill>
            <a:schemeClr val="accent1">
              <a:lumMod val="20000"/>
              <a:lumOff val="80000"/>
            </a:schemeClr>
          </a:solidFill>
        </p:spPr>
        <p:txBody>
          <a:bodyPr wrap="square" rtlCol="0">
            <a:spAutoFit/>
          </a:bodyPr>
          <a:lstStyle/>
          <a:p>
            <a:pPr algn="ctr">
              <a:lnSpc>
                <a:spcPct val="95000"/>
              </a:lnSpc>
            </a:pPr>
            <a:r>
              <a:rPr lang="en-US" sz="4000" b="1" dirty="0"/>
              <a:t>Make a shote note about “Nelson Mandela”.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PT Template Welcome back to school presentation ppt Background ....jpg"/>
          <p:cNvPicPr>
            <a:picLocks noGrp="1" noChangeAspect="1"/>
          </p:cNvPicPr>
          <p:nvPr>
            <p:ph idx="1"/>
          </p:nvPr>
        </p:nvPicPr>
        <p:blipFill>
          <a:blip r:embed="rId2"/>
          <a:stretch>
            <a:fillRect/>
          </a:stretch>
        </p:blipFill>
        <p:spPr>
          <a:xfrm>
            <a:off x="455612" y="152401"/>
            <a:ext cx="11353800" cy="6565900"/>
          </a:xfrm>
        </p:spPr>
      </p:pic>
      <p:sp>
        <p:nvSpPr>
          <p:cNvPr id="3" name="TextBox 2">
            <a:extLst>
              <a:ext uri="{FF2B5EF4-FFF2-40B4-BE49-F238E27FC236}">
                <a16:creationId xmlns:a16="http://schemas.microsoft.com/office/drawing/2014/main" xmlns="" id="{E82236DF-73C1-458A-9BEB-109E7F0C01AC}"/>
              </a:ext>
            </a:extLst>
          </p:cNvPr>
          <p:cNvSpPr txBox="1"/>
          <p:nvPr/>
        </p:nvSpPr>
        <p:spPr>
          <a:xfrm>
            <a:off x="1370013" y="1143000"/>
            <a:ext cx="9448799" cy="3776418"/>
          </a:xfrm>
          <a:prstGeom prst="rect">
            <a:avLst/>
          </a:prstGeom>
          <a:noFill/>
        </p:spPr>
        <p:txBody>
          <a:bodyPr wrap="square" rtlCol="0">
            <a:spAutoFit/>
          </a:bodyPr>
          <a:lstStyle/>
          <a:p>
            <a:pPr>
              <a:lnSpc>
                <a:spcPct val="95000"/>
              </a:lnSpc>
            </a:pPr>
            <a:r>
              <a:rPr lang="en-US" sz="4400" b="1" u="sng" dirty="0"/>
              <a:t>References:</a:t>
            </a:r>
            <a:r>
              <a:rPr lang="en-US" dirty="0"/>
              <a:t> </a:t>
            </a:r>
          </a:p>
          <a:p>
            <a:pPr>
              <a:lnSpc>
                <a:spcPct val="95000"/>
              </a:lnSpc>
            </a:pPr>
            <a:endParaRPr lang="en-US" dirty="0"/>
          </a:p>
          <a:p>
            <a:pPr>
              <a:lnSpc>
                <a:spcPct val="95000"/>
              </a:lnSpc>
            </a:pPr>
            <a:endParaRPr lang="en-US" dirty="0"/>
          </a:p>
          <a:p>
            <a:pPr marL="571500" indent="-571500">
              <a:lnSpc>
                <a:spcPct val="95000"/>
              </a:lnSpc>
              <a:buFont typeface="Wingdings" panose="05000000000000000000" pitchFamily="2" charset="2"/>
              <a:buChar char="§"/>
            </a:pPr>
            <a:r>
              <a:rPr lang="en-US" sz="4000" b="1" dirty="0"/>
              <a:t>NCTB prescribed text book (English For Today, Class XI – XII and Alim)</a:t>
            </a:r>
          </a:p>
          <a:p>
            <a:pPr marL="571500" indent="-571500">
              <a:lnSpc>
                <a:spcPct val="95000"/>
              </a:lnSpc>
              <a:buFont typeface="Wingdings" panose="05000000000000000000" pitchFamily="2" charset="2"/>
              <a:buChar char="§"/>
            </a:pPr>
            <a:r>
              <a:rPr lang="en-US" sz="4000" b="1" dirty="0"/>
              <a:t>Google</a:t>
            </a:r>
          </a:p>
          <a:p>
            <a:pPr marL="571500" indent="-571500">
              <a:lnSpc>
                <a:spcPct val="95000"/>
              </a:lnSpc>
              <a:buFont typeface="Wingdings" panose="05000000000000000000" pitchFamily="2" charset="2"/>
              <a:buChar char="§"/>
            </a:pPr>
            <a:r>
              <a:rPr lang="en-US" sz="4000" b="1" dirty="0"/>
              <a:t>YouTube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You Cards Backgrounds For PowerPoint - Miscellaneous PPT Templat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4412" y="381000"/>
            <a:ext cx="7696200" cy="5772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1.JPG">
            <a:extLst>
              <a:ext uri="{FF2B5EF4-FFF2-40B4-BE49-F238E27FC236}">
                <a16:creationId xmlns:a16="http://schemas.microsoft.com/office/drawing/2014/main" xmlns="" id="{68C5F5EA-5851-4E87-8B90-65AED0089DF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9412" y="228600"/>
            <a:ext cx="5334000" cy="624840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 name="Google Shape;71;p15">
            <a:extLst>
              <a:ext uri="{FF2B5EF4-FFF2-40B4-BE49-F238E27FC236}">
                <a16:creationId xmlns:a16="http://schemas.microsoft.com/office/drawing/2014/main" xmlns="" id="{0ECE46BE-6190-4A5D-9128-024EF92D7675}"/>
              </a:ext>
            </a:extLst>
          </p:cNvPr>
          <p:cNvSpPr txBox="1">
            <a:spLocks noChangeArrowheads="1"/>
          </p:cNvSpPr>
          <p:nvPr/>
        </p:nvSpPr>
        <p:spPr bwMode="auto">
          <a:xfrm>
            <a:off x="5865812" y="228600"/>
            <a:ext cx="5943601" cy="6248400"/>
          </a:xfrm>
          <a:prstGeom prst="rect">
            <a:avLst/>
          </a:prstGeom>
          <a:noFill/>
          <a:ln w="3810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Font typeface="Arial" panose="020B0604020202020204" pitchFamily="34" charset="0"/>
              <a:buNone/>
            </a:pPr>
            <a:r>
              <a:rPr lang="en-US" altLang="en-US" sz="4200" b="1" dirty="0">
                <a:solidFill>
                  <a:schemeClr val="tx1">
                    <a:lumMod val="95000"/>
                    <a:lumOff val="5000"/>
                  </a:schemeClr>
                </a:solidFill>
                <a:latin typeface="Calibri" panose="020F0502020204030204" pitchFamily="34" charset="0"/>
                <a:cs typeface="Calibri" panose="020F0502020204030204" pitchFamily="34" charset="0"/>
                <a:sym typeface="Calibri" panose="020F0502020204030204" pitchFamily="34" charset="0"/>
              </a:rPr>
              <a:t>Class: Eleven - Twelve</a:t>
            </a:r>
          </a:p>
          <a:p>
            <a:pPr algn="just" eaLnBrk="1" hangingPunct="1">
              <a:buFont typeface="Arial" panose="020B0604020202020204" pitchFamily="34" charset="0"/>
              <a:buNone/>
            </a:pPr>
            <a:r>
              <a:rPr lang="en-US" altLang="en-US" sz="4000" b="1" dirty="0">
                <a:solidFill>
                  <a:schemeClr val="tx1">
                    <a:lumMod val="95000"/>
                    <a:lumOff val="5000"/>
                  </a:schemeClr>
                </a:solidFill>
                <a:latin typeface="Calibri" panose="020F0502020204030204" pitchFamily="34" charset="0"/>
                <a:cs typeface="Calibri" panose="020F0502020204030204" pitchFamily="34" charset="0"/>
                <a:sym typeface="Calibri" panose="020F0502020204030204" pitchFamily="34" charset="0"/>
              </a:rPr>
              <a:t>Subject: English First Paper</a:t>
            </a:r>
          </a:p>
          <a:p>
            <a:pPr algn="just" eaLnBrk="1" hangingPunct="1">
              <a:buFont typeface="Arial" panose="020B0604020202020204" pitchFamily="34" charset="0"/>
              <a:buNone/>
            </a:pPr>
            <a:r>
              <a:rPr lang="en-US" altLang="en-US" sz="4200" b="1" dirty="0">
                <a:solidFill>
                  <a:schemeClr val="tx1">
                    <a:lumMod val="95000"/>
                    <a:lumOff val="5000"/>
                  </a:schemeClr>
                </a:solidFill>
                <a:latin typeface="Calibri" panose="020F0502020204030204" pitchFamily="34" charset="0"/>
                <a:cs typeface="Calibri" panose="020F0502020204030204" pitchFamily="34" charset="0"/>
                <a:sym typeface="Calibri" panose="020F0502020204030204" pitchFamily="34" charset="0"/>
              </a:rPr>
              <a:t>Unit: One</a:t>
            </a:r>
          </a:p>
          <a:p>
            <a:pPr algn="just" eaLnBrk="1" hangingPunct="1">
              <a:buFont typeface="Arial" panose="020B0604020202020204" pitchFamily="34" charset="0"/>
              <a:buNone/>
            </a:pPr>
            <a:r>
              <a:rPr lang="en-US" altLang="en-US" sz="4200" b="1" dirty="0">
                <a:solidFill>
                  <a:schemeClr val="tx1">
                    <a:lumMod val="95000"/>
                    <a:lumOff val="5000"/>
                  </a:schemeClr>
                </a:solidFill>
                <a:latin typeface="Calibri" panose="020F0502020204030204" pitchFamily="34" charset="0"/>
                <a:cs typeface="Calibri" panose="020F0502020204030204" pitchFamily="34" charset="0"/>
                <a:sym typeface="Calibri" panose="020F0502020204030204" pitchFamily="34" charset="0"/>
              </a:rPr>
              <a:t>Lesson: Two </a:t>
            </a:r>
          </a:p>
          <a:p>
            <a:pPr algn="just" eaLnBrk="1" hangingPunct="1">
              <a:buFont typeface="Arial" panose="020B0604020202020204" pitchFamily="34" charset="0"/>
              <a:buNone/>
            </a:pPr>
            <a:r>
              <a:rPr lang="en-US" altLang="en-US" sz="4200" b="1" dirty="0">
                <a:solidFill>
                  <a:schemeClr val="tx1">
                    <a:lumMod val="95000"/>
                    <a:lumOff val="5000"/>
                  </a:schemeClr>
                </a:solidFill>
                <a:latin typeface="Calibri" panose="020F0502020204030204" pitchFamily="34" charset="0"/>
                <a:cs typeface="Calibri" panose="020F0502020204030204" pitchFamily="34" charset="0"/>
                <a:sym typeface="Calibri" panose="020F0502020204030204" pitchFamily="34" charset="0"/>
              </a:rPr>
              <a:t>(Nelson Mandela, from  Apartheid Fighter to President)</a:t>
            </a:r>
          </a:p>
          <a:p>
            <a:pPr algn="just" eaLnBrk="1" hangingPunct="1">
              <a:buFont typeface="Arial" panose="020B0604020202020204" pitchFamily="34" charset="0"/>
              <a:buNone/>
            </a:pPr>
            <a:r>
              <a:rPr lang="en-US" altLang="en-US" sz="4200" b="1" dirty="0">
                <a:solidFill>
                  <a:schemeClr val="tx1">
                    <a:lumMod val="95000"/>
                    <a:lumOff val="5000"/>
                  </a:schemeClr>
                </a:solidFill>
                <a:latin typeface="Calibri" panose="020F0502020204030204" pitchFamily="34" charset="0"/>
                <a:cs typeface="Calibri" panose="020F0502020204030204" pitchFamily="34" charset="0"/>
                <a:sym typeface="Calibri" panose="020F0502020204030204" pitchFamily="34" charset="0"/>
              </a:rPr>
              <a:t>Time: 45 Minutes</a:t>
            </a:r>
          </a:p>
          <a:p>
            <a:pPr algn="just" eaLnBrk="1" hangingPunct="1">
              <a:buFont typeface="Arial" panose="020B0604020202020204" pitchFamily="34" charset="0"/>
              <a:buNone/>
            </a:pPr>
            <a:r>
              <a:rPr lang="en-US" altLang="en-US" sz="4200" b="1" dirty="0">
                <a:solidFill>
                  <a:schemeClr val="tx1">
                    <a:lumMod val="95000"/>
                    <a:lumOff val="5000"/>
                  </a:schemeClr>
                </a:solidFill>
                <a:latin typeface="Calibri" panose="020F0502020204030204" pitchFamily="34" charset="0"/>
                <a:cs typeface="Calibri" panose="020F0502020204030204" pitchFamily="34" charset="0"/>
                <a:sym typeface="Calibri" panose="020F0502020204030204" pitchFamily="34" charset="0"/>
              </a:rPr>
              <a:t>Date: 4</a:t>
            </a:r>
            <a:r>
              <a:rPr lang="en-US" altLang="en-US" sz="4200" b="1" baseline="30000" dirty="0">
                <a:solidFill>
                  <a:schemeClr val="tx1">
                    <a:lumMod val="95000"/>
                    <a:lumOff val="5000"/>
                  </a:schemeClr>
                </a:solidFill>
                <a:latin typeface="Calibri" panose="020F0502020204030204" pitchFamily="34" charset="0"/>
                <a:cs typeface="Calibri" panose="020F0502020204030204" pitchFamily="34" charset="0"/>
                <a:sym typeface="Calibri" panose="020F0502020204030204" pitchFamily="34" charset="0"/>
              </a:rPr>
              <a:t>th</a:t>
            </a:r>
            <a:r>
              <a:rPr lang="en-US" altLang="en-US" sz="4200" b="1" dirty="0">
                <a:solidFill>
                  <a:schemeClr val="tx1">
                    <a:lumMod val="95000"/>
                    <a:lumOff val="5000"/>
                  </a:schemeClr>
                </a:solidFill>
                <a:latin typeface="Calibri" panose="020F0502020204030204" pitchFamily="34" charset="0"/>
                <a:cs typeface="Calibri" panose="020F0502020204030204" pitchFamily="34" charset="0"/>
                <a:sym typeface="Calibri" panose="020F0502020204030204" pitchFamily="34" charset="0"/>
              </a:rPr>
              <a:t> April</a:t>
            </a:r>
            <a:r>
              <a:rPr lang="en-US" altLang="en-US" sz="4200" b="1">
                <a:solidFill>
                  <a:schemeClr val="tx1">
                    <a:lumMod val="95000"/>
                    <a:lumOff val="5000"/>
                  </a:schemeClr>
                </a:solidFill>
                <a:latin typeface="Calibri" panose="020F0502020204030204" pitchFamily="34" charset="0"/>
                <a:cs typeface="Calibri" panose="020F0502020204030204" pitchFamily="34" charset="0"/>
                <a:sym typeface="Calibri" panose="020F0502020204030204" pitchFamily="34" charset="0"/>
              </a:rPr>
              <a:t>, 2021.</a:t>
            </a:r>
            <a:endParaRPr lang="en-US" altLang="en-US" sz="2100" dirty="0">
              <a:solidFill>
                <a:srgbClr val="00FF00"/>
              </a:solidFill>
              <a:latin typeface="Calibri" panose="020F0502020204030204" pitchFamily="34" charset="0"/>
              <a:cs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en-US" sz="2100" dirty="0">
                <a:solidFill>
                  <a:srgbClr val="00FF00"/>
                </a:solidFill>
                <a:latin typeface="Calibri" panose="020F0502020204030204" pitchFamily="34" charset="0"/>
                <a:cs typeface="Calibri" panose="020F0502020204030204" pitchFamily="34" charset="0"/>
                <a:sym typeface="Calibri" panose="020F0502020204030204" pitchFamily="34" charset="0"/>
              </a:rPr>
              <a:t> </a:t>
            </a:r>
          </a:p>
          <a:p>
            <a:pPr eaLnBrk="1" hangingPunct="1">
              <a:buFont typeface="Arial" panose="020B0604020202020204" pitchFamily="34" charset="0"/>
              <a:buNone/>
            </a:pPr>
            <a:endParaRPr lang="en-US" altLang="en-US" dirty="0">
              <a:solidFill>
                <a:srgbClr val="00FF00"/>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AD2857A-74C3-4900-90D2-9ED275541AC5}"/>
              </a:ext>
            </a:extLst>
          </p:cNvPr>
          <p:cNvSpPr/>
          <p:nvPr/>
        </p:nvSpPr>
        <p:spPr>
          <a:xfrm>
            <a:off x="379412" y="304800"/>
            <a:ext cx="11353800" cy="9906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95000"/>
                    <a:lumOff val="5000"/>
                  </a:schemeClr>
                </a:solidFill>
              </a:rPr>
              <a:t>Lets see some pictures</a:t>
            </a:r>
          </a:p>
        </p:txBody>
      </p:sp>
      <p:pic>
        <p:nvPicPr>
          <p:cNvPr id="5" name="Picture 4">
            <a:extLst>
              <a:ext uri="{FF2B5EF4-FFF2-40B4-BE49-F238E27FC236}">
                <a16:creationId xmlns:a16="http://schemas.microsoft.com/office/drawing/2014/main" xmlns="" id="{F0164873-3ECE-430E-A0F0-B84B277A8F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412" y="1449439"/>
            <a:ext cx="11353800" cy="528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57FC795-F41A-4E5F-9939-A8BDA47957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612" y="152400"/>
            <a:ext cx="11353800" cy="6591300"/>
          </a:xfrm>
          <a:prstGeom prst="rect">
            <a:avLst/>
          </a:prstGeom>
        </p:spPr>
      </p:pic>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6E5E254-9DD5-45FF-AA5D-18929DF2C90C}"/>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3212" y="111433"/>
            <a:ext cx="11658600" cy="6673952"/>
          </a:xfrm>
        </p:spPr>
      </p:pic>
    </p:spTree>
    <p:extLst>
      <p:ext uri="{BB962C8B-B14F-4D97-AF65-F5344CB8AC3E}">
        <p14:creationId xmlns:p14="http://schemas.microsoft.com/office/powerpoint/2010/main" val="6960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B62BA05-7EBF-4F5E-A08A-D16A3561436C}"/>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3212" y="150259"/>
            <a:ext cx="11430000" cy="6609583"/>
          </a:xfrm>
        </p:spPr>
      </p:pic>
    </p:spTree>
    <p:extLst>
      <p:ext uri="{BB962C8B-B14F-4D97-AF65-F5344CB8AC3E}">
        <p14:creationId xmlns:p14="http://schemas.microsoft.com/office/powerpoint/2010/main" val="95966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C2B5A29-3A0C-486A-86DF-34810A99387C}"/>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79412" y="152400"/>
            <a:ext cx="11353800" cy="6629399"/>
          </a:xfrm>
        </p:spPr>
      </p:pic>
    </p:spTree>
    <p:extLst>
      <p:ext uri="{BB962C8B-B14F-4D97-AF65-F5344CB8AC3E}">
        <p14:creationId xmlns:p14="http://schemas.microsoft.com/office/powerpoint/2010/main" val="261919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3E3CAD99-8338-4393-A67E-85FACC7B5A79}"/>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379412" y="107650"/>
            <a:ext cx="11430000" cy="6642700"/>
          </a:xfrm>
        </p:spPr>
      </p:pic>
    </p:spTree>
    <p:extLst>
      <p:ext uri="{BB962C8B-B14F-4D97-AF65-F5344CB8AC3E}">
        <p14:creationId xmlns:p14="http://schemas.microsoft.com/office/powerpoint/2010/main" val="274023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1_Metropolitan">
  <a:themeElements>
    <a:clrScheme name="Metropolitan">
      <a:dk1>
        <a:sysClr val="windowText" lastClr="000000"/>
      </a:dk1>
      <a:lt1>
        <a:sysClr val="window" lastClr="FFFFFF"/>
      </a:lt1>
      <a:dk2>
        <a:srgbClr val="143B33"/>
      </a:dk2>
      <a:lt2>
        <a:srgbClr val="BFD4C6"/>
      </a:lt2>
      <a:accent1>
        <a:srgbClr val="549E39"/>
      </a:accent1>
      <a:accent2>
        <a:srgbClr val="C7D157"/>
      </a:accent2>
      <a:accent3>
        <a:srgbClr val="F08F1C"/>
      </a:accent3>
      <a:accent4>
        <a:srgbClr val="D05745"/>
      </a:accent4>
      <a:accent5>
        <a:srgbClr val="558569"/>
      </a:accent5>
      <a:accent6>
        <a:srgbClr val="5E99A4"/>
      </a:accent6>
      <a:hlink>
        <a:srgbClr val="00AAD8"/>
      </a:hlink>
      <a:folHlink>
        <a:srgbClr val="6B6B6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5118000A-40C1-40FE-8820-365222333493}"/>
    </a:ext>
  </a:ext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1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5.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373</TotalTime>
  <Words>572</Words>
  <Application>Microsoft Office PowerPoint</Application>
  <PresentationFormat>Custom</PresentationFormat>
  <Paragraphs>92</Paragraphs>
  <Slides>24</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Arial</vt:lpstr>
      <vt:lpstr>Calibri</vt:lpstr>
      <vt:lpstr>Calibri Light</vt:lpstr>
      <vt:lpstr>Century Gothic</vt:lpstr>
      <vt:lpstr>Maven Pro Regular</vt:lpstr>
      <vt:lpstr>Roboto Slab</vt:lpstr>
      <vt:lpstr>Tahoma</vt:lpstr>
      <vt:lpstr>Vrinda</vt:lpstr>
      <vt:lpstr>Wingdings</vt:lpstr>
      <vt:lpstr>Metropolitan</vt:lpstr>
      <vt:lpstr>1_Metropolitan</vt:lpstr>
      <vt:lpstr>Celestial</vt:lpstr>
      <vt:lpstr>1_Celestial</vt:lpstr>
      <vt:lpstr> 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Work (MCQ Test), Time: 5 minutes</vt:lpstr>
      <vt:lpstr>Group Work (Rearrangement), Time: 15 minutes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afzal.hussan@outlook.com</dc:creator>
  <cp:lastModifiedBy>ITech</cp:lastModifiedBy>
  <cp:revision>39</cp:revision>
  <dcterms:created xsi:type="dcterms:W3CDTF">2021-04-02T10:49:12Z</dcterms:created>
  <dcterms:modified xsi:type="dcterms:W3CDTF">2022-03-11T16:21:50Z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