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71" r:id="rId4"/>
    <p:sldId id="273" r:id="rId5"/>
    <p:sldId id="274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tableStyles" Target="tableStyles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10486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9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104862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1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104863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104859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8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09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10486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Rectangle 3"/>
          <p:cNvSpPr/>
          <p:nvPr/>
        </p:nvSpPr>
        <p:spPr>
          <a:xfrm>
            <a:off x="721359" y="2578244"/>
            <a:ext cx="7701280" cy="3063240"/>
          </a:xfrm>
          <a:prstGeom prst="rect"/>
          <a:solidFill>
            <a:srgbClr val="FFFF00"/>
          </a:solidFill>
        </p:spPr>
        <p:txBody>
          <a:bodyPr bIns="45720" lIns="91440" rIns="91440" tIns="45720" wrap="none">
            <a:spAutoFit/>
          </a:bodyPr>
          <a:p>
            <a:pPr algn="ctr"/>
            <a:r>
              <a:rPr dirty="0" sz="19900" lang="en-US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dirty="0" sz="54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dirty="0" sz="5400"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48649" name=""/>
          <p:cNvSpPr txBox="1"/>
          <p:nvPr/>
        </p:nvSpPr>
        <p:spPr>
          <a:xfrm>
            <a:off x="1919321" y="1357665"/>
            <a:ext cx="5305358" cy="878840"/>
          </a:xfrm>
          <a:prstGeom prst="rect"/>
          <a:solidFill>
            <a:srgbClr val="FFFFFF"/>
          </a:solidFill>
        </p:spPr>
        <p:txBody>
          <a:bodyPr rtlCol="0" wrap="square">
            <a:spAutoFit/>
          </a:bodyPr>
          <a:p>
            <a:r>
              <a:rPr altLang="en-US" b="1" sz="5300" i="1" lang="en-US">
                <a:solidFill>
                  <a:srgbClr val="00B050"/>
                </a:solidFill>
              </a:rPr>
              <a:t>আ</a:t>
            </a:r>
            <a:r>
              <a:rPr altLang="en-US" b="1" sz="5300" i="1" lang="en-US">
                <a:solidFill>
                  <a:srgbClr val="00B050"/>
                </a:solidFill>
              </a:rPr>
              <a:t>জ</a:t>
            </a:r>
            <a:r>
              <a:rPr altLang="en-US" b="1" sz="5300" i="1" lang="en-US">
                <a:solidFill>
                  <a:srgbClr val="00B050"/>
                </a:solidFill>
              </a:rPr>
              <a:t>ক</a:t>
            </a:r>
            <a:r>
              <a:rPr altLang="en-US" b="1" sz="5300" i="1" lang="en-US">
                <a:solidFill>
                  <a:srgbClr val="00B050"/>
                </a:solidFill>
              </a:rPr>
              <a:t>ে</a:t>
            </a:r>
            <a:r>
              <a:rPr altLang="en-US" b="1" sz="5300" i="1" lang="en-US">
                <a:solidFill>
                  <a:srgbClr val="00B050"/>
                </a:solidFill>
              </a:rPr>
              <a:t>র</a:t>
            </a:r>
            <a:r>
              <a:rPr altLang="en-US" b="1" sz="5300" i="1" lang="en-US">
                <a:solidFill>
                  <a:srgbClr val="00B050"/>
                </a:solidFill>
              </a:rPr>
              <a:t> </a:t>
            </a:r>
            <a:r>
              <a:rPr altLang="en-US" b="1" sz="5300" i="1" lang="en-US">
                <a:solidFill>
                  <a:srgbClr val="00B050"/>
                </a:solidFill>
              </a:rPr>
              <a:t>প</a:t>
            </a:r>
            <a:r>
              <a:rPr altLang="en-US" b="1" sz="5300" i="1" lang="en-US">
                <a:solidFill>
                  <a:srgbClr val="00B050"/>
                </a:solidFill>
              </a:rPr>
              <a:t>া</a:t>
            </a:r>
            <a:r>
              <a:rPr altLang="en-US" b="1" sz="5300" i="1" lang="en-US">
                <a:solidFill>
                  <a:srgbClr val="00B050"/>
                </a:solidFill>
              </a:rPr>
              <a:t>ঠ</a:t>
            </a:r>
            <a:r>
              <a:rPr altLang="en-US" b="1" sz="5300" i="1" lang="en-US">
                <a:solidFill>
                  <a:srgbClr val="00B050"/>
                </a:solidFill>
              </a:rPr>
              <a:t>ে</a:t>
            </a:r>
            <a:endParaRPr b="1" sz="5300" i="1" lang="en-US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1" descr="Screenshot_20211109-103727-1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" y="0"/>
            <a:ext cx="9010511" cy="6858000"/>
          </a:xfrm>
          <a:prstGeom prst="rect"/>
        </p:spPr>
      </p:pic>
    </p:spTree>
  </p:cSld>
  <p:clrMapOvr>
    <a:masterClrMapping/>
  </p:clrMapOvr>
  <p:transition>
    <p:dissolve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1" descr="Screenshot_20211109-103751-1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099066" cy="6858000"/>
          </a:xfrm>
          <a:prstGeom prst="rect"/>
        </p:spPr>
      </p:pic>
    </p:spTree>
  </p:cSld>
  <p:clrMapOvr>
    <a:masterClrMapping/>
  </p:clrMapOvr>
  <p:transition>
    <p:dissolve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1" descr="Screenshot_20211109-103800-1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099066" cy="6858000"/>
          </a:xfrm>
          <a:prstGeom prst="rect"/>
        </p:spPr>
      </p:pic>
    </p:spTree>
  </p:cSld>
  <p:clrMapOvr>
    <a:masterClrMapping/>
  </p:clrMapOvr>
  <p:transition>
    <p:dissolve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1" descr="Screenshot_20211109-103808-1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" y="0"/>
            <a:ext cx="9144001" cy="6858000"/>
          </a:xfrm>
          <a:prstGeom prst="rect"/>
        </p:spPr>
      </p:pic>
    </p:spTree>
  </p:cSld>
  <p:clrMapOvr>
    <a:masterClrMapping/>
  </p:clrMapOvr>
  <p:transition>
    <p:dissolve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1" descr="Screenshot_20211109-103822-1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" y="0"/>
            <a:ext cx="9144001" cy="6858000"/>
          </a:xfrm>
          <a:prstGeom prst="rect"/>
        </p:spPr>
      </p:pic>
    </p:spTree>
  </p:cSld>
  <p:clrMapOvr>
    <a:masterClrMapping/>
  </p:clrMapOvr>
  <p:transition>
    <p:dissolve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1" descr="Screenshot_20211109-103829-1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" y="0"/>
            <a:ext cx="9144001" cy="6858000"/>
          </a:xfrm>
          <a:prstGeom prst="rect"/>
        </p:spPr>
      </p:pic>
    </p:spTree>
  </p:cSld>
  <p:clrMapOvr>
    <a:masterClrMapping/>
  </p:clrMapOvr>
  <p:transition>
    <p:dissolve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2"/>
          <p:cNvSpPr/>
          <p:nvPr/>
        </p:nvSpPr>
        <p:spPr>
          <a:xfrm>
            <a:off x="3990562" y="960070"/>
            <a:ext cx="3116580" cy="12598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dirty="0" sz="7900" lang="en-US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b="1" dirty="0" sz="79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79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b="1" dirty="0" sz="7900"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65339" y="960069"/>
            <a:ext cx="3260147" cy="5195454"/>
          </a:xfrm>
          <a:prstGeom prst="rect"/>
        </p:spPr>
      </p:pic>
      <p:sp>
        <p:nvSpPr>
          <p:cNvPr id="1048662" name=""/>
          <p:cNvSpPr txBox="1"/>
          <p:nvPr/>
        </p:nvSpPr>
        <p:spPr>
          <a:xfrm>
            <a:off x="3825486" y="2831356"/>
            <a:ext cx="4000000" cy="726440"/>
          </a:xfrm>
          <a:prstGeom prst="rect"/>
        </p:spPr>
        <p:txBody>
          <a:bodyPr rtlCol="0" wrap="square">
            <a:spAutoFit/>
          </a:bodyPr>
          <a:p>
            <a:r>
              <a:rPr altLang="en-US" b="1" sz="4300" lang="en-US">
                <a:solidFill>
                  <a:srgbClr val="00B050"/>
                </a:solidFill>
              </a:rPr>
              <a:t>আ</a:t>
            </a:r>
            <a:r>
              <a:rPr altLang="en-US" b="1" sz="4300" lang="en-US">
                <a:solidFill>
                  <a:srgbClr val="00B050"/>
                </a:solidFill>
              </a:rPr>
              <a:t>ব</a:t>
            </a:r>
            <a:r>
              <a:rPr altLang="en-US" b="1" sz="4300" lang="en-US">
                <a:solidFill>
                  <a:srgbClr val="00B050"/>
                </a:solidFill>
              </a:rPr>
              <a:t>া</a:t>
            </a:r>
            <a:r>
              <a:rPr altLang="en-US" b="1" sz="4300" lang="en-US">
                <a:solidFill>
                  <a:srgbClr val="00B050"/>
                </a:solidFill>
              </a:rPr>
              <a:t>র</a:t>
            </a:r>
            <a:r>
              <a:rPr altLang="en-US" b="1" sz="4300" lang="en-US">
                <a:solidFill>
                  <a:srgbClr val="00B050"/>
                </a:solidFill>
              </a:rPr>
              <a:t> </a:t>
            </a:r>
            <a:r>
              <a:rPr altLang="en-US" b="1" sz="4300" lang="en-US">
                <a:solidFill>
                  <a:srgbClr val="00B050"/>
                </a:solidFill>
              </a:rPr>
              <a:t>দ</a:t>
            </a:r>
            <a:r>
              <a:rPr altLang="en-US" b="1" sz="4300" lang="en-US">
                <a:solidFill>
                  <a:srgbClr val="00B050"/>
                </a:solidFill>
              </a:rPr>
              <a:t>ে</a:t>
            </a:r>
            <a:r>
              <a:rPr altLang="en-US" b="1" sz="4300" lang="en-US">
                <a:solidFill>
                  <a:srgbClr val="00B050"/>
                </a:solidFill>
              </a:rPr>
              <a:t>খ</a:t>
            </a:r>
            <a:r>
              <a:rPr altLang="en-US" b="1" sz="4300" lang="en-US">
                <a:solidFill>
                  <a:srgbClr val="00B050"/>
                </a:solidFill>
              </a:rPr>
              <a:t>া</a:t>
            </a:r>
            <a:r>
              <a:rPr altLang="en-US" b="1" sz="4300" lang="en-US">
                <a:solidFill>
                  <a:srgbClr val="00B050"/>
                </a:solidFill>
              </a:rPr>
              <a:t> </a:t>
            </a:r>
            <a:r>
              <a:rPr altLang="en-US" b="1" sz="4300" lang="en-US">
                <a:solidFill>
                  <a:srgbClr val="00B050"/>
                </a:solidFill>
              </a:rPr>
              <a:t>হ</a:t>
            </a:r>
            <a:r>
              <a:rPr altLang="en-US" b="1" sz="4300" lang="en-US">
                <a:solidFill>
                  <a:srgbClr val="00B050"/>
                </a:solidFill>
              </a:rPr>
              <a:t>ব</a:t>
            </a:r>
            <a:r>
              <a:rPr altLang="en-US" b="1" sz="4300" lang="en-US">
                <a:solidFill>
                  <a:srgbClr val="00B050"/>
                </a:solidFill>
              </a:rPr>
              <a:t>ে</a:t>
            </a:r>
            <a:r>
              <a:rPr altLang="en-US" b="1" sz="4300" lang="en-US">
                <a:solidFill>
                  <a:srgbClr val="00B050"/>
                </a:solidFill>
              </a:rPr>
              <a:t> </a:t>
            </a:r>
            <a:endParaRPr b="1" sz="4300" lang="en-US">
              <a:solidFill>
                <a:srgbClr val="00B050"/>
              </a:solidFill>
            </a:endParaRPr>
          </a:p>
        </p:txBody>
      </p:sp>
      <p:sp>
        <p:nvSpPr>
          <p:cNvPr id="1048663" name=""/>
          <p:cNvSpPr txBox="1"/>
          <p:nvPr/>
        </p:nvSpPr>
        <p:spPr>
          <a:xfrm>
            <a:off x="3635803" y="4346108"/>
            <a:ext cx="4936196" cy="840740"/>
          </a:xfrm>
          <a:prstGeom prst="rect"/>
          <a:solidFill>
            <a:srgbClr val="00B050"/>
          </a:solidFill>
        </p:spPr>
        <p:txBody>
          <a:bodyPr rtlCol="0" wrap="square">
            <a:spAutoFit/>
          </a:bodyPr>
          <a:p>
            <a:pPr algn="ctr">
              <a:lnSpc>
                <a:spcPct val="100000"/>
              </a:lnSpc>
            </a:pPr>
            <a:r>
              <a:rPr altLang="en-US" b="1" sz="5100" lang="en-US">
                <a:solidFill>
                  <a:srgbClr val="FF0000"/>
                </a:solidFill>
              </a:rPr>
              <a:t>আ</a:t>
            </a:r>
            <a:r>
              <a:rPr altLang="en-US" b="1" sz="5100" lang="en-US">
                <a:solidFill>
                  <a:srgbClr val="FF0000"/>
                </a:solidFill>
              </a:rPr>
              <a:t>ল</a:t>
            </a:r>
            <a:r>
              <a:rPr altLang="en-US" b="1" sz="5100" lang="en-US">
                <a:solidFill>
                  <a:srgbClr val="FF0000"/>
                </a:solidFill>
              </a:rPr>
              <a:t>্</a:t>
            </a:r>
            <a:r>
              <a:rPr altLang="en-US" b="1" sz="5100" lang="en-US">
                <a:solidFill>
                  <a:srgbClr val="FF0000"/>
                </a:solidFill>
              </a:rPr>
              <a:t>ল</a:t>
            </a:r>
            <a:r>
              <a:rPr altLang="en-US" b="1" sz="5100" lang="en-US">
                <a:solidFill>
                  <a:srgbClr val="FF0000"/>
                </a:solidFill>
              </a:rPr>
              <a:t>া</a:t>
            </a:r>
            <a:r>
              <a:rPr altLang="en-US" b="1" sz="5100" lang="en-US">
                <a:solidFill>
                  <a:srgbClr val="FF0000"/>
                </a:solidFill>
              </a:rPr>
              <a:t>হ</a:t>
            </a:r>
            <a:r>
              <a:rPr altLang="en-US" b="1" sz="5100" lang="en-US">
                <a:solidFill>
                  <a:srgbClr val="FF0000"/>
                </a:solidFill>
              </a:rPr>
              <a:t> </a:t>
            </a:r>
            <a:r>
              <a:rPr altLang="en-US" b="1" sz="5100" lang="en-US">
                <a:solidFill>
                  <a:srgbClr val="FF0000"/>
                </a:solidFill>
              </a:rPr>
              <a:t>হ</a:t>
            </a:r>
            <a:r>
              <a:rPr altLang="en-US" b="1" sz="5100" lang="en-US">
                <a:solidFill>
                  <a:srgbClr val="FF0000"/>
                </a:solidFill>
              </a:rPr>
              <a:t>া</a:t>
            </a:r>
            <a:r>
              <a:rPr altLang="en-US" b="1" sz="5100" lang="en-US">
                <a:solidFill>
                  <a:srgbClr val="FF0000"/>
                </a:solidFill>
              </a:rPr>
              <a:t>ফ</a:t>
            </a:r>
            <a:r>
              <a:rPr altLang="en-US" b="1" sz="5100" lang="en-US">
                <a:solidFill>
                  <a:srgbClr val="FF0000"/>
                </a:solidFill>
              </a:rPr>
              <a:t>ি</a:t>
            </a:r>
            <a:r>
              <a:rPr altLang="en-US" b="1" sz="5100" lang="en-US">
                <a:solidFill>
                  <a:srgbClr val="FF0000"/>
                </a:solidFill>
              </a:rPr>
              <a:t>জ</a:t>
            </a:r>
            <a:endParaRPr b="1" sz="510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"/>
          <p:cNvSpPr txBox="1"/>
          <p:nvPr/>
        </p:nvSpPr>
        <p:spPr>
          <a:xfrm>
            <a:off x="3792929" y="2608985"/>
            <a:ext cx="5191485" cy="3291840"/>
          </a:xfrm>
          <a:prstGeom prst="rect"/>
        </p:spPr>
        <p:txBody>
          <a:bodyPr rtlCol="0" wrap="square">
            <a:spAutoFit/>
          </a:bodyPr>
          <a:p>
            <a:r>
              <a:rPr altLang="en-US" b="1" sz="4800" lang="en-US">
                <a:solidFill>
                  <a:srgbClr val="FF0000"/>
                </a:solidFill>
              </a:rPr>
              <a:t>ম</a:t>
            </a:r>
            <a:r>
              <a:rPr altLang="en-US" b="1" sz="4800" lang="en-US">
                <a:solidFill>
                  <a:srgbClr val="FF0000"/>
                </a:solidFill>
              </a:rPr>
              <a:t>ো</a:t>
            </a:r>
            <a:r>
              <a:rPr altLang="en-US" b="1" sz="4800" lang="en-US">
                <a:solidFill>
                  <a:srgbClr val="FF0000"/>
                </a:solidFill>
              </a:rPr>
              <a:t>ঃ</a:t>
            </a:r>
            <a:r>
              <a:rPr altLang="en-US" b="1" sz="4800" lang="en-US">
                <a:solidFill>
                  <a:srgbClr val="FF0000"/>
                </a:solidFill>
              </a:rPr>
              <a:t> </a:t>
            </a:r>
            <a:r>
              <a:rPr altLang="en-US" b="1" sz="4800" lang="en-US">
                <a:solidFill>
                  <a:srgbClr val="FF0000"/>
                </a:solidFill>
              </a:rPr>
              <a:t>শ</a:t>
            </a:r>
            <a:r>
              <a:rPr altLang="en-US" b="1" sz="4800" lang="en-US">
                <a:solidFill>
                  <a:srgbClr val="FF0000"/>
                </a:solidFill>
              </a:rPr>
              <a:t>ফ</a:t>
            </a:r>
            <a:r>
              <a:rPr altLang="en-US" b="1" sz="4800" lang="en-US">
                <a:solidFill>
                  <a:srgbClr val="FF0000"/>
                </a:solidFill>
              </a:rPr>
              <a:t>ি</a:t>
            </a:r>
            <a:r>
              <a:rPr altLang="en-US" b="1" sz="4800" lang="en-US">
                <a:solidFill>
                  <a:srgbClr val="FF0000"/>
                </a:solidFill>
              </a:rPr>
              <a:t>উ</a:t>
            </a:r>
            <a:r>
              <a:rPr altLang="en-US" b="1" sz="4800" lang="en-US">
                <a:solidFill>
                  <a:srgbClr val="FF0000"/>
                </a:solidFill>
              </a:rPr>
              <a:t>ল</a:t>
            </a:r>
            <a:r>
              <a:rPr altLang="en-US" b="1" sz="4800" lang="en-US">
                <a:solidFill>
                  <a:srgbClr val="FF0000"/>
                </a:solidFill>
              </a:rPr>
              <a:t> </a:t>
            </a:r>
            <a:r>
              <a:rPr altLang="en-US" b="1" sz="4800" lang="en-US">
                <a:solidFill>
                  <a:srgbClr val="FF0000"/>
                </a:solidFill>
              </a:rPr>
              <a:t>আ</a:t>
            </a:r>
            <a:r>
              <a:rPr altLang="en-US" b="1" sz="4800" lang="en-US">
                <a:solidFill>
                  <a:srgbClr val="FF0000"/>
                </a:solidFill>
              </a:rPr>
              <a:t>ল</a:t>
            </a:r>
            <a:r>
              <a:rPr altLang="en-US" b="1" sz="4800" lang="en-US">
                <a:solidFill>
                  <a:srgbClr val="FF0000"/>
                </a:solidFill>
              </a:rPr>
              <a:t>ম</a:t>
            </a:r>
            <a:endParaRPr b="1" sz="4800" lang="en-US">
              <a:solidFill>
                <a:srgbClr val="FF0000"/>
              </a:solidFill>
            </a:endParaRPr>
          </a:p>
          <a:p>
            <a:r>
              <a:rPr altLang="en-US" b="1" sz="3300" lang="en-US">
                <a:solidFill>
                  <a:srgbClr val="000000"/>
                </a:solidFill>
              </a:rPr>
              <a:t>স</a:t>
            </a:r>
            <a:r>
              <a:rPr altLang="en-US" b="1" sz="3300" lang="en-US">
                <a:solidFill>
                  <a:srgbClr val="000000"/>
                </a:solidFill>
              </a:rPr>
              <a:t>হ</a:t>
            </a:r>
            <a:r>
              <a:rPr altLang="en-US" b="1" sz="3300" lang="en-US">
                <a:solidFill>
                  <a:srgbClr val="000000"/>
                </a:solidFill>
              </a:rPr>
              <a:t>ক</a:t>
            </a:r>
            <a:r>
              <a:rPr altLang="en-US" b="1" sz="3300" lang="en-US">
                <a:solidFill>
                  <a:srgbClr val="000000"/>
                </a:solidFill>
              </a:rPr>
              <a:t>া</a:t>
            </a:r>
            <a:r>
              <a:rPr altLang="en-US" b="1" sz="3300" lang="en-US">
                <a:solidFill>
                  <a:srgbClr val="000000"/>
                </a:solidFill>
              </a:rPr>
              <a:t>র</a:t>
            </a:r>
            <a:r>
              <a:rPr altLang="en-US" b="1" sz="3300" lang="en-US">
                <a:solidFill>
                  <a:srgbClr val="000000"/>
                </a:solidFill>
              </a:rPr>
              <a:t>ি</a:t>
            </a:r>
            <a:r>
              <a:rPr altLang="en-US" b="1" sz="3300" lang="en-US">
                <a:solidFill>
                  <a:srgbClr val="000000"/>
                </a:solidFill>
              </a:rPr>
              <a:t> </a:t>
            </a:r>
            <a:r>
              <a:rPr altLang="en-US" b="1" sz="3300" lang="en-US">
                <a:solidFill>
                  <a:srgbClr val="000000"/>
                </a:solidFill>
              </a:rPr>
              <a:t>শ</a:t>
            </a:r>
            <a:r>
              <a:rPr altLang="en-US" b="1" sz="3300" lang="en-US">
                <a:solidFill>
                  <a:srgbClr val="000000"/>
                </a:solidFill>
              </a:rPr>
              <a:t>ি</a:t>
            </a:r>
            <a:r>
              <a:rPr altLang="en-US" b="1" sz="3300" lang="en-US">
                <a:solidFill>
                  <a:srgbClr val="000000"/>
                </a:solidFill>
              </a:rPr>
              <a:t>ক</a:t>
            </a:r>
            <a:r>
              <a:rPr altLang="en-US" b="1" sz="3300" lang="en-US">
                <a:solidFill>
                  <a:srgbClr val="000000"/>
                </a:solidFill>
              </a:rPr>
              <a:t>্</a:t>
            </a:r>
            <a:r>
              <a:rPr altLang="en-US" b="1" sz="3300" lang="en-US">
                <a:solidFill>
                  <a:srgbClr val="000000"/>
                </a:solidFill>
              </a:rPr>
              <a:t>ষ</a:t>
            </a:r>
            <a:r>
              <a:rPr altLang="en-US" b="1" sz="3300" lang="en-US">
                <a:solidFill>
                  <a:srgbClr val="000000"/>
                </a:solidFill>
              </a:rPr>
              <a:t>ক</a:t>
            </a:r>
            <a:r>
              <a:rPr altLang="en-US" b="1" sz="3300" lang="en-US">
                <a:solidFill>
                  <a:srgbClr val="000000"/>
                </a:solidFill>
              </a:rPr>
              <a:t>,</a:t>
            </a:r>
            <a:endParaRPr b="1" sz="3300" lang="en-US">
              <a:solidFill>
                <a:srgbClr val="000000"/>
              </a:solidFill>
            </a:endParaRPr>
          </a:p>
          <a:p>
            <a:r>
              <a:rPr altLang="en-US" b="1" sz="3300" lang="en-US">
                <a:solidFill>
                  <a:srgbClr val="000000"/>
                </a:solidFill>
              </a:rPr>
              <a:t>ব</a:t>
            </a:r>
            <a:r>
              <a:rPr altLang="en-US" b="1" sz="3300" lang="en-US">
                <a:solidFill>
                  <a:srgbClr val="000000"/>
                </a:solidFill>
              </a:rPr>
              <a:t>া</a:t>
            </a:r>
            <a:r>
              <a:rPr altLang="en-US" b="1" sz="3300" lang="en-US">
                <a:solidFill>
                  <a:srgbClr val="000000"/>
                </a:solidFill>
              </a:rPr>
              <a:t>জ</a:t>
            </a:r>
            <a:r>
              <a:rPr altLang="en-US" b="1" sz="3300" lang="en-US">
                <a:solidFill>
                  <a:srgbClr val="000000"/>
                </a:solidFill>
              </a:rPr>
              <a:t>ি</a:t>
            </a:r>
            <a:r>
              <a:rPr altLang="en-US" b="1" sz="3300" lang="en-US">
                <a:solidFill>
                  <a:srgbClr val="000000"/>
                </a:solidFill>
              </a:rPr>
              <a:t>ত</a:t>
            </a:r>
            <a:r>
              <a:rPr altLang="en-US" b="1" sz="3300" lang="en-US">
                <a:solidFill>
                  <a:srgbClr val="000000"/>
                </a:solidFill>
              </a:rPr>
              <a:t>খ</a:t>
            </a:r>
            <a:r>
              <a:rPr altLang="en-US" b="1" sz="3300" lang="en-US">
                <a:solidFill>
                  <a:srgbClr val="000000"/>
                </a:solidFill>
              </a:rPr>
              <a:t>ি</a:t>
            </a:r>
            <a:r>
              <a:rPr altLang="en-US" b="1" sz="3300" lang="en-US">
                <a:solidFill>
                  <a:srgbClr val="000000"/>
                </a:solidFill>
              </a:rPr>
              <a:t>ল</a:t>
            </a:r>
            <a:r>
              <a:rPr altLang="en-US" b="1" sz="3300" lang="en-US">
                <a:solidFill>
                  <a:srgbClr val="000000"/>
                </a:solidFill>
              </a:rPr>
              <a:t>া</a:t>
            </a:r>
            <a:r>
              <a:rPr altLang="en-US" b="1" sz="3300" lang="en-US">
                <a:solidFill>
                  <a:srgbClr val="000000"/>
                </a:solidFill>
              </a:rPr>
              <a:t> </a:t>
            </a:r>
            <a:r>
              <a:rPr altLang="en-US" b="1" sz="3300" lang="en-US">
                <a:solidFill>
                  <a:srgbClr val="000000"/>
                </a:solidFill>
              </a:rPr>
              <a:t>স</a:t>
            </a:r>
            <a:r>
              <a:rPr altLang="en-US" b="1" sz="3300" lang="en-US">
                <a:solidFill>
                  <a:srgbClr val="000000"/>
                </a:solidFill>
              </a:rPr>
              <a:t>র</a:t>
            </a:r>
            <a:r>
              <a:rPr altLang="en-US" b="1" sz="3300" lang="en-US">
                <a:solidFill>
                  <a:srgbClr val="000000"/>
                </a:solidFill>
              </a:rPr>
              <a:t>ক</a:t>
            </a:r>
            <a:r>
              <a:rPr altLang="en-US" b="1" sz="3300" lang="en-US">
                <a:solidFill>
                  <a:srgbClr val="000000"/>
                </a:solidFill>
              </a:rPr>
              <a:t>া</a:t>
            </a:r>
            <a:r>
              <a:rPr altLang="en-US" b="1" sz="3300" lang="en-US">
                <a:solidFill>
                  <a:srgbClr val="000000"/>
                </a:solidFill>
              </a:rPr>
              <a:t>র</a:t>
            </a:r>
            <a:r>
              <a:rPr altLang="en-US" b="1" sz="3300" lang="en-US">
                <a:solidFill>
                  <a:srgbClr val="000000"/>
                </a:solidFill>
              </a:rPr>
              <a:t>ি</a:t>
            </a:r>
            <a:r>
              <a:rPr altLang="en-US" b="1" sz="3300" lang="en-US">
                <a:solidFill>
                  <a:srgbClr val="000000"/>
                </a:solidFill>
              </a:rPr>
              <a:t> </a:t>
            </a:r>
            <a:r>
              <a:rPr altLang="en-US" b="1" sz="3300" lang="en-US">
                <a:solidFill>
                  <a:srgbClr val="000000"/>
                </a:solidFill>
              </a:rPr>
              <a:t>প</a:t>
            </a:r>
            <a:r>
              <a:rPr altLang="en-US" b="1" sz="3300" lang="en-US">
                <a:solidFill>
                  <a:srgbClr val="000000"/>
                </a:solidFill>
              </a:rPr>
              <a:t>্</a:t>
            </a:r>
            <a:r>
              <a:rPr altLang="en-US" b="1" sz="3300" lang="en-US">
                <a:solidFill>
                  <a:srgbClr val="000000"/>
                </a:solidFill>
              </a:rPr>
              <a:t>র</a:t>
            </a:r>
            <a:r>
              <a:rPr altLang="en-US" b="1" sz="3300" lang="en-US">
                <a:solidFill>
                  <a:srgbClr val="000000"/>
                </a:solidFill>
              </a:rPr>
              <a:t>া</a:t>
            </a:r>
            <a:r>
              <a:rPr altLang="en-US" b="1" sz="3300" lang="en-US">
                <a:solidFill>
                  <a:srgbClr val="000000"/>
                </a:solidFill>
              </a:rPr>
              <a:t>থ</a:t>
            </a:r>
            <a:r>
              <a:rPr altLang="en-US" b="1" sz="3300" lang="en-US">
                <a:solidFill>
                  <a:srgbClr val="000000"/>
                </a:solidFill>
              </a:rPr>
              <a:t>ম</a:t>
            </a:r>
            <a:r>
              <a:rPr altLang="en-US" b="1" sz="3300" lang="en-US">
                <a:solidFill>
                  <a:srgbClr val="000000"/>
                </a:solidFill>
              </a:rPr>
              <a:t>ি</a:t>
            </a:r>
            <a:r>
              <a:rPr altLang="en-US" b="1" sz="3300" lang="en-US">
                <a:solidFill>
                  <a:srgbClr val="000000"/>
                </a:solidFill>
              </a:rPr>
              <a:t>ক</a:t>
            </a:r>
            <a:r>
              <a:rPr altLang="en-US" b="1" sz="3300" lang="en-US">
                <a:solidFill>
                  <a:srgbClr val="000000"/>
                </a:solidFill>
              </a:rPr>
              <a:t> </a:t>
            </a:r>
            <a:r>
              <a:rPr altLang="en-US" b="1" sz="3300" lang="en-US">
                <a:solidFill>
                  <a:srgbClr val="000000"/>
                </a:solidFill>
              </a:rPr>
              <a:t>ব</a:t>
            </a:r>
            <a:r>
              <a:rPr altLang="en-US" b="1" sz="3300" lang="en-US">
                <a:solidFill>
                  <a:srgbClr val="000000"/>
                </a:solidFill>
              </a:rPr>
              <a:t>ি</a:t>
            </a:r>
            <a:r>
              <a:rPr altLang="en-US" b="1" sz="3300" lang="en-US">
                <a:solidFill>
                  <a:srgbClr val="000000"/>
                </a:solidFill>
              </a:rPr>
              <a:t>দ</a:t>
            </a:r>
            <a:r>
              <a:rPr altLang="en-US" b="1" sz="3300" lang="en-US">
                <a:solidFill>
                  <a:srgbClr val="000000"/>
                </a:solidFill>
              </a:rPr>
              <a:t>্</a:t>
            </a:r>
            <a:r>
              <a:rPr altLang="en-US" b="1" sz="3300" lang="en-US">
                <a:solidFill>
                  <a:srgbClr val="000000"/>
                </a:solidFill>
              </a:rPr>
              <a:t>য</a:t>
            </a:r>
            <a:r>
              <a:rPr altLang="en-US" b="1" sz="3300" lang="en-US">
                <a:solidFill>
                  <a:srgbClr val="000000"/>
                </a:solidFill>
              </a:rPr>
              <a:t>া</a:t>
            </a:r>
            <a:r>
              <a:rPr altLang="en-US" b="1" sz="3300" lang="en-US">
                <a:solidFill>
                  <a:srgbClr val="000000"/>
                </a:solidFill>
              </a:rPr>
              <a:t>ল</a:t>
            </a:r>
            <a:r>
              <a:rPr altLang="en-US" b="1" sz="3300" lang="en-US">
                <a:solidFill>
                  <a:srgbClr val="000000"/>
                </a:solidFill>
              </a:rPr>
              <a:t>য়</a:t>
            </a:r>
            <a:endParaRPr b="1" sz="3300" lang="en-US">
              <a:solidFill>
                <a:srgbClr val="000000"/>
              </a:solidFill>
            </a:endParaRPr>
          </a:p>
          <a:p>
            <a:r>
              <a:rPr altLang="en-US" b="1" sz="3300" lang="en-US">
                <a:solidFill>
                  <a:srgbClr val="000000"/>
                </a:solidFill>
              </a:rPr>
              <a:t>শ</a:t>
            </a:r>
            <a:r>
              <a:rPr altLang="en-US" b="1" sz="3300" lang="en-US">
                <a:solidFill>
                  <a:srgbClr val="000000"/>
                </a:solidFill>
              </a:rPr>
              <a:t>ে</a:t>
            </a:r>
            <a:r>
              <a:rPr altLang="en-US" b="1" sz="3300" lang="en-US">
                <a:solidFill>
                  <a:srgbClr val="000000"/>
                </a:solidFill>
              </a:rPr>
              <a:t>র</a:t>
            </a:r>
            <a:r>
              <a:rPr altLang="en-US" b="1" sz="3300" lang="en-US">
                <a:solidFill>
                  <a:srgbClr val="000000"/>
                </a:solidFill>
              </a:rPr>
              <a:t>প</a:t>
            </a:r>
            <a:r>
              <a:rPr altLang="en-US" b="1" sz="3300" lang="en-US">
                <a:solidFill>
                  <a:srgbClr val="000000"/>
                </a:solidFill>
              </a:rPr>
              <a:t>ু</a:t>
            </a:r>
            <a:r>
              <a:rPr altLang="en-US" b="1" sz="3300" lang="en-US">
                <a:solidFill>
                  <a:srgbClr val="000000"/>
                </a:solidFill>
              </a:rPr>
              <a:t>র</a:t>
            </a:r>
            <a:r>
              <a:rPr altLang="en-US" b="1" sz="3300" lang="en-US">
                <a:solidFill>
                  <a:srgbClr val="000000"/>
                </a:solidFill>
              </a:rPr>
              <a:t> </a:t>
            </a:r>
            <a:r>
              <a:rPr altLang="en-US" b="1" sz="3300" lang="en-US">
                <a:solidFill>
                  <a:srgbClr val="000000"/>
                </a:solidFill>
              </a:rPr>
              <a:t>স</a:t>
            </a:r>
            <a:r>
              <a:rPr altLang="en-US" b="1" sz="3300" lang="en-US">
                <a:solidFill>
                  <a:srgbClr val="000000"/>
                </a:solidFill>
              </a:rPr>
              <a:t>দ</a:t>
            </a:r>
            <a:r>
              <a:rPr altLang="en-US" b="1" sz="3300" lang="en-US">
                <a:solidFill>
                  <a:srgbClr val="000000"/>
                </a:solidFill>
              </a:rPr>
              <a:t>র</a:t>
            </a:r>
            <a:r>
              <a:rPr altLang="en-US" b="1" sz="3300" lang="en-US">
                <a:solidFill>
                  <a:srgbClr val="000000"/>
                </a:solidFill>
              </a:rPr>
              <a:t> </a:t>
            </a:r>
            <a:r>
              <a:rPr altLang="en-US" b="1" sz="3300" lang="en-US">
                <a:solidFill>
                  <a:srgbClr val="000000"/>
                </a:solidFill>
              </a:rPr>
              <a:t>,</a:t>
            </a:r>
            <a:r>
              <a:rPr altLang="en-US" b="1" sz="3300" lang="en-US">
                <a:solidFill>
                  <a:srgbClr val="000000"/>
                </a:solidFill>
              </a:rPr>
              <a:t> </a:t>
            </a:r>
            <a:r>
              <a:rPr altLang="en-US" b="1" sz="3300" lang="en-US">
                <a:solidFill>
                  <a:srgbClr val="000000"/>
                </a:solidFill>
              </a:rPr>
              <a:t>শ</a:t>
            </a:r>
            <a:r>
              <a:rPr altLang="en-US" b="1" sz="3300" lang="en-US">
                <a:solidFill>
                  <a:srgbClr val="000000"/>
                </a:solidFill>
              </a:rPr>
              <a:t>ে</a:t>
            </a:r>
            <a:r>
              <a:rPr altLang="en-US" b="1" sz="3300" lang="en-US">
                <a:solidFill>
                  <a:srgbClr val="000000"/>
                </a:solidFill>
              </a:rPr>
              <a:t>র</a:t>
            </a:r>
            <a:r>
              <a:rPr altLang="en-US" b="1" sz="3300" lang="en-US">
                <a:solidFill>
                  <a:srgbClr val="000000"/>
                </a:solidFill>
              </a:rPr>
              <a:t>প</a:t>
            </a:r>
            <a:r>
              <a:rPr altLang="en-US" b="1" sz="3300" lang="en-US">
                <a:solidFill>
                  <a:srgbClr val="000000"/>
                </a:solidFill>
              </a:rPr>
              <a:t>ু</a:t>
            </a:r>
            <a:r>
              <a:rPr altLang="en-US" b="1" sz="3300" lang="en-US">
                <a:solidFill>
                  <a:srgbClr val="000000"/>
                </a:solidFill>
              </a:rPr>
              <a:t>র</a:t>
            </a:r>
            <a:r>
              <a:rPr altLang="en-US" b="1" sz="3300" lang="en-US">
                <a:solidFill>
                  <a:srgbClr val="000000"/>
                </a:solidFill>
              </a:rPr>
              <a:t>।</a:t>
            </a:r>
            <a:endParaRPr b="1" sz="3300" lang="en-US">
              <a:solidFill>
                <a:srgbClr val="000000"/>
              </a:solidFill>
            </a:endParaRPr>
          </a:p>
          <a:p>
            <a:r>
              <a:rPr altLang="en-US" b="1" sz="3300" lang="en-US">
                <a:solidFill>
                  <a:srgbClr val="000000"/>
                </a:solidFill>
              </a:rPr>
              <a:t>0</a:t>
            </a:r>
            <a:r>
              <a:rPr altLang="en-US" b="1" sz="3300" lang="en-US">
                <a:solidFill>
                  <a:srgbClr val="000000"/>
                </a:solidFill>
              </a:rPr>
              <a:t>1</a:t>
            </a:r>
            <a:r>
              <a:rPr altLang="en-US" b="1" sz="3300" lang="en-US">
                <a:solidFill>
                  <a:srgbClr val="000000"/>
                </a:solidFill>
              </a:rPr>
              <a:t>9</a:t>
            </a:r>
            <a:r>
              <a:rPr altLang="en-US" b="1" sz="3300" lang="en-US">
                <a:solidFill>
                  <a:srgbClr val="000000"/>
                </a:solidFill>
              </a:rPr>
              <a:t>2</a:t>
            </a:r>
            <a:r>
              <a:rPr altLang="en-US" b="1" sz="3300" lang="en-US">
                <a:solidFill>
                  <a:srgbClr val="000000"/>
                </a:solidFill>
              </a:rPr>
              <a:t>1</a:t>
            </a:r>
            <a:r>
              <a:rPr altLang="en-US" b="1" sz="3300" lang="en-US">
                <a:solidFill>
                  <a:srgbClr val="000000"/>
                </a:solidFill>
              </a:rPr>
              <a:t>0</a:t>
            </a:r>
            <a:r>
              <a:rPr altLang="en-US" b="1" sz="3300" lang="en-US">
                <a:solidFill>
                  <a:srgbClr val="000000"/>
                </a:solidFill>
              </a:rPr>
              <a:t>8</a:t>
            </a:r>
            <a:r>
              <a:rPr altLang="en-US" b="1" sz="3300" lang="en-US">
                <a:solidFill>
                  <a:srgbClr val="000000"/>
                </a:solidFill>
              </a:rPr>
              <a:t>2</a:t>
            </a:r>
            <a:r>
              <a:rPr altLang="en-US" b="1" sz="3300" lang="en-US">
                <a:solidFill>
                  <a:srgbClr val="000000"/>
                </a:solidFill>
              </a:rPr>
              <a:t>4</a:t>
            </a:r>
            <a:r>
              <a:rPr altLang="en-US" b="1" sz="3300" lang="en-US">
                <a:solidFill>
                  <a:srgbClr val="000000"/>
                </a:solidFill>
              </a:rPr>
              <a:t>3</a:t>
            </a:r>
            <a:r>
              <a:rPr altLang="en-US" b="1" sz="3300" lang="en-US">
                <a:solidFill>
                  <a:srgbClr val="000000"/>
                </a:solidFill>
              </a:rPr>
              <a:t>0</a:t>
            </a:r>
            <a:endParaRPr b="1" sz="3300" lang="en-US">
              <a:solidFill>
                <a:srgbClr val="000000"/>
              </a:solidFill>
            </a:endParaRPr>
          </a:p>
        </p:txBody>
      </p:sp>
      <p:sp>
        <p:nvSpPr>
          <p:cNvPr id="1048651" name=""/>
          <p:cNvSpPr/>
          <p:nvPr/>
        </p:nvSpPr>
        <p:spPr>
          <a:xfrm>
            <a:off x="558759" y="308266"/>
            <a:ext cx="7219726" cy="1509478"/>
          </a:xfrm>
          <a:prstGeom prst="ellipseRibbon2"/>
          <a:solidFill>
            <a:srgbClr val="65FF65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b="1" sz="7200" lang="en-US">
                <a:solidFill>
                  <a:srgbClr val="FF0000"/>
                </a:solidFill>
              </a:rPr>
              <a:t>প</a:t>
            </a:r>
            <a:r>
              <a:rPr altLang="en-US" b="1" sz="7200" lang="en-US">
                <a:solidFill>
                  <a:srgbClr val="FF0000"/>
                </a:solidFill>
              </a:rPr>
              <a:t>র</a:t>
            </a:r>
            <a:r>
              <a:rPr altLang="en-US" b="1" sz="7200" lang="en-US">
                <a:solidFill>
                  <a:srgbClr val="FF0000"/>
                </a:solidFill>
              </a:rPr>
              <a:t>ি</a:t>
            </a:r>
            <a:r>
              <a:rPr altLang="en-US" b="1" sz="7200" lang="en-US">
                <a:solidFill>
                  <a:srgbClr val="FF0000"/>
                </a:solidFill>
              </a:rPr>
              <a:t>চ</a:t>
            </a:r>
            <a:r>
              <a:rPr altLang="en-US" b="1" sz="7200" lang="en-US">
                <a:solidFill>
                  <a:srgbClr val="FF0000"/>
                </a:solidFill>
              </a:rPr>
              <a:t>ি</a:t>
            </a:r>
            <a:r>
              <a:rPr altLang="en-US" b="1" sz="7200" lang="en-US">
                <a:solidFill>
                  <a:srgbClr val="FF0000"/>
                </a:solidFill>
              </a:rPr>
              <a:t>ত</a:t>
            </a:r>
            <a:r>
              <a:rPr altLang="en-US" b="1" sz="7200" lang="en-US">
                <a:solidFill>
                  <a:srgbClr val="FF0000"/>
                </a:solidFill>
              </a:rPr>
              <a:t>ি</a:t>
            </a:r>
            <a:endParaRPr b="1" sz="7200" lang="en-US">
              <a:solidFill>
                <a:srgbClr val="FF0000"/>
              </a:solidFill>
            </a:endParaRPr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7274" y="2248115"/>
            <a:ext cx="3365655" cy="3937157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"/>
          <p:cNvSpPr txBox="1"/>
          <p:nvPr/>
        </p:nvSpPr>
        <p:spPr>
          <a:xfrm>
            <a:off x="687348" y="5090157"/>
            <a:ext cx="7224352" cy="2072640"/>
          </a:xfrm>
          <a:prstGeom prst="rect"/>
        </p:spPr>
        <p:txBody>
          <a:bodyPr rtlCol="0" wrap="square">
            <a:spAutoFit/>
          </a:bodyPr>
          <a:p>
            <a:r>
              <a:rPr altLang="en-US" b="1" sz="3300" lang="en-US">
                <a:solidFill>
                  <a:srgbClr val="00B050"/>
                </a:solidFill>
              </a:rPr>
              <a:t>১</a:t>
            </a:r>
            <a:r>
              <a:rPr altLang="en-US" b="1" sz="3300" lang="en-US">
                <a:solidFill>
                  <a:srgbClr val="00B050"/>
                </a:solidFill>
              </a:rPr>
              <a:t>।</a:t>
            </a:r>
            <a:r>
              <a:rPr altLang="en-US" b="1" sz="3300" lang="en-US">
                <a:solidFill>
                  <a:srgbClr val="00B050"/>
                </a:solidFill>
              </a:rPr>
              <a:t>ত</a:t>
            </a:r>
            <a:r>
              <a:rPr altLang="en-US" b="1" sz="3300" lang="en-US">
                <a:solidFill>
                  <a:srgbClr val="00B050"/>
                </a:solidFill>
              </a:rPr>
              <a:t>ো</a:t>
            </a:r>
            <a:r>
              <a:rPr altLang="en-US" b="1" sz="3300" lang="en-US">
                <a:solidFill>
                  <a:srgbClr val="00B050"/>
                </a:solidFill>
              </a:rPr>
              <a:t>ম</a:t>
            </a:r>
            <a:r>
              <a:rPr altLang="en-US" b="1" sz="3300" lang="en-US">
                <a:solidFill>
                  <a:srgbClr val="00B050"/>
                </a:solidFill>
              </a:rPr>
              <a:t>র</a:t>
            </a:r>
            <a:r>
              <a:rPr altLang="en-US" b="1" sz="3300" lang="en-US">
                <a:solidFill>
                  <a:srgbClr val="00B050"/>
                </a:solidFill>
              </a:rPr>
              <a:t>া</a:t>
            </a:r>
            <a:r>
              <a:rPr altLang="en-US" b="1" sz="3300" lang="en-US">
                <a:solidFill>
                  <a:srgbClr val="00B050"/>
                </a:solidFill>
              </a:rPr>
              <a:t> </a:t>
            </a:r>
            <a:r>
              <a:rPr altLang="en-US" b="1" sz="3300" lang="en-US">
                <a:solidFill>
                  <a:srgbClr val="00B050"/>
                </a:solidFill>
              </a:rPr>
              <a:t>ক</a:t>
            </a:r>
            <a:r>
              <a:rPr altLang="en-US" b="1" sz="3300" lang="en-US">
                <a:solidFill>
                  <a:srgbClr val="00B050"/>
                </a:solidFill>
              </a:rPr>
              <a:t>ি</a:t>
            </a:r>
            <a:r>
              <a:rPr altLang="en-US" b="1" sz="3300" lang="en-US">
                <a:solidFill>
                  <a:srgbClr val="00B050"/>
                </a:solidFill>
              </a:rPr>
              <a:t> </a:t>
            </a:r>
            <a:r>
              <a:rPr altLang="en-US" b="1" sz="3300" lang="en-US">
                <a:solidFill>
                  <a:srgbClr val="00B050"/>
                </a:solidFill>
              </a:rPr>
              <a:t>এ</a:t>
            </a:r>
            <a:r>
              <a:rPr altLang="en-US" b="1" sz="3300" lang="en-US">
                <a:solidFill>
                  <a:srgbClr val="00B050"/>
                </a:solidFill>
              </a:rPr>
              <a:t>ই</a:t>
            </a:r>
            <a:r>
              <a:rPr altLang="en-US" b="1" sz="3300" lang="en-US">
                <a:solidFill>
                  <a:srgbClr val="00B050"/>
                </a:solidFill>
              </a:rPr>
              <a:t> </a:t>
            </a:r>
            <a:r>
              <a:rPr altLang="en-US" b="1" sz="3300" lang="en-US">
                <a:solidFill>
                  <a:srgbClr val="00B050"/>
                </a:solidFill>
              </a:rPr>
              <a:t>প</a:t>
            </a:r>
            <a:r>
              <a:rPr altLang="en-US" b="1" sz="3300" lang="en-US">
                <a:solidFill>
                  <a:srgbClr val="00B050"/>
                </a:solidFill>
              </a:rPr>
              <a:t>্</a:t>
            </a:r>
            <a:r>
              <a:rPr altLang="en-US" b="1" sz="3300" lang="en-US">
                <a:solidFill>
                  <a:srgbClr val="00B050"/>
                </a:solidFill>
              </a:rPr>
              <a:t>র</a:t>
            </a:r>
            <a:r>
              <a:rPr altLang="en-US" b="1" sz="3300" lang="en-US">
                <a:solidFill>
                  <a:srgbClr val="00B050"/>
                </a:solidFill>
              </a:rPr>
              <a:t>া</a:t>
            </a:r>
            <a:r>
              <a:rPr altLang="en-US" b="1" sz="3300" lang="en-US">
                <a:solidFill>
                  <a:srgbClr val="00B050"/>
                </a:solidFill>
              </a:rPr>
              <a:t>ন</a:t>
            </a:r>
            <a:r>
              <a:rPr altLang="en-US" b="1" sz="3300" lang="en-US">
                <a:solidFill>
                  <a:srgbClr val="00B050"/>
                </a:solidFill>
              </a:rPr>
              <a:t>ী</a:t>
            </a:r>
            <a:r>
              <a:rPr altLang="en-US" b="1" sz="3300" lang="en-US">
                <a:solidFill>
                  <a:srgbClr val="00B050"/>
                </a:solidFill>
              </a:rPr>
              <a:t>ট</a:t>
            </a:r>
            <a:r>
              <a:rPr altLang="en-US" b="1" sz="3300" lang="en-US">
                <a:solidFill>
                  <a:srgbClr val="00B050"/>
                </a:solidFill>
              </a:rPr>
              <a:t>ি</a:t>
            </a:r>
            <a:r>
              <a:rPr altLang="en-US" b="1" sz="3300" lang="en-US">
                <a:solidFill>
                  <a:srgbClr val="00B050"/>
                </a:solidFill>
              </a:rPr>
              <a:t>র</a:t>
            </a:r>
            <a:r>
              <a:rPr altLang="en-US" b="1" sz="3300" lang="en-US">
                <a:solidFill>
                  <a:srgbClr val="00B050"/>
                </a:solidFill>
              </a:rPr>
              <a:t> </a:t>
            </a:r>
            <a:r>
              <a:rPr altLang="en-US" b="1" sz="3300" lang="en-US">
                <a:solidFill>
                  <a:srgbClr val="00B050"/>
                </a:solidFill>
              </a:rPr>
              <a:t>ন</a:t>
            </a:r>
            <a:r>
              <a:rPr altLang="en-US" b="1" sz="3300" lang="en-US">
                <a:solidFill>
                  <a:srgbClr val="00B050"/>
                </a:solidFill>
              </a:rPr>
              <a:t>া</a:t>
            </a:r>
            <a:r>
              <a:rPr altLang="en-US" b="1" sz="3300" lang="en-US">
                <a:solidFill>
                  <a:srgbClr val="00B050"/>
                </a:solidFill>
              </a:rPr>
              <a:t>ম</a:t>
            </a:r>
            <a:r>
              <a:rPr altLang="en-US" b="1" sz="3300" lang="en-US">
                <a:solidFill>
                  <a:srgbClr val="00B050"/>
                </a:solidFill>
              </a:rPr>
              <a:t> </a:t>
            </a:r>
            <a:r>
              <a:rPr altLang="en-US" b="1" sz="3300" lang="en-US">
                <a:solidFill>
                  <a:srgbClr val="00B050"/>
                </a:solidFill>
              </a:rPr>
              <a:t>জ</a:t>
            </a:r>
            <a:r>
              <a:rPr altLang="en-US" b="1" sz="3300" lang="en-US">
                <a:solidFill>
                  <a:srgbClr val="00B050"/>
                </a:solidFill>
              </a:rPr>
              <a:t>া</a:t>
            </a:r>
            <a:r>
              <a:rPr altLang="en-US" b="1" sz="3300" lang="en-US">
                <a:solidFill>
                  <a:srgbClr val="00B050"/>
                </a:solidFill>
              </a:rPr>
              <a:t>ন</a:t>
            </a:r>
            <a:r>
              <a:rPr altLang="en-US" b="1" sz="3300" lang="en-US">
                <a:solidFill>
                  <a:srgbClr val="00B050"/>
                </a:solidFill>
              </a:rPr>
              <a:t>?</a:t>
            </a:r>
            <a:endParaRPr b="1" sz="3300" lang="en-US">
              <a:solidFill>
                <a:srgbClr val="00B050"/>
              </a:solidFill>
            </a:endParaRPr>
          </a:p>
          <a:p>
            <a:r>
              <a:rPr altLang="en-US" b="1" sz="3300" lang="en-US">
                <a:solidFill>
                  <a:srgbClr val="00B050"/>
                </a:solidFill>
              </a:rPr>
              <a:t>২</a:t>
            </a:r>
            <a:r>
              <a:rPr altLang="en-US" b="1" sz="3300" lang="en-US">
                <a:solidFill>
                  <a:srgbClr val="00B050"/>
                </a:solidFill>
              </a:rPr>
              <a:t>।</a:t>
            </a:r>
            <a:r>
              <a:rPr altLang="en-US" b="1" sz="3300" lang="en-US">
                <a:solidFill>
                  <a:srgbClr val="00B050"/>
                </a:solidFill>
              </a:rPr>
              <a:t>ত</a:t>
            </a:r>
            <a:r>
              <a:rPr altLang="en-US" b="1" sz="3300" lang="en-US">
                <a:solidFill>
                  <a:srgbClr val="00B050"/>
                </a:solidFill>
              </a:rPr>
              <a:t>ো</a:t>
            </a:r>
            <a:r>
              <a:rPr altLang="en-US" b="1" sz="3300" lang="en-US">
                <a:solidFill>
                  <a:srgbClr val="00B050"/>
                </a:solidFill>
              </a:rPr>
              <a:t>ম</a:t>
            </a:r>
            <a:r>
              <a:rPr altLang="en-US" b="1" sz="3300" lang="en-US">
                <a:solidFill>
                  <a:srgbClr val="00B050"/>
                </a:solidFill>
              </a:rPr>
              <a:t>া</a:t>
            </a:r>
            <a:r>
              <a:rPr altLang="en-US" b="1" sz="3300" lang="en-US">
                <a:solidFill>
                  <a:srgbClr val="00B050"/>
                </a:solidFill>
              </a:rPr>
              <a:t>দ</a:t>
            </a:r>
            <a:r>
              <a:rPr altLang="en-US" b="1" sz="3300" lang="en-US">
                <a:solidFill>
                  <a:srgbClr val="00B050"/>
                </a:solidFill>
              </a:rPr>
              <a:t>ে</a:t>
            </a:r>
            <a:r>
              <a:rPr altLang="en-US" b="1" sz="3300" lang="en-US">
                <a:solidFill>
                  <a:srgbClr val="00B050"/>
                </a:solidFill>
              </a:rPr>
              <a:t>র</a:t>
            </a:r>
            <a:r>
              <a:rPr altLang="en-US" b="1" sz="3300" lang="en-US">
                <a:solidFill>
                  <a:srgbClr val="00B050"/>
                </a:solidFill>
              </a:rPr>
              <a:t> </a:t>
            </a:r>
            <a:r>
              <a:rPr altLang="en-US" b="1" sz="3300" lang="en-US">
                <a:solidFill>
                  <a:srgbClr val="00B050"/>
                </a:solidFill>
              </a:rPr>
              <a:t>ব</a:t>
            </a:r>
            <a:r>
              <a:rPr altLang="en-US" b="1" sz="3300" lang="en-US">
                <a:solidFill>
                  <a:srgbClr val="00B050"/>
                </a:solidFill>
              </a:rPr>
              <a:t>া</a:t>
            </a:r>
            <a:r>
              <a:rPr altLang="en-US" b="1" sz="3300" lang="en-US">
                <a:solidFill>
                  <a:srgbClr val="00B050"/>
                </a:solidFill>
              </a:rPr>
              <a:t>ড়</a:t>
            </a:r>
            <a:r>
              <a:rPr altLang="en-US" b="1" sz="3300" lang="en-US">
                <a:solidFill>
                  <a:srgbClr val="00B050"/>
                </a:solidFill>
              </a:rPr>
              <a:t>ি</a:t>
            </a:r>
            <a:r>
              <a:rPr altLang="en-US" b="1" sz="3300" lang="en-US">
                <a:solidFill>
                  <a:srgbClr val="00B050"/>
                </a:solidFill>
              </a:rPr>
              <a:t> </a:t>
            </a:r>
            <a:r>
              <a:rPr altLang="en-US" b="1" sz="3300" lang="en-US">
                <a:solidFill>
                  <a:srgbClr val="00B050"/>
                </a:solidFill>
              </a:rPr>
              <a:t>ক</a:t>
            </a:r>
            <a:r>
              <a:rPr altLang="en-US" b="1" sz="3300" lang="en-US">
                <a:solidFill>
                  <a:srgbClr val="00B050"/>
                </a:solidFill>
              </a:rPr>
              <a:t>ী</a:t>
            </a:r>
            <a:r>
              <a:rPr altLang="en-US" b="1" sz="3300" lang="en-US">
                <a:solidFill>
                  <a:srgbClr val="00B050"/>
                </a:solidFill>
              </a:rPr>
              <a:t> </a:t>
            </a:r>
            <a:r>
              <a:rPr altLang="en-US" b="1" sz="3300" lang="en-US">
                <a:solidFill>
                  <a:srgbClr val="00B050"/>
                </a:solidFill>
              </a:rPr>
              <a:t>আ</a:t>
            </a:r>
            <a:r>
              <a:rPr altLang="en-US" b="1" sz="3300" lang="en-US">
                <a:solidFill>
                  <a:srgbClr val="00B050"/>
                </a:solidFill>
              </a:rPr>
              <a:t>ছ</a:t>
            </a:r>
            <a:r>
              <a:rPr altLang="en-US" b="1" sz="3300" lang="en-US">
                <a:solidFill>
                  <a:srgbClr val="00B050"/>
                </a:solidFill>
              </a:rPr>
              <a:t>ে</a:t>
            </a:r>
            <a:r>
              <a:rPr altLang="en-US" b="1" sz="3300" lang="en-US">
                <a:solidFill>
                  <a:srgbClr val="00B050"/>
                </a:solidFill>
              </a:rPr>
              <a:t>?</a:t>
            </a:r>
            <a:endParaRPr b="1" sz="3300" lang="en-US">
              <a:solidFill>
                <a:srgbClr val="00B050"/>
              </a:solidFill>
            </a:endParaRPr>
          </a:p>
          <a:p>
            <a:r>
              <a:rPr altLang="en-US" b="1" sz="3300" lang="en-US">
                <a:solidFill>
                  <a:srgbClr val="00B050"/>
                </a:solidFill>
              </a:rPr>
              <a:t>৩</a:t>
            </a:r>
            <a:r>
              <a:rPr altLang="en-US" b="1" sz="3300" lang="en-US">
                <a:solidFill>
                  <a:srgbClr val="00B050"/>
                </a:solidFill>
              </a:rPr>
              <a:t>।</a:t>
            </a:r>
            <a:r>
              <a:rPr altLang="en-US" b="1" sz="3300" lang="en-US">
                <a:solidFill>
                  <a:srgbClr val="00B050"/>
                </a:solidFill>
              </a:rPr>
              <a:t>ত</a:t>
            </a:r>
            <a:r>
              <a:rPr altLang="en-US" b="1" sz="3300" lang="en-US">
                <a:solidFill>
                  <a:srgbClr val="00B050"/>
                </a:solidFill>
              </a:rPr>
              <a:t>ো</a:t>
            </a:r>
            <a:r>
              <a:rPr altLang="en-US" b="1" sz="3300" lang="en-US">
                <a:solidFill>
                  <a:srgbClr val="00B050"/>
                </a:solidFill>
              </a:rPr>
              <a:t>ম</a:t>
            </a:r>
            <a:r>
              <a:rPr altLang="en-US" b="1" sz="3300" lang="en-US">
                <a:solidFill>
                  <a:srgbClr val="00B050"/>
                </a:solidFill>
              </a:rPr>
              <a:t>া</a:t>
            </a:r>
            <a:r>
              <a:rPr altLang="en-US" b="1" sz="3300" lang="en-US">
                <a:solidFill>
                  <a:srgbClr val="00B050"/>
                </a:solidFill>
              </a:rPr>
              <a:t>র</a:t>
            </a:r>
            <a:r>
              <a:rPr altLang="en-US" b="1" sz="3300" lang="en-US">
                <a:solidFill>
                  <a:srgbClr val="00B050"/>
                </a:solidFill>
              </a:rPr>
              <a:t> </a:t>
            </a:r>
            <a:r>
              <a:rPr altLang="en-US" b="1" sz="3300" lang="en-US">
                <a:solidFill>
                  <a:srgbClr val="00B050"/>
                </a:solidFill>
              </a:rPr>
              <a:t>প</a:t>
            </a:r>
            <a:r>
              <a:rPr altLang="en-US" b="1" sz="3300" lang="en-US">
                <a:solidFill>
                  <a:srgbClr val="00B050"/>
                </a:solidFill>
              </a:rPr>
              <a:t>্</a:t>
            </a:r>
            <a:r>
              <a:rPr altLang="en-US" b="1" sz="3300" lang="en-US">
                <a:solidFill>
                  <a:srgbClr val="00B050"/>
                </a:solidFill>
              </a:rPr>
              <a:t>র</a:t>
            </a:r>
            <a:r>
              <a:rPr altLang="en-US" b="1" sz="3300" lang="en-US">
                <a:solidFill>
                  <a:srgbClr val="00B050"/>
                </a:solidFill>
              </a:rPr>
              <a:t>ি</a:t>
            </a:r>
            <a:r>
              <a:rPr altLang="en-US" b="1" sz="3300" lang="en-US">
                <a:solidFill>
                  <a:srgbClr val="00B050"/>
                </a:solidFill>
              </a:rPr>
              <a:t>য়</a:t>
            </a:r>
            <a:r>
              <a:rPr altLang="en-US" b="1" sz="3300" lang="en-US">
                <a:solidFill>
                  <a:srgbClr val="00B050"/>
                </a:solidFill>
              </a:rPr>
              <a:t> </a:t>
            </a:r>
            <a:r>
              <a:rPr altLang="en-US" b="1" sz="3300" lang="en-US">
                <a:solidFill>
                  <a:srgbClr val="00B050"/>
                </a:solidFill>
              </a:rPr>
              <a:t>প</a:t>
            </a:r>
            <a:r>
              <a:rPr altLang="en-US" b="1" sz="3300" lang="en-US">
                <a:solidFill>
                  <a:srgbClr val="00B050"/>
                </a:solidFill>
              </a:rPr>
              <a:t>ো</a:t>
            </a:r>
            <a:r>
              <a:rPr altLang="en-US" b="1" sz="3300" lang="en-US">
                <a:solidFill>
                  <a:srgbClr val="00B050"/>
                </a:solidFill>
              </a:rPr>
              <a:t>ষ</a:t>
            </a:r>
            <a:r>
              <a:rPr altLang="en-US" b="1" sz="3300" lang="en-US">
                <a:solidFill>
                  <a:srgbClr val="00B050"/>
                </a:solidFill>
              </a:rPr>
              <a:t>া</a:t>
            </a:r>
            <a:r>
              <a:rPr altLang="en-US" b="1" sz="3300" lang="en-US">
                <a:solidFill>
                  <a:srgbClr val="00B050"/>
                </a:solidFill>
              </a:rPr>
              <a:t> </a:t>
            </a:r>
            <a:r>
              <a:rPr altLang="en-US" b="1" sz="3300" lang="en-US">
                <a:solidFill>
                  <a:srgbClr val="00B050"/>
                </a:solidFill>
              </a:rPr>
              <a:t>প</a:t>
            </a:r>
            <a:r>
              <a:rPr altLang="en-US" b="1" sz="3300" lang="en-US">
                <a:solidFill>
                  <a:srgbClr val="00B050"/>
                </a:solidFill>
              </a:rPr>
              <a:t>্</a:t>
            </a:r>
            <a:r>
              <a:rPr altLang="en-US" b="1" sz="3300" lang="en-US">
                <a:solidFill>
                  <a:srgbClr val="00B050"/>
                </a:solidFill>
              </a:rPr>
              <a:t>র</a:t>
            </a:r>
            <a:r>
              <a:rPr altLang="en-US" b="1" sz="3300" lang="en-US">
                <a:solidFill>
                  <a:srgbClr val="00B050"/>
                </a:solidFill>
              </a:rPr>
              <a:t>া</a:t>
            </a:r>
            <a:r>
              <a:rPr altLang="en-US" b="1" sz="3300" lang="en-US">
                <a:solidFill>
                  <a:srgbClr val="00B050"/>
                </a:solidFill>
              </a:rPr>
              <a:t>ন</a:t>
            </a:r>
            <a:r>
              <a:rPr altLang="en-US" b="1" sz="3300" lang="en-US">
                <a:solidFill>
                  <a:srgbClr val="00B050"/>
                </a:solidFill>
              </a:rPr>
              <a:t>ী</a:t>
            </a:r>
            <a:r>
              <a:rPr altLang="en-US" b="1" sz="3300" lang="en-US">
                <a:solidFill>
                  <a:srgbClr val="00B050"/>
                </a:solidFill>
              </a:rPr>
              <a:t> </a:t>
            </a:r>
            <a:r>
              <a:rPr altLang="en-US" b="1" sz="3300" lang="en-US">
                <a:solidFill>
                  <a:srgbClr val="00B050"/>
                </a:solidFill>
              </a:rPr>
              <a:t>ক</a:t>
            </a:r>
            <a:r>
              <a:rPr altLang="en-US" b="1" sz="3300" lang="en-US">
                <a:solidFill>
                  <a:srgbClr val="00B050"/>
                </a:solidFill>
              </a:rPr>
              <a:t>ি</a:t>
            </a:r>
            <a:r>
              <a:rPr altLang="en-US" b="1" sz="3300" lang="en-US">
                <a:solidFill>
                  <a:srgbClr val="00B050"/>
                </a:solidFill>
              </a:rPr>
              <a:t>?</a:t>
            </a:r>
            <a:endParaRPr b="1" sz="3300" lang="en-US">
              <a:solidFill>
                <a:srgbClr val="00B050"/>
              </a:solidFill>
            </a:endParaRPr>
          </a:p>
          <a:p>
            <a:r>
              <a:rPr altLang="en-US" b="1" sz="3300" lang="en-US">
                <a:solidFill>
                  <a:srgbClr val="00B050"/>
                </a:solidFill>
              </a:rPr>
              <a:t> </a:t>
            </a:r>
            <a:endParaRPr b="1" sz="3300" lang="en-US">
              <a:solidFill>
                <a:srgbClr val="00B050"/>
              </a:solidFill>
            </a:endParaRPr>
          </a:p>
        </p:txBody>
      </p:sp>
      <p:sp>
        <p:nvSpPr>
          <p:cNvPr id="1048656" name=""/>
          <p:cNvSpPr txBox="1"/>
          <p:nvPr/>
        </p:nvSpPr>
        <p:spPr>
          <a:xfrm>
            <a:off x="1480952" y="597478"/>
            <a:ext cx="5928813" cy="701040"/>
          </a:xfrm>
          <a:prstGeom prst="rect"/>
          <a:solidFill>
            <a:srgbClr val="FFFF00"/>
          </a:solidFill>
        </p:spPr>
        <p:txBody>
          <a:bodyPr rtlCol="0" wrap="square">
            <a:spAutoFit/>
          </a:bodyPr>
          <a:p>
            <a:r>
              <a:rPr altLang="en-US" b="1" sz="4100" lang="en-US">
                <a:solidFill>
                  <a:srgbClr val="FF0000"/>
                </a:solidFill>
              </a:rPr>
              <a:t>চ</a:t>
            </a:r>
            <a:r>
              <a:rPr altLang="en-US" b="1" sz="4100" lang="en-US">
                <a:solidFill>
                  <a:srgbClr val="FF0000"/>
                </a:solidFill>
              </a:rPr>
              <a:t>ল</a:t>
            </a:r>
            <a:r>
              <a:rPr altLang="en-US" b="1" sz="4100" lang="en-US">
                <a:solidFill>
                  <a:srgbClr val="FF0000"/>
                </a:solidFill>
              </a:rPr>
              <a:t> </a:t>
            </a:r>
            <a:r>
              <a:rPr altLang="en-US" b="1" sz="4100" lang="en-US">
                <a:solidFill>
                  <a:srgbClr val="FF0000"/>
                </a:solidFill>
              </a:rPr>
              <a:t>আ</a:t>
            </a:r>
            <a:r>
              <a:rPr altLang="en-US" b="1" sz="4100" lang="en-US">
                <a:solidFill>
                  <a:srgbClr val="FF0000"/>
                </a:solidFill>
              </a:rPr>
              <a:t>ম</a:t>
            </a:r>
            <a:r>
              <a:rPr altLang="en-US" b="1" sz="4100" lang="en-US">
                <a:solidFill>
                  <a:srgbClr val="FF0000"/>
                </a:solidFill>
              </a:rPr>
              <a:t>র</a:t>
            </a:r>
            <a:r>
              <a:rPr altLang="en-US" b="1" sz="4100" lang="en-US">
                <a:solidFill>
                  <a:srgbClr val="FF0000"/>
                </a:solidFill>
              </a:rPr>
              <a:t>া</a:t>
            </a:r>
            <a:r>
              <a:rPr altLang="en-US" b="1" sz="4100" lang="en-US">
                <a:solidFill>
                  <a:srgbClr val="FF0000"/>
                </a:solidFill>
              </a:rPr>
              <a:t> </a:t>
            </a:r>
            <a:r>
              <a:rPr altLang="en-US" b="1" sz="4100" lang="en-US">
                <a:solidFill>
                  <a:srgbClr val="FF0000"/>
                </a:solidFill>
              </a:rPr>
              <a:t>এ</a:t>
            </a:r>
            <a:r>
              <a:rPr altLang="en-US" b="1" sz="4100" lang="en-US">
                <a:solidFill>
                  <a:srgbClr val="FF0000"/>
                </a:solidFill>
              </a:rPr>
              <a:t>ক</a:t>
            </a:r>
            <a:r>
              <a:rPr altLang="en-US" b="1" sz="4100" lang="en-US">
                <a:solidFill>
                  <a:srgbClr val="FF0000"/>
                </a:solidFill>
              </a:rPr>
              <a:t>ট</a:t>
            </a:r>
            <a:r>
              <a:rPr altLang="en-US" b="1" sz="4100" lang="en-US">
                <a:solidFill>
                  <a:srgbClr val="FF0000"/>
                </a:solidFill>
              </a:rPr>
              <a:t>ি</a:t>
            </a:r>
            <a:r>
              <a:rPr altLang="en-US" b="1" sz="4100" lang="en-US">
                <a:solidFill>
                  <a:srgbClr val="FF0000"/>
                </a:solidFill>
              </a:rPr>
              <a:t> </a:t>
            </a:r>
            <a:r>
              <a:rPr altLang="en-US" b="1" sz="4100" lang="en-US">
                <a:solidFill>
                  <a:srgbClr val="FF0000"/>
                </a:solidFill>
              </a:rPr>
              <a:t>ছ</a:t>
            </a:r>
            <a:r>
              <a:rPr altLang="en-US" b="1" sz="4100" lang="en-US">
                <a:solidFill>
                  <a:srgbClr val="FF0000"/>
                </a:solidFill>
              </a:rPr>
              <a:t>ব</a:t>
            </a:r>
            <a:r>
              <a:rPr altLang="en-US" b="1" sz="4100" lang="en-US">
                <a:solidFill>
                  <a:srgbClr val="FF0000"/>
                </a:solidFill>
              </a:rPr>
              <a:t>ি</a:t>
            </a:r>
            <a:r>
              <a:rPr altLang="en-US" b="1" sz="4100" lang="en-US">
                <a:solidFill>
                  <a:srgbClr val="FF0000"/>
                </a:solidFill>
              </a:rPr>
              <a:t> </a:t>
            </a:r>
            <a:r>
              <a:rPr altLang="en-US" b="1" sz="4100" lang="en-US">
                <a:solidFill>
                  <a:srgbClr val="FF0000"/>
                </a:solidFill>
              </a:rPr>
              <a:t>দ</a:t>
            </a:r>
            <a:r>
              <a:rPr altLang="en-US" b="1" sz="4100" lang="en-US">
                <a:solidFill>
                  <a:srgbClr val="FF0000"/>
                </a:solidFill>
              </a:rPr>
              <a:t>ে</a:t>
            </a:r>
            <a:r>
              <a:rPr altLang="en-US" b="1" sz="4100" lang="en-US">
                <a:solidFill>
                  <a:srgbClr val="FF0000"/>
                </a:solidFill>
              </a:rPr>
              <a:t>খ</a:t>
            </a:r>
            <a:r>
              <a:rPr altLang="en-US" b="1" sz="4100" lang="en-US">
                <a:solidFill>
                  <a:srgbClr val="FF0000"/>
                </a:solidFill>
              </a:rPr>
              <a:t>ি</a:t>
            </a:r>
            <a:endParaRPr b="1" sz="4100" lang="en-US">
              <a:solidFill>
                <a:srgbClr val="FF0000"/>
              </a:solidFill>
            </a:endParaRPr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76668" y="1500142"/>
            <a:ext cx="4629423" cy="3531568"/>
          </a:xfrm>
          <a:prstGeom prst="rect"/>
        </p:spPr>
      </p:pic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934339" y="1500141"/>
            <a:ext cx="3349955" cy="356586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extLst>
          <p:ext uri="http://mobile.wps.com/transition/2016/1">
            <p:transition val="wps_twist_l_1500"/>
          </p:ext>
        </p:extLst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"/>
          <p:cNvSpPr txBox="1"/>
          <p:nvPr/>
        </p:nvSpPr>
        <p:spPr>
          <a:xfrm>
            <a:off x="1104281" y="206085"/>
            <a:ext cx="5984940" cy="1844041"/>
          </a:xfrm>
          <a:prstGeom prst="rect"/>
          <a:solidFill>
            <a:srgbClr val="36363D"/>
          </a:solidFill>
          <a:ln>
            <a:solidFill>
              <a:srgbClr val="C00000"/>
            </a:solidFill>
            <a:prstDash val="solid"/>
          </a:ln>
        </p:spPr>
        <p:txBody>
          <a:bodyPr rtlCol="0" wrap="square">
            <a:spAutoFit/>
          </a:bodyPr>
          <a:p>
            <a:r>
              <a:rPr altLang="en-US" b="1" sz="3900" lang="en-US">
                <a:solidFill>
                  <a:srgbClr val="FFCB00"/>
                </a:solidFill>
              </a:rPr>
              <a:t>ব</a:t>
            </a:r>
            <a:r>
              <a:rPr altLang="en-US" b="1" sz="3900" lang="en-US">
                <a:solidFill>
                  <a:srgbClr val="FFCB00"/>
                </a:solidFill>
              </a:rPr>
              <a:t>ি</a:t>
            </a:r>
            <a:r>
              <a:rPr altLang="en-US" b="1" sz="3900" lang="en-US">
                <a:solidFill>
                  <a:srgbClr val="FFCB00"/>
                </a:solidFill>
              </a:rPr>
              <a:t>ড়</a:t>
            </a:r>
            <a:r>
              <a:rPr altLang="en-US" b="1" sz="3900" lang="en-US">
                <a:solidFill>
                  <a:srgbClr val="FFCB00"/>
                </a:solidFill>
              </a:rPr>
              <a:t>া</a:t>
            </a:r>
            <a:r>
              <a:rPr altLang="en-US" b="1" sz="3900" lang="en-US">
                <a:solidFill>
                  <a:srgbClr val="FFCB00"/>
                </a:solidFill>
              </a:rPr>
              <a:t>ল</a:t>
            </a:r>
            <a:r>
              <a:rPr altLang="en-US" b="1" sz="3900" lang="en-US">
                <a:solidFill>
                  <a:srgbClr val="FFCB00"/>
                </a:solidFill>
              </a:rPr>
              <a:t> </a:t>
            </a:r>
            <a:r>
              <a:rPr altLang="en-US" b="1" sz="3900" lang="en-US">
                <a:solidFill>
                  <a:srgbClr val="FFCB00"/>
                </a:solidFill>
              </a:rPr>
              <a:t>ন</a:t>
            </a:r>
            <a:r>
              <a:rPr altLang="en-US" b="1" sz="3900" lang="en-US">
                <a:solidFill>
                  <a:srgbClr val="FFCB00"/>
                </a:solidFill>
              </a:rPr>
              <a:t>ি</a:t>
            </a:r>
            <a:r>
              <a:rPr altLang="en-US" b="1" sz="3900" lang="en-US">
                <a:solidFill>
                  <a:srgbClr val="FFCB00"/>
                </a:solidFill>
              </a:rPr>
              <a:t>য়</a:t>
            </a:r>
            <a:r>
              <a:rPr altLang="en-US" b="1" sz="3900" lang="en-US">
                <a:solidFill>
                  <a:srgbClr val="FFCB00"/>
                </a:solidFill>
              </a:rPr>
              <a:t>ে</a:t>
            </a:r>
            <a:r>
              <a:rPr altLang="en-US" b="1" sz="3900" lang="en-US">
                <a:solidFill>
                  <a:srgbClr val="FFCB00"/>
                </a:solidFill>
              </a:rPr>
              <a:t> </a:t>
            </a:r>
            <a:r>
              <a:rPr altLang="en-US" b="1" sz="3900" lang="en-US">
                <a:solidFill>
                  <a:srgbClr val="FFCB00"/>
                </a:solidFill>
              </a:rPr>
              <a:t>ত</a:t>
            </a:r>
            <a:r>
              <a:rPr altLang="en-US" b="1" sz="3900" lang="en-US">
                <a:solidFill>
                  <a:srgbClr val="FFCB00"/>
                </a:solidFill>
              </a:rPr>
              <a:t>ো</a:t>
            </a:r>
            <a:r>
              <a:rPr altLang="en-US" b="1" sz="3900" lang="en-US">
                <a:solidFill>
                  <a:srgbClr val="FFCB00"/>
                </a:solidFill>
              </a:rPr>
              <a:t>ম</a:t>
            </a:r>
            <a:r>
              <a:rPr altLang="en-US" b="1" sz="3900" lang="en-US">
                <a:solidFill>
                  <a:srgbClr val="FFCB00"/>
                </a:solidFill>
              </a:rPr>
              <a:t>র</a:t>
            </a:r>
            <a:r>
              <a:rPr altLang="en-US" b="1" sz="3900" lang="en-US">
                <a:solidFill>
                  <a:srgbClr val="FFCB00"/>
                </a:solidFill>
              </a:rPr>
              <a:t>া</a:t>
            </a:r>
            <a:r>
              <a:rPr altLang="en-US" b="1" sz="3900" lang="en-US">
                <a:solidFill>
                  <a:srgbClr val="FFCB00"/>
                </a:solidFill>
              </a:rPr>
              <a:t> </a:t>
            </a:r>
            <a:r>
              <a:rPr altLang="en-US" b="1" sz="3900" lang="en-US">
                <a:solidFill>
                  <a:srgbClr val="FFCB00"/>
                </a:solidFill>
              </a:rPr>
              <a:t>ক</a:t>
            </a:r>
            <a:r>
              <a:rPr altLang="en-US" b="1" sz="3900" lang="en-US">
                <a:solidFill>
                  <a:srgbClr val="FFCB00"/>
                </a:solidFill>
              </a:rPr>
              <a:t>ো</a:t>
            </a:r>
            <a:r>
              <a:rPr altLang="en-US" b="1" sz="3900" lang="en-US">
                <a:solidFill>
                  <a:srgbClr val="FFCB00"/>
                </a:solidFill>
              </a:rPr>
              <a:t>ন</a:t>
            </a:r>
            <a:r>
              <a:rPr altLang="en-US" b="1" sz="3900" lang="en-US">
                <a:solidFill>
                  <a:srgbClr val="FFCB00"/>
                </a:solidFill>
              </a:rPr>
              <a:t> </a:t>
            </a:r>
            <a:r>
              <a:rPr altLang="en-US" b="1" sz="3900" lang="en-US">
                <a:solidFill>
                  <a:srgbClr val="FFCB00"/>
                </a:solidFill>
              </a:rPr>
              <a:t>গ</a:t>
            </a:r>
            <a:r>
              <a:rPr altLang="en-US" b="1" sz="3900" lang="en-US">
                <a:solidFill>
                  <a:srgbClr val="FFCB00"/>
                </a:solidFill>
              </a:rPr>
              <a:t>ল</a:t>
            </a:r>
            <a:r>
              <a:rPr altLang="en-US" b="1" sz="3900" lang="en-US">
                <a:solidFill>
                  <a:srgbClr val="FFCB00"/>
                </a:solidFill>
              </a:rPr>
              <a:t>্</a:t>
            </a:r>
            <a:r>
              <a:rPr altLang="en-US" b="1" sz="3900" lang="en-US">
                <a:solidFill>
                  <a:srgbClr val="FFCB00"/>
                </a:solidFill>
              </a:rPr>
              <a:t>প</a:t>
            </a:r>
            <a:r>
              <a:rPr altLang="en-US" b="1" sz="3900" lang="en-US">
                <a:solidFill>
                  <a:srgbClr val="FFCB00"/>
                </a:solidFill>
              </a:rPr>
              <a:t> </a:t>
            </a:r>
            <a:r>
              <a:rPr altLang="en-US" b="1" sz="3900" lang="en-US">
                <a:solidFill>
                  <a:srgbClr val="FFCB00"/>
                </a:solidFill>
              </a:rPr>
              <a:t>জ</a:t>
            </a:r>
            <a:r>
              <a:rPr altLang="en-US" b="1" sz="3900" lang="en-US">
                <a:solidFill>
                  <a:srgbClr val="FFCB00"/>
                </a:solidFill>
              </a:rPr>
              <a:t>া</a:t>
            </a:r>
            <a:r>
              <a:rPr altLang="en-US" b="1" sz="3900" lang="en-US">
                <a:solidFill>
                  <a:srgbClr val="FFCB00"/>
                </a:solidFill>
              </a:rPr>
              <a:t>ন</a:t>
            </a:r>
            <a:r>
              <a:rPr altLang="en-US" b="1" sz="3900" lang="en-US">
                <a:solidFill>
                  <a:srgbClr val="FFCB00"/>
                </a:solidFill>
              </a:rPr>
              <a:t>?</a:t>
            </a:r>
            <a:endParaRPr b="1" sz="3900" lang="en-US">
              <a:solidFill>
                <a:srgbClr val="FFCB00"/>
              </a:solidFill>
            </a:endParaRPr>
          </a:p>
          <a:p>
            <a:endParaRPr b="1" sz="3900" lang="en-US">
              <a:solidFill>
                <a:srgbClr val="FFCB00"/>
              </a:solidFill>
            </a:endParaRPr>
          </a:p>
        </p:txBody>
      </p:sp>
      <p:sp>
        <p:nvSpPr>
          <p:cNvPr id="1048660" name=""/>
          <p:cNvSpPr txBox="1"/>
          <p:nvPr/>
        </p:nvSpPr>
        <p:spPr>
          <a:xfrm>
            <a:off x="1162784" y="2918460"/>
            <a:ext cx="5409216" cy="2301241"/>
          </a:xfrm>
          <a:prstGeom prst="rect"/>
        </p:spPr>
        <p:txBody>
          <a:bodyPr rtlCol="0" wrap="square">
            <a:spAutoFit/>
          </a:bodyPr>
          <a:p>
            <a:r>
              <a:rPr altLang="en-US" b="1" sz="5000" lang="en-US">
                <a:solidFill>
                  <a:srgbClr val="FF0000"/>
                </a:solidFill>
              </a:rPr>
              <a:t>চ</a:t>
            </a:r>
            <a:r>
              <a:rPr altLang="en-US" b="1" sz="5000" lang="en-US">
                <a:solidFill>
                  <a:srgbClr val="FF0000"/>
                </a:solidFill>
              </a:rPr>
              <a:t>ল</a:t>
            </a:r>
            <a:r>
              <a:rPr altLang="en-US" b="1" sz="5000" lang="en-US">
                <a:solidFill>
                  <a:srgbClr val="FF0000"/>
                </a:solidFill>
              </a:rPr>
              <a:t>,</a:t>
            </a:r>
            <a:r>
              <a:rPr altLang="en-US" b="1" sz="5000" lang="en-US">
                <a:solidFill>
                  <a:srgbClr val="FF0000"/>
                </a:solidFill>
              </a:rPr>
              <a:t> </a:t>
            </a:r>
            <a:r>
              <a:rPr altLang="en-US" b="1" sz="5000" lang="en-US">
                <a:solidFill>
                  <a:srgbClr val="FF0000"/>
                </a:solidFill>
              </a:rPr>
              <a:t>আ</a:t>
            </a:r>
            <a:r>
              <a:rPr altLang="en-US" b="1" sz="5000" lang="en-US">
                <a:solidFill>
                  <a:srgbClr val="FF0000"/>
                </a:solidFill>
              </a:rPr>
              <a:t>জ</a:t>
            </a:r>
            <a:r>
              <a:rPr altLang="en-US" b="1" sz="5000" lang="en-US">
                <a:solidFill>
                  <a:srgbClr val="FF0000"/>
                </a:solidFill>
              </a:rPr>
              <a:t> </a:t>
            </a:r>
            <a:r>
              <a:rPr altLang="en-US" b="1" sz="5000" lang="en-US">
                <a:solidFill>
                  <a:srgbClr val="FF0000"/>
                </a:solidFill>
              </a:rPr>
              <a:t>আ</a:t>
            </a:r>
            <a:r>
              <a:rPr altLang="en-US" b="1" sz="5000" lang="en-US">
                <a:solidFill>
                  <a:srgbClr val="FF0000"/>
                </a:solidFill>
              </a:rPr>
              <a:t>ম</a:t>
            </a:r>
            <a:r>
              <a:rPr altLang="en-US" b="1" sz="5000" lang="en-US">
                <a:solidFill>
                  <a:srgbClr val="FF0000"/>
                </a:solidFill>
              </a:rPr>
              <a:t>র</a:t>
            </a:r>
            <a:r>
              <a:rPr altLang="en-US" b="1" sz="5000" lang="en-US">
                <a:solidFill>
                  <a:srgbClr val="FF0000"/>
                </a:solidFill>
              </a:rPr>
              <a:t>া</a:t>
            </a:r>
            <a:r>
              <a:rPr altLang="en-US" b="1" sz="5000" lang="en-US">
                <a:solidFill>
                  <a:srgbClr val="FF0000"/>
                </a:solidFill>
              </a:rPr>
              <a:t> </a:t>
            </a:r>
            <a:r>
              <a:rPr altLang="en-US" b="1" sz="5000" lang="en-US">
                <a:solidFill>
                  <a:srgbClr val="FF0000"/>
                </a:solidFill>
              </a:rPr>
              <a:t>এ</a:t>
            </a:r>
            <a:r>
              <a:rPr altLang="en-US" b="1" sz="5000" lang="en-US">
                <a:solidFill>
                  <a:srgbClr val="FF0000"/>
                </a:solidFill>
              </a:rPr>
              <a:t>ক</a:t>
            </a:r>
            <a:r>
              <a:rPr altLang="en-US" b="1" sz="5000" lang="en-US">
                <a:solidFill>
                  <a:srgbClr val="FF0000"/>
                </a:solidFill>
              </a:rPr>
              <a:t>ট</a:t>
            </a:r>
            <a:r>
              <a:rPr altLang="en-US" b="1" sz="5000" lang="en-US">
                <a:solidFill>
                  <a:srgbClr val="FF0000"/>
                </a:solidFill>
              </a:rPr>
              <a:t>ি</a:t>
            </a:r>
            <a:r>
              <a:rPr altLang="en-US" b="1" sz="5000" lang="en-US">
                <a:solidFill>
                  <a:srgbClr val="FF0000"/>
                </a:solidFill>
              </a:rPr>
              <a:t> </a:t>
            </a:r>
            <a:r>
              <a:rPr altLang="en-US" b="1" sz="5000" lang="en-US">
                <a:solidFill>
                  <a:srgbClr val="FF0000"/>
                </a:solidFill>
              </a:rPr>
              <a:t>চ</a:t>
            </a:r>
            <a:r>
              <a:rPr altLang="en-US" b="1" sz="5000" lang="en-US">
                <a:solidFill>
                  <a:srgbClr val="FF0000"/>
                </a:solidFill>
              </a:rPr>
              <a:t>ম</a:t>
            </a:r>
            <a:r>
              <a:rPr altLang="en-US" b="1" sz="5000" lang="en-US">
                <a:solidFill>
                  <a:srgbClr val="FF0000"/>
                </a:solidFill>
              </a:rPr>
              <a:t>ৎ</a:t>
            </a:r>
            <a:r>
              <a:rPr altLang="en-US" b="1" sz="5000" lang="en-US">
                <a:solidFill>
                  <a:srgbClr val="FF0000"/>
                </a:solidFill>
              </a:rPr>
              <a:t>ক</a:t>
            </a:r>
            <a:r>
              <a:rPr altLang="en-US" b="1" sz="5000" lang="en-US">
                <a:solidFill>
                  <a:srgbClr val="FF0000"/>
                </a:solidFill>
              </a:rPr>
              <a:t>া</a:t>
            </a:r>
            <a:r>
              <a:rPr altLang="en-US" b="1" sz="5000" lang="en-US">
                <a:solidFill>
                  <a:srgbClr val="FF0000"/>
                </a:solidFill>
              </a:rPr>
              <a:t>র</a:t>
            </a:r>
            <a:r>
              <a:rPr altLang="en-US" b="1" sz="5000" lang="en-US">
                <a:solidFill>
                  <a:srgbClr val="FF0000"/>
                </a:solidFill>
              </a:rPr>
              <a:t> </a:t>
            </a:r>
            <a:r>
              <a:rPr altLang="en-US" b="1" sz="5000" lang="en-US">
                <a:solidFill>
                  <a:srgbClr val="FF0000"/>
                </a:solidFill>
              </a:rPr>
              <a:t>গ</a:t>
            </a:r>
            <a:r>
              <a:rPr altLang="en-US" b="1" sz="5000" lang="en-US">
                <a:solidFill>
                  <a:srgbClr val="FF0000"/>
                </a:solidFill>
              </a:rPr>
              <a:t>ল</a:t>
            </a:r>
            <a:r>
              <a:rPr altLang="en-US" b="1" sz="5000" lang="en-US">
                <a:solidFill>
                  <a:srgbClr val="FF0000"/>
                </a:solidFill>
              </a:rPr>
              <a:t>্</a:t>
            </a:r>
            <a:r>
              <a:rPr altLang="en-US" b="1" sz="5000" lang="en-US">
                <a:solidFill>
                  <a:srgbClr val="FF0000"/>
                </a:solidFill>
              </a:rPr>
              <a:t>প</a:t>
            </a:r>
            <a:r>
              <a:rPr altLang="en-US" b="1" sz="5000" lang="en-US">
                <a:solidFill>
                  <a:srgbClr val="FF0000"/>
                </a:solidFill>
              </a:rPr>
              <a:t> </a:t>
            </a:r>
            <a:r>
              <a:rPr altLang="en-US" b="1" sz="5000" lang="en-US">
                <a:solidFill>
                  <a:srgbClr val="FF0000"/>
                </a:solidFill>
              </a:rPr>
              <a:t>শ</a:t>
            </a:r>
            <a:r>
              <a:rPr altLang="en-US" b="1" sz="5000" lang="en-US">
                <a:solidFill>
                  <a:srgbClr val="FF0000"/>
                </a:solidFill>
              </a:rPr>
              <a:t>ু</a:t>
            </a:r>
            <a:r>
              <a:rPr altLang="en-US" b="1" sz="5000" lang="en-US">
                <a:solidFill>
                  <a:srgbClr val="FF0000"/>
                </a:solidFill>
              </a:rPr>
              <a:t>ন</a:t>
            </a:r>
            <a:r>
              <a:rPr altLang="en-US" b="1" sz="5000" lang="en-US">
                <a:solidFill>
                  <a:srgbClr val="FF0000"/>
                </a:solidFill>
              </a:rPr>
              <a:t>ি</a:t>
            </a:r>
            <a:r>
              <a:rPr altLang="en-US" b="1" sz="5000" lang="en-US">
                <a:solidFill>
                  <a:srgbClr val="FF0000"/>
                </a:solidFill>
              </a:rPr>
              <a:t>.</a:t>
            </a:r>
            <a:r>
              <a:rPr altLang="en-US" b="1" sz="5000" lang="en-US">
                <a:solidFill>
                  <a:srgbClr val="FF0000"/>
                </a:solidFill>
              </a:rPr>
              <a:t>.</a:t>
            </a:r>
            <a:r>
              <a:rPr altLang="en-US" b="1" sz="5000" lang="en-US">
                <a:solidFill>
                  <a:srgbClr val="FF0000"/>
                </a:solidFill>
              </a:rPr>
              <a:t>.</a:t>
            </a:r>
            <a:r>
              <a:rPr altLang="en-US" b="1" sz="5000" lang="en-US">
                <a:solidFill>
                  <a:srgbClr val="FF0000"/>
                </a:solidFill>
              </a:rPr>
              <a:t>.</a:t>
            </a:r>
            <a:r>
              <a:rPr altLang="en-US" b="1" sz="5000" lang="en-US">
                <a:solidFill>
                  <a:srgbClr val="FF0000"/>
                </a:solidFill>
              </a:rPr>
              <a:t>.</a:t>
            </a:r>
            <a:r>
              <a:rPr altLang="en-US" b="1" sz="5000" lang="en-US">
                <a:solidFill>
                  <a:srgbClr val="FF0000"/>
                </a:solidFill>
              </a:rPr>
              <a:t>.</a:t>
            </a:r>
            <a:r>
              <a:rPr altLang="en-US" b="1" sz="5000" lang="en-US">
                <a:solidFill>
                  <a:srgbClr val="FF0000"/>
                </a:solidFill>
              </a:rPr>
              <a:t>.</a:t>
            </a:r>
            <a:r>
              <a:rPr altLang="en-US" b="1" sz="5000" lang="en-US">
                <a:solidFill>
                  <a:srgbClr val="FF0000"/>
                </a:solidFill>
              </a:rPr>
              <a:t>.</a:t>
            </a:r>
            <a:r>
              <a:rPr altLang="en-US" b="1" sz="5000" lang="en-US">
                <a:solidFill>
                  <a:srgbClr val="FF0000"/>
                </a:solidFill>
              </a:rPr>
              <a:t>.</a:t>
            </a:r>
            <a:r>
              <a:rPr altLang="en-US" b="1" sz="5000" lang="en-US">
                <a:solidFill>
                  <a:srgbClr val="FF0000"/>
                </a:solidFill>
              </a:rPr>
              <a:t>.</a:t>
            </a:r>
            <a:r>
              <a:rPr altLang="en-US" b="1" sz="5000" lang="en-US">
                <a:solidFill>
                  <a:srgbClr val="FF0000"/>
                </a:solidFill>
              </a:rPr>
              <a:t>.</a:t>
            </a:r>
            <a:endParaRPr b="1" sz="5000" lang="en-US">
              <a:solidFill>
                <a:srgbClr val="FF0000"/>
              </a:solidFill>
            </a:endParaRPr>
          </a:p>
        </p:txBody>
      </p:sp>
      <p:sp>
        <p:nvSpPr>
          <p:cNvPr id="1048661" name=""/>
          <p:cNvSpPr txBox="1"/>
          <p:nvPr/>
        </p:nvSpPr>
        <p:spPr>
          <a:xfrm>
            <a:off x="2572000" y="3219450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/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1" descr="Screenshot_20211109-103641-1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72269" y="1567561"/>
            <a:ext cx="8199461" cy="5265438"/>
          </a:xfrm>
          <a:prstGeom prst="rect"/>
        </p:spPr>
      </p:pic>
      <p:sp>
        <p:nvSpPr>
          <p:cNvPr id="1048658" name=""/>
          <p:cNvSpPr txBox="1"/>
          <p:nvPr/>
        </p:nvSpPr>
        <p:spPr>
          <a:xfrm>
            <a:off x="572000" y="582754"/>
            <a:ext cx="4000000" cy="815339"/>
          </a:xfrm>
          <a:prstGeom prst="rect"/>
          <a:solidFill>
            <a:srgbClr val="000000"/>
          </a:solidFill>
        </p:spPr>
        <p:txBody>
          <a:bodyPr rtlCol="0" wrap="square">
            <a:spAutoFit/>
          </a:bodyPr>
          <a:p>
            <a:r>
              <a:rPr altLang="en-US" b="1" sz="5000" lang="en-US">
                <a:solidFill>
                  <a:srgbClr val="FFFF00"/>
                </a:solidFill>
              </a:rPr>
              <a:t>প</a:t>
            </a:r>
            <a:r>
              <a:rPr altLang="en-US" b="1" sz="5000" lang="en-US">
                <a:solidFill>
                  <a:srgbClr val="FFFF00"/>
                </a:solidFill>
              </a:rPr>
              <a:t>া</a:t>
            </a:r>
            <a:r>
              <a:rPr altLang="en-US" b="1" sz="5000" lang="en-US">
                <a:solidFill>
                  <a:srgbClr val="FFFF00"/>
                </a:solidFill>
              </a:rPr>
              <a:t>ঠ</a:t>
            </a:r>
            <a:r>
              <a:rPr altLang="en-US" b="1" sz="5000" lang="en-US">
                <a:solidFill>
                  <a:srgbClr val="FFFF00"/>
                </a:solidFill>
              </a:rPr>
              <a:t> </a:t>
            </a:r>
            <a:r>
              <a:rPr altLang="en-US" b="1" sz="5000" lang="en-US">
                <a:solidFill>
                  <a:srgbClr val="FFFF00"/>
                </a:solidFill>
              </a:rPr>
              <a:t>ঘ</a:t>
            </a:r>
            <a:r>
              <a:rPr altLang="en-US" b="1" sz="5000" lang="en-US">
                <a:solidFill>
                  <a:srgbClr val="FFFF00"/>
                </a:solidFill>
              </a:rPr>
              <a:t>ো</a:t>
            </a:r>
            <a:r>
              <a:rPr altLang="en-US" b="1" sz="5000" lang="en-US">
                <a:solidFill>
                  <a:srgbClr val="FFFF00"/>
                </a:solidFill>
              </a:rPr>
              <a:t>ষ</a:t>
            </a:r>
            <a:r>
              <a:rPr altLang="en-US" b="1" sz="5000" lang="en-US">
                <a:solidFill>
                  <a:srgbClr val="FFFF00"/>
                </a:solidFill>
              </a:rPr>
              <a:t>ন</a:t>
            </a:r>
            <a:r>
              <a:rPr altLang="en-US" b="1" sz="5000" lang="en-US">
                <a:solidFill>
                  <a:srgbClr val="FFFF00"/>
                </a:solidFill>
              </a:rPr>
              <a:t>া</a:t>
            </a:r>
            <a:endParaRPr b="1" sz="5000"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hecker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1" descr="Screenshot_20211109-103657-1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738630"/>
          </a:xfrm>
          <a:prstGeom prst="rect"/>
        </p:spPr>
      </p:pic>
    </p:spTree>
  </p:cSld>
  <p:clrMapOvr>
    <a:masterClrMapping/>
  </p:clrMapOvr>
  <p:transition>
    <p:dissolve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1" descr="Screenshot_20211109-103704-1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21478" cy="6858000"/>
          </a:xfrm>
          <a:prstGeom prst="rect"/>
        </p:spPr>
      </p:pic>
    </p:spTree>
  </p:cSld>
  <p:clrMapOvr>
    <a:masterClrMapping/>
  </p:clrMapOvr>
  <p:transition>
    <p:dissolve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1" descr="Screenshot_20211109-103711-1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099066" cy="6858000"/>
          </a:xfrm>
          <a:prstGeom prst="rect"/>
        </p:spPr>
      </p:pic>
    </p:spTree>
  </p:cSld>
  <p:clrMapOvr>
    <a:masterClrMapping/>
  </p:clrMapOvr>
  <p:transition>
    <p:dissolve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1" descr="Screenshot_20211109-103720-1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21478" cy="6858000"/>
          </a:xfrm>
          <a:prstGeom prst="rect"/>
        </p:spPr>
      </p:pic>
    </p:spTree>
  </p:cSld>
  <p:clrMapOvr>
    <a:masterClrMapping/>
  </p:clrMapOvr>
  <p:transition>
    <p:checker dir="vert"/>
  </p:transition>
  <p:timing/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Masud comouter</dc:creator>
  <cp:lastModifiedBy>Masud comouter</cp:lastModifiedBy>
  <dcterms:created xsi:type="dcterms:W3CDTF">2006-08-15T12:00:00Z</dcterms:created>
  <dcterms:modified xsi:type="dcterms:W3CDTF">2022-03-12T17:14:11Z</dcterms:modified>
</cp:coreProperties>
</file>