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4" r:id="rId5"/>
    <p:sldId id="265" r:id="rId6"/>
    <p:sldId id="268" r:id="rId7"/>
    <p:sldId id="266" r:id="rId8"/>
    <p:sldId id="261" r:id="rId9"/>
    <p:sldId id="267" r:id="rId10"/>
    <p:sldId id="269" r:id="rId11"/>
    <p:sldId id="270" r:id="rId12"/>
    <p:sldId id="271" r:id="rId13"/>
    <p:sldId id="262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ACA42-4CC5-4550-88C2-D8F0EEB28F15}" type="doc">
      <dgm:prSet loTypeId="urn:microsoft.com/office/officeart/2008/layout/RadialCluster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B4D5A0-CC8E-46A2-81E8-50CC27A30BF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হযরত ওছমান (রাঃ)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50F09F-0792-471B-9B54-28594C5AD7F8}" type="parTrans" cxnId="{B3452A09-6DE3-45A1-8E51-DAC4C6CBD9E5}">
      <dgm:prSet/>
      <dgm:spPr/>
      <dgm:t>
        <a:bodyPr/>
        <a:lstStyle/>
        <a:p>
          <a:endParaRPr lang="en-US"/>
        </a:p>
      </dgm:t>
    </dgm:pt>
    <dgm:pt modelId="{C8A60723-5D63-48E3-B6E0-0F834F8811B4}" type="sibTrans" cxnId="{B3452A09-6DE3-45A1-8E51-DAC4C6CBD9E5}">
      <dgm:prSet/>
      <dgm:spPr/>
      <dgm:t>
        <a:bodyPr/>
        <a:lstStyle/>
        <a:p>
          <a:endParaRPr lang="en-US"/>
        </a:p>
      </dgm:t>
    </dgm:pt>
    <dgm:pt modelId="{505F52D0-2AEC-45DE-A54A-C96702ADAC62}">
      <dgm:prSet phldrT="[Text]"/>
      <dgm:spPr/>
      <dgm:t>
        <a:bodyPr/>
        <a:lstStyle/>
        <a:p>
          <a:r>
            <a:rPr lang="bn-IN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উপাধী</a:t>
          </a:r>
        </a:p>
        <a:p>
          <a:r>
            <a:rPr lang="bn-IN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গণি </a:t>
          </a:r>
          <a:endParaRPr lang="en-US" dirty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14DA64-B8E3-4004-8F8B-B367A5471BE6}" type="parTrans" cxnId="{E34B7C99-9702-4BDD-BDB9-218B495DD71B}">
      <dgm:prSet/>
      <dgm:spPr/>
      <dgm:t>
        <a:bodyPr/>
        <a:lstStyle/>
        <a:p>
          <a:endParaRPr lang="en-US"/>
        </a:p>
      </dgm:t>
    </dgm:pt>
    <dgm:pt modelId="{082B40CC-BEEC-4E50-BA99-8676DD78BA75}" type="sibTrans" cxnId="{E34B7C99-9702-4BDD-BDB9-218B495DD71B}">
      <dgm:prSet/>
      <dgm:spPr/>
      <dgm:t>
        <a:bodyPr/>
        <a:lstStyle/>
        <a:p>
          <a:endParaRPr lang="en-US"/>
        </a:p>
      </dgm:t>
    </dgm:pt>
    <dgm:pt modelId="{DDC86C91-EA7F-4AB1-AA61-DF12C3A36F50}">
      <dgm:prSet phldrT="[Text]"/>
      <dgm:spPr/>
      <dgm:t>
        <a:bodyPr/>
        <a:lstStyle/>
        <a:p>
          <a:r>
            <a:rPr lang="bn-IN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খেলাফতের দায়িত্ব পালন  ১২ বছর 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4CCC91-7C37-4211-AE53-90BA74D7B43E}" type="parTrans" cxnId="{15644880-B5A0-4E05-A7DD-B24CC86FEA70}">
      <dgm:prSet/>
      <dgm:spPr/>
      <dgm:t>
        <a:bodyPr/>
        <a:lstStyle/>
        <a:p>
          <a:endParaRPr lang="en-US"/>
        </a:p>
      </dgm:t>
    </dgm:pt>
    <dgm:pt modelId="{B4236C90-8D10-4E73-8A0B-CED3835C6CE9}" type="sibTrans" cxnId="{15644880-B5A0-4E05-A7DD-B24CC86FEA70}">
      <dgm:prSet/>
      <dgm:spPr/>
      <dgm:t>
        <a:bodyPr/>
        <a:lstStyle/>
        <a:p>
          <a:endParaRPr lang="en-US"/>
        </a:p>
      </dgm:t>
    </dgm:pt>
    <dgm:pt modelId="{B6569B60-76D0-424B-96A5-C655E822F302}">
      <dgm:prSet phldrT="[Text]"/>
      <dgm:spPr/>
      <dgm:t>
        <a:bodyPr/>
        <a:lstStyle/>
        <a:p>
          <a:r>
            <a:rPr lang="bn-IN" dirty="0" smtClean="0"/>
            <a:t>শাহাদাতঃ ১৮ জিলহজ্ব ৩৫ হিঃ </a:t>
          </a:r>
          <a:endParaRPr lang="en-US" dirty="0"/>
        </a:p>
      </dgm:t>
    </dgm:pt>
    <dgm:pt modelId="{B9FB7BB5-1D38-47AA-B76E-28B1E0534E4E}" type="parTrans" cxnId="{F12BECC2-79F8-4AA8-BA89-A2E4EA94F547}">
      <dgm:prSet/>
      <dgm:spPr/>
      <dgm:t>
        <a:bodyPr/>
        <a:lstStyle/>
        <a:p>
          <a:endParaRPr lang="en-US"/>
        </a:p>
      </dgm:t>
    </dgm:pt>
    <dgm:pt modelId="{C5688941-CC48-49D6-8C0F-CD600BB8E8CE}" type="sibTrans" cxnId="{F12BECC2-79F8-4AA8-BA89-A2E4EA94F547}">
      <dgm:prSet/>
      <dgm:spPr/>
      <dgm:t>
        <a:bodyPr/>
        <a:lstStyle/>
        <a:p>
          <a:endParaRPr lang="en-US"/>
        </a:p>
      </dgm:t>
    </dgm:pt>
    <dgm:pt modelId="{AC1B1FC1-C476-4C55-B23A-0C4346C326C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নবী (সঃ) এর জামাতা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CBE0F6-E212-4D22-98F8-721C1A4D59A1}" type="parTrans" cxnId="{38B531FE-5702-4C18-A04C-04E985888041}">
      <dgm:prSet/>
      <dgm:spPr/>
      <dgm:t>
        <a:bodyPr/>
        <a:lstStyle/>
        <a:p>
          <a:endParaRPr lang="en-US"/>
        </a:p>
      </dgm:t>
    </dgm:pt>
    <dgm:pt modelId="{C99D0ABF-E26B-4C5C-8E00-FDA898B59419}" type="sibTrans" cxnId="{38B531FE-5702-4C18-A04C-04E985888041}">
      <dgm:prSet/>
      <dgm:spPr/>
      <dgm:t>
        <a:bodyPr/>
        <a:lstStyle/>
        <a:p>
          <a:endParaRPr lang="en-US"/>
        </a:p>
      </dgm:t>
    </dgm:pt>
    <dgm:pt modelId="{267A4432-AF30-4A41-9CB9-231A53D8896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</a:t>
          </a:r>
        </a:p>
        <a:p>
          <a:pPr>
            <a:lnSpc>
              <a:spcPct val="100000"/>
            </a:lnSpc>
          </a:pPr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৫৭৬ খ্রিঃ </a:t>
          </a:r>
          <a:r>
            <a:rPr lang="bn-IN" sz="2000" dirty="0" smtClean="0"/>
            <a:t> </a:t>
          </a:r>
          <a:endParaRPr lang="en-US" sz="2000" dirty="0"/>
        </a:p>
      </dgm:t>
    </dgm:pt>
    <dgm:pt modelId="{851B1BD2-09D6-40D0-A181-9B33CCB0FC16}" type="parTrans" cxnId="{63996A15-D094-4E07-8C0C-3C7AB6F1C7BA}">
      <dgm:prSet/>
      <dgm:spPr/>
      <dgm:t>
        <a:bodyPr/>
        <a:lstStyle/>
        <a:p>
          <a:endParaRPr lang="en-US"/>
        </a:p>
      </dgm:t>
    </dgm:pt>
    <dgm:pt modelId="{10CD9C6B-87D1-480E-A951-D65E3272FA74}" type="sibTrans" cxnId="{63996A15-D094-4E07-8C0C-3C7AB6F1C7BA}">
      <dgm:prSet/>
      <dgm:spPr/>
      <dgm:t>
        <a:bodyPr/>
        <a:lstStyle/>
        <a:p>
          <a:endParaRPr lang="en-US"/>
        </a:p>
      </dgm:t>
    </dgm:pt>
    <dgm:pt modelId="{2A7CC9ED-0EAD-474A-88CC-1C6DF36E5A2A}">
      <dgm:prSet phldrT="[Text]"/>
      <dgm:spPr/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হিজরত </a:t>
          </a:r>
        </a:p>
        <a:p>
          <a:r>
            <a:rPr lang="bn-IN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৫ম হিজরী  </a:t>
          </a:r>
          <a:r>
            <a:rPr lang="bn-IN" dirty="0" smtClean="0">
              <a:solidFill>
                <a:srgbClr val="7030A0"/>
              </a:solidFill>
            </a:rPr>
            <a:t> </a:t>
          </a:r>
          <a:endParaRPr lang="en-US" dirty="0">
            <a:solidFill>
              <a:srgbClr val="7030A0"/>
            </a:solidFill>
          </a:endParaRPr>
        </a:p>
      </dgm:t>
    </dgm:pt>
    <dgm:pt modelId="{782938CC-B075-4FBB-86A9-ABBD91FCED63}" type="parTrans" cxnId="{8081267F-EDF9-4E6C-8B83-59DCCB7AB157}">
      <dgm:prSet/>
      <dgm:spPr/>
      <dgm:t>
        <a:bodyPr/>
        <a:lstStyle/>
        <a:p>
          <a:endParaRPr lang="en-US"/>
        </a:p>
      </dgm:t>
    </dgm:pt>
    <dgm:pt modelId="{D03A0C1D-ECA9-4A4C-B8FA-95FD6955C6AB}" type="sibTrans" cxnId="{8081267F-EDF9-4E6C-8B83-59DCCB7AB157}">
      <dgm:prSet/>
      <dgm:spPr/>
      <dgm:t>
        <a:bodyPr/>
        <a:lstStyle/>
        <a:p>
          <a:endParaRPr lang="en-US"/>
        </a:p>
      </dgm:t>
    </dgm:pt>
    <dgm:pt modelId="{D8286245-7D6B-4017-9366-C065D9011541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 বর্ণনা </a:t>
          </a:r>
        </a:p>
        <a:p>
          <a:r>
            <a:rPr lang="bn-IN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১৪৬ টি  </a:t>
          </a:r>
          <a:r>
            <a:rPr lang="bn-IN" dirty="0" smtClean="0">
              <a:solidFill>
                <a:srgbClr val="FF0000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FCEDE422-02F3-4F40-B12D-675855696964}" type="parTrans" cxnId="{C59906DA-0E17-42D8-BEB4-ABEB7F7BB059}">
      <dgm:prSet/>
      <dgm:spPr/>
      <dgm:t>
        <a:bodyPr/>
        <a:lstStyle/>
        <a:p>
          <a:endParaRPr lang="en-US"/>
        </a:p>
      </dgm:t>
    </dgm:pt>
    <dgm:pt modelId="{C5ED1B91-907D-49AB-B561-E4F3C60C402E}" type="sibTrans" cxnId="{C59906DA-0E17-42D8-BEB4-ABEB7F7BB059}">
      <dgm:prSet/>
      <dgm:spPr/>
      <dgm:t>
        <a:bodyPr/>
        <a:lstStyle/>
        <a:p>
          <a:endParaRPr lang="en-US"/>
        </a:p>
      </dgm:t>
    </dgm:pt>
    <dgm:pt modelId="{05E0560C-6A10-454F-949B-D392AB258C60}" type="pres">
      <dgm:prSet presAssocID="{AA7ACA42-4CC5-4550-88C2-D8F0EEB28F1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D419E1-497E-4507-97C4-D82E5FF5E5B6}" type="pres">
      <dgm:prSet presAssocID="{34B4D5A0-CC8E-46A2-81E8-50CC27A30BFC}" presName="singleCycle" presStyleCnt="0"/>
      <dgm:spPr/>
    </dgm:pt>
    <dgm:pt modelId="{62714E94-19FD-4923-9EB9-7A6F0D0B7999}" type="pres">
      <dgm:prSet presAssocID="{34B4D5A0-CC8E-46A2-81E8-50CC27A30BFC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71050A4-4417-4846-80E7-0EB746477E19}" type="pres">
      <dgm:prSet presAssocID="{C114DA64-B8E3-4004-8F8B-B367A5471BE6}" presName="Name56" presStyleLbl="parChTrans1D2" presStyleIdx="0" presStyleCnt="7"/>
      <dgm:spPr/>
      <dgm:t>
        <a:bodyPr/>
        <a:lstStyle/>
        <a:p>
          <a:endParaRPr lang="en-US"/>
        </a:p>
      </dgm:t>
    </dgm:pt>
    <dgm:pt modelId="{B5AA2B9A-6C63-4C12-A605-9B7C346FA656}" type="pres">
      <dgm:prSet presAssocID="{505F52D0-2AEC-45DE-A54A-C96702ADAC62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5894C-E7D4-4F6F-B316-559E0E7A11E6}" type="pres">
      <dgm:prSet presAssocID="{68CBE0F6-E212-4D22-98F8-721C1A4D59A1}" presName="Name56" presStyleLbl="parChTrans1D2" presStyleIdx="1" presStyleCnt="7"/>
      <dgm:spPr/>
      <dgm:t>
        <a:bodyPr/>
        <a:lstStyle/>
        <a:p>
          <a:endParaRPr lang="en-US"/>
        </a:p>
      </dgm:t>
    </dgm:pt>
    <dgm:pt modelId="{A0B89C68-6E39-4F9A-BF53-8CA36328B145}" type="pres">
      <dgm:prSet presAssocID="{AC1B1FC1-C476-4C55-B23A-0C4346C326CC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8A13-D22D-439B-9D70-663873D9D0DB}" type="pres">
      <dgm:prSet presAssocID="{851B1BD2-09D6-40D0-A181-9B33CCB0FC16}" presName="Name56" presStyleLbl="parChTrans1D2" presStyleIdx="2" presStyleCnt="7"/>
      <dgm:spPr/>
      <dgm:t>
        <a:bodyPr/>
        <a:lstStyle/>
        <a:p>
          <a:endParaRPr lang="en-US"/>
        </a:p>
      </dgm:t>
    </dgm:pt>
    <dgm:pt modelId="{876D84A2-2CEF-4EDA-A727-3FFC861994C0}" type="pres">
      <dgm:prSet presAssocID="{267A4432-AF30-4A41-9CB9-231A53D88965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E3FDA-6F44-4D7A-BA69-4085903D6093}" type="pres">
      <dgm:prSet presAssocID="{782938CC-B075-4FBB-86A9-ABBD91FCED63}" presName="Name56" presStyleLbl="parChTrans1D2" presStyleIdx="3" presStyleCnt="7"/>
      <dgm:spPr/>
      <dgm:t>
        <a:bodyPr/>
        <a:lstStyle/>
        <a:p>
          <a:endParaRPr lang="en-US"/>
        </a:p>
      </dgm:t>
    </dgm:pt>
    <dgm:pt modelId="{97ABF00F-F5F5-44FA-844D-1A9B8DC0F52F}" type="pres">
      <dgm:prSet presAssocID="{2A7CC9ED-0EAD-474A-88CC-1C6DF36E5A2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9418C-7CE9-4212-97FB-06B13DE98667}" type="pres">
      <dgm:prSet presAssocID="{2A4CCC91-7C37-4211-AE53-90BA74D7B43E}" presName="Name56" presStyleLbl="parChTrans1D2" presStyleIdx="4" presStyleCnt="7"/>
      <dgm:spPr/>
      <dgm:t>
        <a:bodyPr/>
        <a:lstStyle/>
        <a:p>
          <a:endParaRPr lang="en-US"/>
        </a:p>
      </dgm:t>
    </dgm:pt>
    <dgm:pt modelId="{A271173C-3586-40FE-8C86-B2B056C62B52}" type="pres">
      <dgm:prSet presAssocID="{DDC86C91-EA7F-4AB1-AA61-DF12C3A36F50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772FE-1FD6-4264-A07A-75F24878D5C3}" type="pres">
      <dgm:prSet presAssocID="{FCEDE422-02F3-4F40-B12D-675855696964}" presName="Name56" presStyleLbl="parChTrans1D2" presStyleIdx="5" presStyleCnt="7"/>
      <dgm:spPr/>
      <dgm:t>
        <a:bodyPr/>
        <a:lstStyle/>
        <a:p>
          <a:endParaRPr lang="en-US"/>
        </a:p>
      </dgm:t>
    </dgm:pt>
    <dgm:pt modelId="{7E2A288B-AADC-43A6-B2F8-D80BF855D201}" type="pres">
      <dgm:prSet presAssocID="{D8286245-7D6B-4017-9366-C065D9011541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BED81-7367-449C-A68A-D6C03D457BE9}" type="pres">
      <dgm:prSet presAssocID="{B9FB7BB5-1D38-47AA-B76E-28B1E0534E4E}" presName="Name56" presStyleLbl="parChTrans1D2" presStyleIdx="6" presStyleCnt="7"/>
      <dgm:spPr/>
      <dgm:t>
        <a:bodyPr/>
        <a:lstStyle/>
        <a:p>
          <a:endParaRPr lang="en-US"/>
        </a:p>
      </dgm:t>
    </dgm:pt>
    <dgm:pt modelId="{4F588261-97E8-4CC7-9D66-F0AE8FA9A1C1}" type="pres">
      <dgm:prSet presAssocID="{B6569B60-76D0-424B-96A5-C655E822F302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C7F69A-9F8F-41AE-A99C-C022B0157F18}" type="presOf" srcId="{267A4432-AF30-4A41-9CB9-231A53D88965}" destId="{876D84A2-2CEF-4EDA-A727-3FFC861994C0}" srcOrd="0" destOrd="0" presId="urn:microsoft.com/office/officeart/2008/layout/RadialCluster"/>
    <dgm:cxn modelId="{15644880-B5A0-4E05-A7DD-B24CC86FEA70}" srcId="{34B4D5A0-CC8E-46A2-81E8-50CC27A30BFC}" destId="{DDC86C91-EA7F-4AB1-AA61-DF12C3A36F50}" srcOrd="4" destOrd="0" parTransId="{2A4CCC91-7C37-4211-AE53-90BA74D7B43E}" sibTransId="{B4236C90-8D10-4E73-8A0B-CED3835C6CE9}"/>
    <dgm:cxn modelId="{2606F803-5511-4697-A1E7-A8F2A9C3C3BA}" type="presOf" srcId="{AA7ACA42-4CC5-4550-88C2-D8F0EEB28F15}" destId="{05E0560C-6A10-454F-949B-D392AB258C60}" srcOrd="0" destOrd="0" presId="urn:microsoft.com/office/officeart/2008/layout/RadialCluster"/>
    <dgm:cxn modelId="{38B531FE-5702-4C18-A04C-04E985888041}" srcId="{34B4D5A0-CC8E-46A2-81E8-50CC27A30BFC}" destId="{AC1B1FC1-C476-4C55-B23A-0C4346C326CC}" srcOrd="1" destOrd="0" parTransId="{68CBE0F6-E212-4D22-98F8-721C1A4D59A1}" sibTransId="{C99D0ABF-E26B-4C5C-8E00-FDA898B59419}"/>
    <dgm:cxn modelId="{5270162B-344B-471E-8048-73FE68166CBC}" type="presOf" srcId="{FCEDE422-02F3-4F40-B12D-675855696964}" destId="{D27772FE-1FD6-4264-A07A-75F24878D5C3}" srcOrd="0" destOrd="0" presId="urn:microsoft.com/office/officeart/2008/layout/RadialCluster"/>
    <dgm:cxn modelId="{4A6CDDB4-1072-46FF-968D-E9134A6E84E1}" type="presOf" srcId="{B9FB7BB5-1D38-47AA-B76E-28B1E0534E4E}" destId="{8DCBED81-7367-449C-A68A-D6C03D457BE9}" srcOrd="0" destOrd="0" presId="urn:microsoft.com/office/officeart/2008/layout/RadialCluster"/>
    <dgm:cxn modelId="{26531DFF-1451-4765-B8EF-BEE066D83212}" type="presOf" srcId="{2A4CCC91-7C37-4211-AE53-90BA74D7B43E}" destId="{C6B9418C-7CE9-4212-97FB-06B13DE98667}" srcOrd="0" destOrd="0" presId="urn:microsoft.com/office/officeart/2008/layout/RadialCluster"/>
    <dgm:cxn modelId="{41A738BD-9E0C-4227-82E5-3C05B4D145A6}" type="presOf" srcId="{B6569B60-76D0-424B-96A5-C655E822F302}" destId="{4F588261-97E8-4CC7-9D66-F0AE8FA9A1C1}" srcOrd="0" destOrd="0" presId="urn:microsoft.com/office/officeart/2008/layout/RadialCluster"/>
    <dgm:cxn modelId="{6B6CF10F-F279-4FB6-BA44-B2F3EF9D35FA}" type="presOf" srcId="{2A7CC9ED-0EAD-474A-88CC-1C6DF36E5A2A}" destId="{97ABF00F-F5F5-44FA-844D-1A9B8DC0F52F}" srcOrd="0" destOrd="0" presId="urn:microsoft.com/office/officeart/2008/layout/RadialCluster"/>
    <dgm:cxn modelId="{B3452A09-6DE3-45A1-8E51-DAC4C6CBD9E5}" srcId="{AA7ACA42-4CC5-4550-88C2-D8F0EEB28F15}" destId="{34B4D5A0-CC8E-46A2-81E8-50CC27A30BFC}" srcOrd="0" destOrd="0" parTransId="{0A50F09F-0792-471B-9B54-28594C5AD7F8}" sibTransId="{C8A60723-5D63-48E3-B6E0-0F834F8811B4}"/>
    <dgm:cxn modelId="{97AED55E-9EDF-4782-B2D5-40EB6C719484}" type="presOf" srcId="{505F52D0-2AEC-45DE-A54A-C96702ADAC62}" destId="{B5AA2B9A-6C63-4C12-A605-9B7C346FA656}" srcOrd="0" destOrd="0" presId="urn:microsoft.com/office/officeart/2008/layout/RadialCluster"/>
    <dgm:cxn modelId="{63996A15-D094-4E07-8C0C-3C7AB6F1C7BA}" srcId="{34B4D5A0-CC8E-46A2-81E8-50CC27A30BFC}" destId="{267A4432-AF30-4A41-9CB9-231A53D88965}" srcOrd="2" destOrd="0" parTransId="{851B1BD2-09D6-40D0-A181-9B33CCB0FC16}" sibTransId="{10CD9C6B-87D1-480E-A951-D65E3272FA74}"/>
    <dgm:cxn modelId="{8081267F-EDF9-4E6C-8B83-59DCCB7AB157}" srcId="{34B4D5A0-CC8E-46A2-81E8-50CC27A30BFC}" destId="{2A7CC9ED-0EAD-474A-88CC-1C6DF36E5A2A}" srcOrd="3" destOrd="0" parTransId="{782938CC-B075-4FBB-86A9-ABBD91FCED63}" sibTransId="{D03A0C1D-ECA9-4A4C-B8FA-95FD6955C6AB}"/>
    <dgm:cxn modelId="{C59906DA-0E17-42D8-BEB4-ABEB7F7BB059}" srcId="{34B4D5A0-CC8E-46A2-81E8-50CC27A30BFC}" destId="{D8286245-7D6B-4017-9366-C065D9011541}" srcOrd="5" destOrd="0" parTransId="{FCEDE422-02F3-4F40-B12D-675855696964}" sibTransId="{C5ED1B91-907D-49AB-B561-E4F3C60C402E}"/>
    <dgm:cxn modelId="{5BB3819F-86E1-4669-AFDE-CD5A89BA7E89}" type="presOf" srcId="{851B1BD2-09D6-40D0-A181-9B33CCB0FC16}" destId="{2E488A13-D22D-439B-9D70-663873D9D0DB}" srcOrd="0" destOrd="0" presId="urn:microsoft.com/office/officeart/2008/layout/RadialCluster"/>
    <dgm:cxn modelId="{E34B7C99-9702-4BDD-BDB9-218B495DD71B}" srcId="{34B4D5A0-CC8E-46A2-81E8-50CC27A30BFC}" destId="{505F52D0-2AEC-45DE-A54A-C96702ADAC62}" srcOrd="0" destOrd="0" parTransId="{C114DA64-B8E3-4004-8F8B-B367A5471BE6}" sibTransId="{082B40CC-BEEC-4E50-BA99-8676DD78BA75}"/>
    <dgm:cxn modelId="{799EA501-AA31-442B-8FE8-C6B391EB36A9}" type="presOf" srcId="{C114DA64-B8E3-4004-8F8B-B367A5471BE6}" destId="{B71050A4-4417-4846-80E7-0EB746477E19}" srcOrd="0" destOrd="0" presId="urn:microsoft.com/office/officeart/2008/layout/RadialCluster"/>
    <dgm:cxn modelId="{9C7B634B-796E-48FB-8A14-C3394770FECE}" type="presOf" srcId="{34B4D5A0-CC8E-46A2-81E8-50CC27A30BFC}" destId="{62714E94-19FD-4923-9EB9-7A6F0D0B7999}" srcOrd="0" destOrd="0" presId="urn:microsoft.com/office/officeart/2008/layout/RadialCluster"/>
    <dgm:cxn modelId="{E3085B65-B9CC-42BC-AFC5-400BC1C4E203}" type="presOf" srcId="{D8286245-7D6B-4017-9366-C065D9011541}" destId="{7E2A288B-AADC-43A6-B2F8-D80BF855D201}" srcOrd="0" destOrd="0" presId="urn:microsoft.com/office/officeart/2008/layout/RadialCluster"/>
    <dgm:cxn modelId="{F12BECC2-79F8-4AA8-BA89-A2E4EA94F547}" srcId="{34B4D5A0-CC8E-46A2-81E8-50CC27A30BFC}" destId="{B6569B60-76D0-424B-96A5-C655E822F302}" srcOrd="6" destOrd="0" parTransId="{B9FB7BB5-1D38-47AA-B76E-28B1E0534E4E}" sibTransId="{C5688941-CC48-49D6-8C0F-CD600BB8E8CE}"/>
    <dgm:cxn modelId="{74231834-9BDA-4A17-A5F7-FA0CF659C716}" type="presOf" srcId="{DDC86C91-EA7F-4AB1-AA61-DF12C3A36F50}" destId="{A271173C-3586-40FE-8C86-B2B056C62B52}" srcOrd="0" destOrd="0" presId="urn:microsoft.com/office/officeart/2008/layout/RadialCluster"/>
    <dgm:cxn modelId="{7648D428-AC73-4B5D-B23F-7760DBB119D1}" type="presOf" srcId="{68CBE0F6-E212-4D22-98F8-721C1A4D59A1}" destId="{9575894C-E7D4-4F6F-B316-559E0E7A11E6}" srcOrd="0" destOrd="0" presId="urn:microsoft.com/office/officeart/2008/layout/RadialCluster"/>
    <dgm:cxn modelId="{78A6E591-CDD9-4CC5-9B60-F4BA46C06776}" type="presOf" srcId="{AC1B1FC1-C476-4C55-B23A-0C4346C326CC}" destId="{A0B89C68-6E39-4F9A-BF53-8CA36328B145}" srcOrd="0" destOrd="0" presId="urn:microsoft.com/office/officeart/2008/layout/RadialCluster"/>
    <dgm:cxn modelId="{DE4BE656-05D9-4DD6-B8BA-D9FDADC9711B}" type="presOf" srcId="{782938CC-B075-4FBB-86A9-ABBD91FCED63}" destId="{5E5E3FDA-6F44-4D7A-BA69-4085903D6093}" srcOrd="0" destOrd="0" presId="urn:microsoft.com/office/officeart/2008/layout/RadialCluster"/>
    <dgm:cxn modelId="{2EDB32F9-E2BD-4E4C-A616-D36E87F5C704}" type="presParOf" srcId="{05E0560C-6A10-454F-949B-D392AB258C60}" destId="{F5D419E1-497E-4507-97C4-D82E5FF5E5B6}" srcOrd="0" destOrd="0" presId="urn:microsoft.com/office/officeart/2008/layout/RadialCluster"/>
    <dgm:cxn modelId="{22B7EC7E-E065-4434-8D1F-EF8860FF3328}" type="presParOf" srcId="{F5D419E1-497E-4507-97C4-D82E5FF5E5B6}" destId="{62714E94-19FD-4923-9EB9-7A6F0D0B7999}" srcOrd="0" destOrd="0" presId="urn:microsoft.com/office/officeart/2008/layout/RadialCluster"/>
    <dgm:cxn modelId="{4C23B29F-F5CE-4427-8EF8-7326E1C73ACB}" type="presParOf" srcId="{F5D419E1-497E-4507-97C4-D82E5FF5E5B6}" destId="{B71050A4-4417-4846-80E7-0EB746477E19}" srcOrd="1" destOrd="0" presId="urn:microsoft.com/office/officeart/2008/layout/RadialCluster"/>
    <dgm:cxn modelId="{36B42F6D-3D39-4517-9631-9E442C9B50A7}" type="presParOf" srcId="{F5D419E1-497E-4507-97C4-D82E5FF5E5B6}" destId="{B5AA2B9A-6C63-4C12-A605-9B7C346FA656}" srcOrd="2" destOrd="0" presId="urn:microsoft.com/office/officeart/2008/layout/RadialCluster"/>
    <dgm:cxn modelId="{E09703EF-9C3E-48D9-8BEF-123AE5085DFB}" type="presParOf" srcId="{F5D419E1-497E-4507-97C4-D82E5FF5E5B6}" destId="{9575894C-E7D4-4F6F-B316-559E0E7A11E6}" srcOrd="3" destOrd="0" presId="urn:microsoft.com/office/officeart/2008/layout/RadialCluster"/>
    <dgm:cxn modelId="{0EA3BD2D-2983-4E5A-B012-ABE1D84B7864}" type="presParOf" srcId="{F5D419E1-497E-4507-97C4-D82E5FF5E5B6}" destId="{A0B89C68-6E39-4F9A-BF53-8CA36328B145}" srcOrd="4" destOrd="0" presId="urn:microsoft.com/office/officeart/2008/layout/RadialCluster"/>
    <dgm:cxn modelId="{F6757570-F189-48D7-AB71-FFA5EEC561A8}" type="presParOf" srcId="{F5D419E1-497E-4507-97C4-D82E5FF5E5B6}" destId="{2E488A13-D22D-439B-9D70-663873D9D0DB}" srcOrd="5" destOrd="0" presId="urn:microsoft.com/office/officeart/2008/layout/RadialCluster"/>
    <dgm:cxn modelId="{F023E234-6184-45D2-BE86-7485DF9FFBB0}" type="presParOf" srcId="{F5D419E1-497E-4507-97C4-D82E5FF5E5B6}" destId="{876D84A2-2CEF-4EDA-A727-3FFC861994C0}" srcOrd="6" destOrd="0" presId="urn:microsoft.com/office/officeart/2008/layout/RadialCluster"/>
    <dgm:cxn modelId="{FCF11DED-53DD-433D-9A79-3FB10A176EB8}" type="presParOf" srcId="{F5D419E1-497E-4507-97C4-D82E5FF5E5B6}" destId="{5E5E3FDA-6F44-4D7A-BA69-4085903D6093}" srcOrd="7" destOrd="0" presId="urn:microsoft.com/office/officeart/2008/layout/RadialCluster"/>
    <dgm:cxn modelId="{9126CDEC-B79B-4509-8ACD-54F159E5896C}" type="presParOf" srcId="{F5D419E1-497E-4507-97C4-D82E5FF5E5B6}" destId="{97ABF00F-F5F5-44FA-844D-1A9B8DC0F52F}" srcOrd="8" destOrd="0" presId="urn:microsoft.com/office/officeart/2008/layout/RadialCluster"/>
    <dgm:cxn modelId="{72A8A761-BD5D-4418-8A4E-158E43A88EF7}" type="presParOf" srcId="{F5D419E1-497E-4507-97C4-D82E5FF5E5B6}" destId="{C6B9418C-7CE9-4212-97FB-06B13DE98667}" srcOrd="9" destOrd="0" presId="urn:microsoft.com/office/officeart/2008/layout/RadialCluster"/>
    <dgm:cxn modelId="{3C19BDFA-7FBB-4DD7-A414-1DABF86DD4FA}" type="presParOf" srcId="{F5D419E1-497E-4507-97C4-D82E5FF5E5B6}" destId="{A271173C-3586-40FE-8C86-B2B056C62B52}" srcOrd="10" destOrd="0" presId="urn:microsoft.com/office/officeart/2008/layout/RadialCluster"/>
    <dgm:cxn modelId="{786E70BE-6CFC-45CD-B9EC-5FAE1CA1BDFB}" type="presParOf" srcId="{F5D419E1-497E-4507-97C4-D82E5FF5E5B6}" destId="{D27772FE-1FD6-4264-A07A-75F24878D5C3}" srcOrd="11" destOrd="0" presId="urn:microsoft.com/office/officeart/2008/layout/RadialCluster"/>
    <dgm:cxn modelId="{99670281-3910-4FE2-9067-190AFD2A6451}" type="presParOf" srcId="{F5D419E1-497E-4507-97C4-D82E5FF5E5B6}" destId="{7E2A288B-AADC-43A6-B2F8-D80BF855D201}" srcOrd="12" destOrd="0" presId="urn:microsoft.com/office/officeart/2008/layout/RadialCluster"/>
    <dgm:cxn modelId="{729A7FE7-133B-4292-B0B1-3287CD0F9721}" type="presParOf" srcId="{F5D419E1-497E-4507-97C4-D82E5FF5E5B6}" destId="{8DCBED81-7367-449C-A68A-D6C03D457BE9}" srcOrd="13" destOrd="0" presId="urn:microsoft.com/office/officeart/2008/layout/RadialCluster"/>
    <dgm:cxn modelId="{0BDA0666-9AEB-4BB3-9122-617FDFAD7A8E}" type="presParOf" srcId="{F5D419E1-497E-4507-97C4-D82E5FF5E5B6}" destId="{4F588261-97E8-4CC7-9D66-F0AE8FA9A1C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14E94-19FD-4923-9EB9-7A6F0D0B7999}">
      <dsp:nvSpPr>
        <dsp:cNvPr id="0" name=""/>
        <dsp:cNvSpPr/>
      </dsp:nvSpPr>
      <dsp:spPr>
        <a:xfrm>
          <a:off x="2948939" y="2031531"/>
          <a:ext cx="1645920" cy="1645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হযরত ওছমান (রাঃ)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9286" y="2111878"/>
        <a:ext cx="1485226" cy="1485226"/>
      </dsp:txXfrm>
    </dsp:sp>
    <dsp:sp modelId="{B71050A4-4417-4846-80E7-0EB746477E19}">
      <dsp:nvSpPr>
        <dsp:cNvPr id="0" name=""/>
        <dsp:cNvSpPr/>
      </dsp:nvSpPr>
      <dsp:spPr>
        <a:xfrm rot="16200000">
          <a:off x="3335270" y="1594901"/>
          <a:ext cx="873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325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A2B9A-6C63-4C12-A605-9B7C346FA656}">
      <dsp:nvSpPr>
        <dsp:cNvPr id="0" name=""/>
        <dsp:cNvSpPr/>
      </dsp:nvSpPr>
      <dsp:spPr>
        <a:xfrm>
          <a:off x="3220516" y="55505"/>
          <a:ext cx="1102766" cy="1102766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উপাধী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গণি </a:t>
          </a:r>
          <a:endParaRPr lang="en-US" sz="2600" kern="1200" dirty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4349" y="109338"/>
        <a:ext cx="995100" cy="995100"/>
      </dsp:txXfrm>
    </dsp:sp>
    <dsp:sp modelId="{9575894C-E7D4-4F6F-B316-559E0E7A11E6}">
      <dsp:nvSpPr>
        <dsp:cNvPr id="0" name=""/>
        <dsp:cNvSpPr/>
      </dsp:nvSpPr>
      <dsp:spPr>
        <a:xfrm rot="19285714">
          <a:off x="4541435" y="2045525"/>
          <a:ext cx="489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975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89C68-6E39-4F9A-BF53-8CA36328B145}">
      <dsp:nvSpPr>
        <dsp:cNvPr id="0" name=""/>
        <dsp:cNvSpPr/>
      </dsp:nvSpPr>
      <dsp:spPr>
        <a:xfrm>
          <a:off x="4977763" y="901750"/>
          <a:ext cx="1102766" cy="1102766"/>
        </a:xfrm>
        <a:prstGeom prst="round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নবী (সঃ) এর জামাতা 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1596" y="955583"/>
        <a:ext cx="995100" cy="995100"/>
      </dsp:txXfrm>
    </dsp:sp>
    <dsp:sp modelId="{2E488A13-D22D-439B-9D70-663873D9D0DB}">
      <dsp:nvSpPr>
        <dsp:cNvPr id="0" name=""/>
        <dsp:cNvSpPr/>
      </dsp:nvSpPr>
      <dsp:spPr>
        <a:xfrm rot="771429">
          <a:off x="4584355" y="3135553"/>
          <a:ext cx="837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791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D84A2-2CEF-4EDA-A727-3FFC861994C0}">
      <dsp:nvSpPr>
        <dsp:cNvPr id="0" name=""/>
        <dsp:cNvSpPr/>
      </dsp:nvSpPr>
      <dsp:spPr>
        <a:xfrm>
          <a:off x="5411767" y="2803246"/>
          <a:ext cx="1102766" cy="1102766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৫৭৬ খ্রিঃ </a:t>
          </a:r>
          <a:r>
            <a:rPr lang="bn-IN" sz="2000" kern="1200" dirty="0" smtClean="0"/>
            <a:t> </a:t>
          </a:r>
          <a:endParaRPr lang="en-US" sz="2000" kern="1200" dirty="0"/>
        </a:p>
      </dsp:txBody>
      <dsp:txXfrm>
        <a:off x="5465600" y="2857079"/>
        <a:ext cx="995100" cy="995100"/>
      </dsp:txXfrm>
    </dsp:sp>
    <dsp:sp modelId="{5E5E3FDA-6F44-4D7A-BA69-4085903D6093}">
      <dsp:nvSpPr>
        <dsp:cNvPr id="0" name=""/>
        <dsp:cNvSpPr/>
      </dsp:nvSpPr>
      <dsp:spPr>
        <a:xfrm rot="3857143">
          <a:off x="3963793" y="4002789"/>
          <a:ext cx="7221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19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BF00F-F5F5-44FA-844D-1A9B8DC0F52F}">
      <dsp:nvSpPr>
        <dsp:cNvPr id="0" name=""/>
        <dsp:cNvSpPr/>
      </dsp:nvSpPr>
      <dsp:spPr>
        <a:xfrm>
          <a:off x="4195714" y="4328127"/>
          <a:ext cx="1102766" cy="1102766"/>
        </a:xfrm>
        <a:prstGeom prst="round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হিজরত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৫ম হিজরী  </a:t>
          </a:r>
          <a:r>
            <a:rPr lang="bn-IN" sz="2200" kern="1200" dirty="0" smtClean="0">
              <a:solidFill>
                <a:srgbClr val="7030A0"/>
              </a:solidFill>
            </a:rPr>
            <a:t> </a:t>
          </a:r>
          <a:endParaRPr lang="en-US" sz="2200" kern="1200" dirty="0">
            <a:solidFill>
              <a:srgbClr val="7030A0"/>
            </a:solidFill>
          </a:endParaRPr>
        </a:p>
      </dsp:txBody>
      <dsp:txXfrm>
        <a:off x="4249547" y="4381960"/>
        <a:ext cx="995100" cy="995100"/>
      </dsp:txXfrm>
    </dsp:sp>
    <dsp:sp modelId="{C6B9418C-7CE9-4212-97FB-06B13DE98667}">
      <dsp:nvSpPr>
        <dsp:cNvPr id="0" name=""/>
        <dsp:cNvSpPr/>
      </dsp:nvSpPr>
      <dsp:spPr>
        <a:xfrm rot="6942857">
          <a:off x="2857810" y="4002789"/>
          <a:ext cx="7221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19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173C-3586-40FE-8C86-B2B056C62B52}">
      <dsp:nvSpPr>
        <dsp:cNvPr id="0" name=""/>
        <dsp:cNvSpPr/>
      </dsp:nvSpPr>
      <dsp:spPr>
        <a:xfrm>
          <a:off x="2245318" y="4328127"/>
          <a:ext cx="1102766" cy="1102766"/>
        </a:xfrm>
        <a:prstGeom prst="round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খেলাফতের দায়িত্ব পালন  ১২ বছর </a:t>
          </a:r>
          <a:endParaRPr lang="en-US" sz="1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9151" y="4381960"/>
        <a:ext cx="995100" cy="995100"/>
      </dsp:txXfrm>
    </dsp:sp>
    <dsp:sp modelId="{D27772FE-1FD6-4264-A07A-75F24878D5C3}">
      <dsp:nvSpPr>
        <dsp:cNvPr id="0" name=""/>
        <dsp:cNvSpPr/>
      </dsp:nvSpPr>
      <dsp:spPr>
        <a:xfrm rot="10028571">
          <a:off x="2121528" y="3135553"/>
          <a:ext cx="8379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791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288B-AADC-43A6-B2F8-D80BF855D201}">
      <dsp:nvSpPr>
        <dsp:cNvPr id="0" name=""/>
        <dsp:cNvSpPr/>
      </dsp:nvSpPr>
      <dsp:spPr>
        <a:xfrm>
          <a:off x="1029266" y="2803246"/>
          <a:ext cx="1102766" cy="1102766"/>
        </a:xfrm>
        <a:prstGeom prst="round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 বর্ণনা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১৪৬ টি  </a:t>
          </a:r>
          <a:r>
            <a:rPr lang="bn-IN" sz="1900" kern="1200" dirty="0" smtClean="0">
              <a:solidFill>
                <a:srgbClr val="FF0000"/>
              </a:solidFill>
            </a:rPr>
            <a:t> 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083099" y="2857079"/>
        <a:ext cx="995100" cy="995100"/>
      </dsp:txXfrm>
    </dsp:sp>
    <dsp:sp modelId="{8DCBED81-7367-449C-A68A-D6C03D457BE9}">
      <dsp:nvSpPr>
        <dsp:cNvPr id="0" name=""/>
        <dsp:cNvSpPr/>
      </dsp:nvSpPr>
      <dsp:spPr>
        <a:xfrm rot="13114286">
          <a:off x="2512612" y="2045525"/>
          <a:ext cx="489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975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88261-97E8-4CC7-9D66-F0AE8FA9A1C1}">
      <dsp:nvSpPr>
        <dsp:cNvPr id="0" name=""/>
        <dsp:cNvSpPr/>
      </dsp:nvSpPr>
      <dsp:spPr>
        <a:xfrm>
          <a:off x="1463270" y="901750"/>
          <a:ext cx="1102766" cy="110276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/>
            <a:t>শাহাদাতঃ ১৮ জিলহজ্ব ৩৫ হিঃ </a:t>
          </a:r>
          <a:endParaRPr lang="en-US" sz="1500" kern="1200" dirty="0"/>
        </a:p>
      </dsp:txBody>
      <dsp:txXfrm>
        <a:off x="1517103" y="955583"/>
        <a:ext cx="995100" cy="995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2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4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3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1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9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EA32F-C70C-4DD2-B059-5FEBB7AC209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139B-61A4-408D-9F0F-7528D0E40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5532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b="1" dirty="0" smtClean="0">
                <a:ln w="12700">
                  <a:solidFill>
                    <a:srgbClr val="212745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rgbClr val="212745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4" y="1600200"/>
            <a:ext cx="7844726" cy="45843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5685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2792143"/>
              </p:ext>
            </p:extLst>
          </p:nvPr>
        </p:nvGraphicFramePr>
        <p:xfrm>
          <a:off x="838200" y="609600"/>
          <a:ext cx="7543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9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714E94-19FD-4923-9EB9-7A6F0D0B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2714E94-19FD-4923-9EB9-7A6F0D0B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050A4-4417-4846-80E7-0EB746477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B71050A4-4417-4846-80E7-0EB746477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AA2B9A-6C63-4C12-A605-9B7C346FA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B5AA2B9A-6C63-4C12-A605-9B7C346FA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75894C-E7D4-4F6F-B316-559E0E7A1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9575894C-E7D4-4F6F-B316-559E0E7A1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B89C68-6E39-4F9A-BF53-8CA36328B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A0B89C68-6E39-4F9A-BF53-8CA36328B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488A13-D22D-439B-9D70-663873D9D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2E488A13-D22D-439B-9D70-663873D9D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6D84A2-2CEF-4EDA-A727-3FFC8619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876D84A2-2CEF-4EDA-A727-3FFC86199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5E3FDA-6F44-4D7A-BA69-4085903D6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5E5E3FDA-6F44-4D7A-BA69-4085903D6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ABF00F-F5F5-44FA-844D-1A9B8DC0F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97ABF00F-F5F5-44FA-844D-1A9B8DC0F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B9418C-7CE9-4212-97FB-06B13DE98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6B9418C-7CE9-4212-97FB-06B13DE98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1173C-3586-40FE-8C86-B2B056C62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A271173C-3586-40FE-8C86-B2B056C62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7772FE-1FD6-4264-A07A-75F24878D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D27772FE-1FD6-4264-A07A-75F24878D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2A288B-AADC-43A6-B2F8-D80BF855D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7E2A288B-AADC-43A6-B2F8-D80BF855D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CBED81-7367-449C-A68A-D6C03D457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8DCBED81-7367-449C-A68A-D6C03D457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588261-97E8-4CC7-9D66-F0AE8FA9A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4F588261-97E8-4CC7-9D66-F0AE8FA9A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762000"/>
            <a:ext cx="52578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57200" y="2438400"/>
            <a:ext cx="7924800" cy="3352800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পাপীদেরকে কবরে কতটি সাপ দংশন করবে?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কবরে ফেরেস্তারা কি কি প্রশ্ন করবে?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হযরত ওছমান (রাঃ) এর উপাধী কি?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650">
              <a:schemeClr val="accent2">
                <a:lumMod val="75000"/>
              </a:schemeClr>
            </a:gs>
            <a:gs pos="31650">
              <a:srgbClr val="B3C7EA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24400" y="762000"/>
            <a:ext cx="28194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51364"/>
            <a:ext cx="8458200" cy="3733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দাফনে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2624137" cy="1574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5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57200"/>
            <a:ext cx="8534400" cy="6019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/>
              <a:t>عن </a:t>
            </a:r>
            <a:r>
              <a:rPr lang="ar-SA" sz="3200" dirty="0" smtClean="0"/>
              <a:t>ابى سعيد </a:t>
            </a:r>
            <a:r>
              <a:rPr lang="ar-SA" sz="3200" dirty="0"/>
              <a:t>(رض) </a:t>
            </a:r>
            <a:r>
              <a:rPr lang="ar-SA" sz="3200" dirty="0" smtClean="0"/>
              <a:t>قال قال  رسول الله </a:t>
            </a:r>
            <a:r>
              <a:rPr lang="ar-SA" sz="3200" dirty="0"/>
              <a:t>صلى الله عليه و سلم </a:t>
            </a:r>
            <a:r>
              <a:rPr lang="ar-SA" sz="3200" dirty="0" smtClean="0"/>
              <a:t>ليسلط على الكافر فى قبره بسعة و تسعون تنينا تنهسه وتلدغه حتى يقوم الساعة لو ان تنينا منها نفخ بالارض ما انبتت خضراً (</a:t>
            </a:r>
            <a:r>
              <a:rPr lang="ar-SA" sz="3200" dirty="0"/>
              <a:t>رواه </a:t>
            </a:r>
            <a:r>
              <a:rPr lang="ar-SA" sz="3200" dirty="0" smtClean="0"/>
              <a:t>الدارمى)</a:t>
            </a:r>
            <a:endParaRPr lang="ar-SA" sz="3200" dirty="0"/>
          </a:p>
          <a:p>
            <a:pPr algn="ctr"/>
            <a:r>
              <a:rPr lang="ar-SA" sz="2400" dirty="0"/>
              <a:t>(الرقم الحديث </a:t>
            </a:r>
            <a:r>
              <a:rPr lang="ar-SA" sz="2400" dirty="0" smtClean="0"/>
              <a:t>126 </a:t>
            </a:r>
            <a:r>
              <a:rPr lang="ar-SA" sz="2400" dirty="0"/>
              <a:t>مشكوة المصابيح</a:t>
            </a:r>
            <a:r>
              <a:rPr lang="ar-SA" sz="2400" dirty="0" smtClean="0"/>
              <a:t>)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সাঈদ খুদরী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ইরশাদ করেছেন, অবশ্যই কাফেররের উপর তার কবরে ৯৯ টি বিষাক্ত সাপচাপিয়ে দেয়া হবে। এই সাপগুলো তাকে কেয়মত পর্যন্ত দংশন করতে থাকবে।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সাপগুলোর বিষক্রিয়া এতই তীব্র হবে যে, এদের মধ্যে একটি সাপও যদি দুনিয়ায় নিঃশ্বাস ছাড়ত তাহলে জমিন কোন সবুজ তৃণলতা ও উদ্ভিদ জন্ম দিত 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8070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750">
              <a:schemeClr val="accent3">
                <a:lumMod val="20000"/>
                <a:lumOff val="80000"/>
              </a:schemeClr>
            </a:gs>
            <a:gs pos="21680">
              <a:schemeClr val="accent2">
                <a:lumMod val="40000"/>
                <a:lumOff val="60000"/>
              </a:schemeClr>
            </a:gs>
            <a:gs pos="31650">
              <a:srgbClr val="B3C7EA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8200" y="914400"/>
            <a:ext cx="2743200" cy="1371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14600"/>
            <a:ext cx="7924800" cy="3124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কাফেরদের কবরের আজাবের বিবরণ লিখ। </a:t>
            </a:r>
          </a:p>
          <a:p>
            <a:pPr algn="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 মিনিট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2529840" cy="1371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697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971800"/>
            <a:ext cx="7924800" cy="3124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কাফেরদের কবরের সাপের বিবরণ মতামতসহ লিখে আনবে।</a:t>
            </a:r>
            <a:endParaRPr lang="bn-IN" sz="40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3276600" cy="2057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5486400" y="457200"/>
            <a:ext cx="2667000" cy="2057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36576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41148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33400"/>
            <a:ext cx="7924800" cy="2362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আল্লাহর নিকট দোয়া করি</a:t>
            </a:r>
          </a:p>
          <a:p>
            <a:pPr algn="ctr"/>
            <a:r>
              <a:rPr lang="ar-SA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اللهم احفظنا من كل بلاء الدنيا و عذاب الآخرة-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2849" y="5562600"/>
            <a:ext cx="3005951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916" y="346619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solidFill>
                  <a:prstClr val="black"/>
                </a:solidFill>
                <a:latin typeface="NikoshBAN" pitchFamily="2" charset="0"/>
              </a:rPr>
              <a:t> 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305074"/>
            <a:ext cx="7924800" cy="45623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محمد انعام الحق</a:t>
            </a:r>
          </a:p>
          <a:p>
            <a:pPr algn="r" rtl="1"/>
            <a:r>
              <a:rPr lang="ar-SA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المحاضر للعرب</a:t>
            </a:r>
          </a:p>
          <a:p>
            <a:pPr algn="r" rtl="1"/>
            <a:r>
              <a:rPr lang="ar-SA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شارى فانسانى حسينية فاضل مدرسة- مطلب عطر- ساند فور-</a:t>
            </a:r>
            <a:endParaRPr lang="ar-SA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الجوال: 01817511165</a:t>
            </a:r>
          </a:p>
          <a:p>
            <a:pPr algn="r" rtl="1"/>
            <a:r>
              <a:rPr lang="ar-SA" sz="2800" b="1" dirty="0" smtClean="0">
                <a:solidFill>
                  <a:prstClr val="black"/>
                </a:solidFill>
                <a:latin typeface="Arial"/>
                <a:cs typeface="Arial"/>
              </a:rPr>
              <a:t>التاريخ:</a:t>
            </a:r>
            <a:r>
              <a:rPr lang="bn-IN" sz="2800" b="1" dirty="0" smtClean="0">
                <a:solidFill>
                  <a:prstClr val="black"/>
                </a:solidFill>
                <a:latin typeface="Arial"/>
                <a:cs typeface="Arial"/>
              </a:rPr>
              <a:t>07</a:t>
            </a:r>
            <a:r>
              <a:rPr lang="ar-SA" sz="2800" b="1" dirty="0" smtClean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cs typeface="Arial"/>
              </a:rPr>
              <a:t>09</a:t>
            </a:r>
            <a:r>
              <a:rPr lang="ar-SA" sz="2800" b="1" dirty="0" smtClean="0">
                <a:solidFill>
                  <a:prstClr val="black"/>
                </a:solidFill>
                <a:latin typeface="Arial"/>
                <a:cs typeface="Arial"/>
              </a:rPr>
              <a:t>-2020</a:t>
            </a:r>
            <a:endParaRPr lang="ar-SA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" y="1343174"/>
            <a:ext cx="1585913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83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133600"/>
            <a:ext cx="7696200" cy="38862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শ্রেণিঃ আলিম ১ম বর্ষ</a:t>
            </a:r>
            <a:endParaRPr lang="en-US" sz="4000" b="1" dirty="0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en-US" sz="40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হাদিস</a:t>
            </a:r>
            <a:r>
              <a:rPr lang="en-US" sz="40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উসূলুল</a:t>
            </a:r>
            <a:r>
              <a:rPr lang="en-US" sz="40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হাদিস</a:t>
            </a:r>
            <a:r>
              <a:rPr lang="en-US" sz="40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bn-IN" sz="4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অধ্যায়ঃ ২য় (কিতাবুল ঈমান) 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সময়ঃ ৪০ মিনিট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তারিখঃ ১২-০৩-২০২২ 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286000" y="609600"/>
            <a:ext cx="4343400" cy="1371600"/>
          </a:xfrm>
          <a:prstGeom prst="ellipse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2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" y="519112"/>
            <a:ext cx="4062414" cy="2605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4088607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89" y="3338946"/>
            <a:ext cx="3886201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4" y="552449"/>
            <a:ext cx="3857626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895600" y="381000"/>
            <a:ext cx="3352800" cy="152400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93" y="2857500"/>
            <a:ext cx="7062107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89607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اثبات عذاب القبر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762000"/>
            <a:ext cx="57150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752600"/>
            <a:ext cx="7696200" cy="419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শিক্ষার্থীরা,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হাদিসের অনুবাদ 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কবরের আজাব ব্যাখ্যা 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হযরত ওছমান (রাঃ) এর সংক্ষিপ্ত জীবনী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1204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1"/>
            <a:ext cx="4191000" cy="236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429000"/>
            <a:ext cx="3881848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8439"/>
            <a:ext cx="3881848" cy="2250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2481" r="20152" b="27318"/>
          <a:stretch/>
        </p:blipFill>
        <p:spPr>
          <a:xfrm>
            <a:off x="4572000" y="609600"/>
            <a:ext cx="4267200" cy="22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1000" y="457200"/>
            <a:ext cx="8382000" cy="57150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عن عثمان (رض) انه قال كان النبى صلى الله عليه و سلم إذا فرغ من دفن الميت وقف عليه فقال إستغفروا لأخيكم ثم سلوا له بالتثبيت فإنه الآن يسأل- </a:t>
            </a:r>
            <a:r>
              <a:rPr lang="ar-SA" sz="2000" dirty="0" smtClean="0"/>
              <a:t>(رواه ابو داود)</a:t>
            </a:r>
          </a:p>
          <a:p>
            <a:pPr algn="ctr"/>
            <a:r>
              <a:rPr lang="ar-SA" sz="2000" dirty="0" smtClean="0"/>
              <a:t>(الرقم الحديث 125 مشكوة المصابيح)</a:t>
            </a:r>
          </a:p>
          <a:p>
            <a:pPr algn="just"/>
            <a:r>
              <a:rPr lang="en-US" sz="3200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ওছমান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দাফন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কিছুক্ষন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দাড়াতেন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46324"/>
            <a:ext cx="3971406" cy="2173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461" y="3429000"/>
            <a:ext cx="3910904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3429000"/>
            <a:ext cx="4021740" cy="2662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 b="12273"/>
          <a:stretch/>
        </p:blipFill>
        <p:spPr>
          <a:xfrm>
            <a:off x="457200" y="671253"/>
            <a:ext cx="3962400" cy="22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432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25</cp:revision>
  <dcterms:created xsi:type="dcterms:W3CDTF">2022-03-11T16:06:39Z</dcterms:created>
  <dcterms:modified xsi:type="dcterms:W3CDTF">2022-03-14T16:42:27Z</dcterms:modified>
</cp:coreProperties>
</file>