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8" r:id="rId3"/>
    <p:sldId id="279" r:id="rId4"/>
    <p:sldId id="257" r:id="rId5"/>
    <p:sldId id="280"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2" r:id="rId20"/>
    <p:sldId id="271" r:id="rId21"/>
    <p:sldId id="27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2A8E"/>
    <a:srgbClr val="F8C8EB"/>
    <a:srgbClr val="EAD6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9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094FC1-8FBA-46E3-AE14-2D93ABDD4A9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85806FE2-1BB4-41FE-ABEA-8EDCE2CE3D6B}">
      <dgm:prSet phldrT="[Text]" custT="1"/>
      <dgm:spPr/>
      <dgm:t>
        <a:bodyPr/>
        <a:lstStyle/>
        <a:p>
          <a:r>
            <a:rPr lang="bn-IN" sz="5400" dirty="0" smtClean="0">
              <a:solidFill>
                <a:schemeClr val="tx1"/>
              </a:solidFill>
            </a:rPr>
            <a:t>ব্যবসায়ের আওতা </a:t>
          </a:r>
          <a:endParaRPr lang="en-US" sz="5400" dirty="0">
            <a:solidFill>
              <a:schemeClr val="tx1"/>
            </a:solidFill>
          </a:endParaRPr>
        </a:p>
      </dgm:t>
    </dgm:pt>
    <dgm:pt modelId="{F85E2CBD-0278-41B6-AEBF-0024849A1EE1}" type="parTrans" cxnId="{AD993395-586A-41F6-9786-E2D62DB2FB9B}">
      <dgm:prSet/>
      <dgm:spPr/>
      <dgm:t>
        <a:bodyPr/>
        <a:lstStyle/>
        <a:p>
          <a:endParaRPr lang="en-US"/>
        </a:p>
      </dgm:t>
    </dgm:pt>
    <dgm:pt modelId="{7CA8AFEE-1C43-4B12-8EEA-B3394CEC94FC}" type="sibTrans" cxnId="{AD993395-586A-41F6-9786-E2D62DB2FB9B}">
      <dgm:prSet/>
      <dgm:spPr/>
      <dgm:t>
        <a:bodyPr/>
        <a:lstStyle/>
        <a:p>
          <a:endParaRPr lang="en-US"/>
        </a:p>
      </dgm:t>
    </dgm:pt>
    <dgm:pt modelId="{29F960E9-09F7-4D98-ADB2-6AB29F1B1E4F}">
      <dgm:prSet phldrT="[Text]" custT="1"/>
      <dgm:spPr/>
      <dgm:t>
        <a:bodyPr/>
        <a:lstStyle/>
        <a:p>
          <a:r>
            <a:rPr lang="bn-IN" sz="5400" dirty="0" smtClean="0"/>
            <a:t>শিল্প</a:t>
          </a:r>
          <a:endParaRPr lang="en-US" sz="5400" dirty="0"/>
        </a:p>
      </dgm:t>
    </dgm:pt>
    <dgm:pt modelId="{4CA17F17-D518-4144-882E-1A145C4FA379}" type="parTrans" cxnId="{81BD9864-2FE8-4301-81A7-B236FC0807C2}">
      <dgm:prSet/>
      <dgm:spPr/>
      <dgm:t>
        <a:bodyPr/>
        <a:lstStyle/>
        <a:p>
          <a:endParaRPr lang="en-US"/>
        </a:p>
      </dgm:t>
    </dgm:pt>
    <dgm:pt modelId="{01EB15C8-8848-44DC-95EA-2C0878235F88}" type="sibTrans" cxnId="{81BD9864-2FE8-4301-81A7-B236FC0807C2}">
      <dgm:prSet/>
      <dgm:spPr/>
      <dgm:t>
        <a:bodyPr/>
        <a:lstStyle/>
        <a:p>
          <a:endParaRPr lang="en-US"/>
        </a:p>
      </dgm:t>
    </dgm:pt>
    <dgm:pt modelId="{594B92D3-C8FC-4E47-9A9A-F8BC41EFF33A}">
      <dgm:prSet phldrT="[Text]" custT="1"/>
      <dgm:spPr/>
      <dgm:t>
        <a:bodyPr/>
        <a:lstStyle/>
        <a:p>
          <a:r>
            <a:rPr lang="bn-IN" sz="4800" dirty="0" smtClean="0"/>
            <a:t>বানিজ্য</a:t>
          </a:r>
          <a:r>
            <a:rPr lang="bn-IN" sz="6300" dirty="0" smtClean="0"/>
            <a:t> </a:t>
          </a:r>
          <a:endParaRPr lang="en-US" sz="6300" dirty="0"/>
        </a:p>
      </dgm:t>
    </dgm:pt>
    <dgm:pt modelId="{CAA3EBFF-6D0C-46A4-AF24-46AE1979C746}" type="parTrans" cxnId="{D487F9F9-1F0D-4468-8EC4-ECF754C228BC}">
      <dgm:prSet/>
      <dgm:spPr/>
      <dgm:t>
        <a:bodyPr/>
        <a:lstStyle/>
        <a:p>
          <a:endParaRPr lang="en-US"/>
        </a:p>
      </dgm:t>
    </dgm:pt>
    <dgm:pt modelId="{78DC5CC8-AB7A-4354-AFF8-151CEF0096D9}" type="sibTrans" cxnId="{D487F9F9-1F0D-4468-8EC4-ECF754C228BC}">
      <dgm:prSet/>
      <dgm:spPr/>
      <dgm:t>
        <a:bodyPr/>
        <a:lstStyle/>
        <a:p>
          <a:endParaRPr lang="en-US"/>
        </a:p>
      </dgm:t>
    </dgm:pt>
    <dgm:pt modelId="{A94EF37E-6287-4000-B7EE-44EC3972F42D}">
      <dgm:prSet phldrT="[Text]" custT="1"/>
      <dgm:spPr/>
      <dgm:t>
        <a:bodyPr/>
        <a:lstStyle/>
        <a:p>
          <a:r>
            <a:rPr lang="bn-IN" sz="4800" dirty="0" smtClean="0"/>
            <a:t>প্রত্যক সেবা </a:t>
          </a:r>
          <a:endParaRPr lang="en-US" sz="4800" dirty="0"/>
        </a:p>
      </dgm:t>
    </dgm:pt>
    <dgm:pt modelId="{D5ED508F-19BB-44FE-A92E-1DE5CA34C2BA}" type="parTrans" cxnId="{A5520270-CB1F-4FB0-AC07-75368EEFAF81}">
      <dgm:prSet/>
      <dgm:spPr/>
      <dgm:t>
        <a:bodyPr/>
        <a:lstStyle/>
        <a:p>
          <a:endParaRPr lang="en-US"/>
        </a:p>
      </dgm:t>
    </dgm:pt>
    <dgm:pt modelId="{692B54EA-056D-43C4-993A-FF7051008A14}" type="sibTrans" cxnId="{A5520270-CB1F-4FB0-AC07-75368EEFAF81}">
      <dgm:prSet/>
      <dgm:spPr/>
      <dgm:t>
        <a:bodyPr/>
        <a:lstStyle/>
        <a:p>
          <a:endParaRPr lang="en-US"/>
        </a:p>
      </dgm:t>
    </dgm:pt>
    <dgm:pt modelId="{6661E30A-C371-4576-9C78-69656670378A}" type="pres">
      <dgm:prSet presAssocID="{9A094FC1-8FBA-46E3-AE14-2D93ABDD4A9E}" presName="composite" presStyleCnt="0">
        <dgm:presLayoutVars>
          <dgm:chMax val="1"/>
          <dgm:dir/>
          <dgm:resizeHandles val="exact"/>
        </dgm:presLayoutVars>
      </dgm:prSet>
      <dgm:spPr/>
      <dgm:t>
        <a:bodyPr/>
        <a:lstStyle/>
        <a:p>
          <a:endParaRPr lang="en-US"/>
        </a:p>
      </dgm:t>
    </dgm:pt>
    <dgm:pt modelId="{1AFDBC17-051C-4DE6-A4BA-7ABC718E0C36}" type="pres">
      <dgm:prSet presAssocID="{85806FE2-1BB4-41FE-ABEA-8EDCE2CE3D6B}" presName="roof" presStyleLbl="dkBgShp" presStyleIdx="0" presStyleCnt="2"/>
      <dgm:spPr/>
      <dgm:t>
        <a:bodyPr/>
        <a:lstStyle/>
        <a:p>
          <a:endParaRPr lang="en-US"/>
        </a:p>
      </dgm:t>
    </dgm:pt>
    <dgm:pt modelId="{D0C5E7EB-C7C8-441B-B66F-2BC0365ABFF7}" type="pres">
      <dgm:prSet presAssocID="{85806FE2-1BB4-41FE-ABEA-8EDCE2CE3D6B}" presName="pillars" presStyleCnt="0"/>
      <dgm:spPr/>
    </dgm:pt>
    <dgm:pt modelId="{F8E96C8B-0D0C-405C-8DA2-DE4CE5D7C405}" type="pres">
      <dgm:prSet presAssocID="{85806FE2-1BB4-41FE-ABEA-8EDCE2CE3D6B}" presName="pillar1" presStyleLbl="node1" presStyleIdx="0" presStyleCnt="3" custLinFactNeighborX="-7207" custLinFactNeighborY="-348">
        <dgm:presLayoutVars>
          <dgm:bulletEnabled val="1"/>
        </dgm:presLayoutVars>
      </dgm:prSet>
      <dgm:spPr/>
      <dgm:t>
        <a:bodyPr/>
        <a:lstStyle/>
        <a:p>
          <a:endParaRPr lang="en-US"/>
        </a:p>
      </dgm:t>
    </dgm:pt>
    <dgm:pt modelId="{C84B9D51-8A3D-44FB-A38A-DFA6E9E6C9FA}" type="pres">
      <dgm:prSet presAssocID="{594B92D3-C8FC-4E47-9A9A-F8BC41EFF33A}" presName="pillarX" presStyleLbl="node1" presStyleIdx="1" presStyleCnt="3">
        <dgm:presLayoutVars>
          <dgm:bulletEnabled val="1"/>
        </dgm:presLayoutVars>
      </dgm:prSet>
      <dgm:spPr/>
      <dgm:t>
        <a:bodyPr/>
        <a:lstStyle/>
        <a:p>
          <a:endParaRPr lang="en-US"/>
        </a:p>
      </dgm:t>
    </dgm:pt>
    <dgm:pt modelId="{2F56E574-A28E-46D3-B7A7-4E443C5781A9}" type="pres">
      <dgm:prSet presAssocID="{A94EF37E-6287-4000-B7EE-44EC3972F42D}" presName="pillarX" presStyleLbl="node1" presStyleIdx="2" presStyleCnt="3">
        <dgm:presLayoutVars>
          <dgm:bulletEnabled val="1"/>
        </dgm:presLayoutVars>
      </dgm:prSet>
      <dgm:spPr/>
      <dgm:t>
        <a:bodyPr/>
        <a:lstStyle/>
        <a:p>
          <a:endParaRPr lang="en-US"/>
        </a:p>
      </dgm:t>
    </dgm:pt>
    <dgm:pt modelId="{2E3FD028-69A7-4D35-8AA0-485FD883F17D}" type="pres">
      <dgm:prSet presAssocID="{85806FE2-1BB4-41FE-ABEA-8EDCE2CE3D6B}" presName="base" presStyleLbl="dkBgShp" presStyleIdx="1" presStyleCnt="2"/>
      <dgm:spPr/>
    </dgm:pt>
  </dgm:ptLst>
  <dgm:cxnLst>
    <dgm:cxn modelId="{A5520270-CB1F-4FB0-AC07-75368EEFAF81}" srcId="{85806FE2-1BB4-41FE-ABEA-8EDCE2CE3D6B}" destId="{A94EF37E-6287-4000-B7EE-44EC3972F42D}" srcOrd="2" destOrd="0" parTransId="{D5ED508F-19BB-44FE-A92E-1DE5CA34C2BA}" sibTransId="{692B54EA-056D-43C4-993A-FF7051008A14}"/>
    <dgm:cxn modelId="{5CA210A7-EEFC-4B3A-A741-EDA11F138A9C}" type="presOf" srcId="{A94EF37E-6287-4000-B7EE-44EC3972F42D}" destId="{2F56E574-A28E-46D3-B7A7-4E443C5781A9}" srcOrd="0" destOrd="0" presId="urn:microsoft.com/office/officeart/2005/8/layout/hList3"/>
    <dgm:cxn modelId="{81BD9864-2FE8-4301-81A7-B236FC0807C2}" srcId="{85806FE2-1BB4-41FE-ABEA-8EDCE2CE3D6B}" destId="{29F960E9-09F7-4D98-ADB2-6AB29F1B1E4F}" srcOrd="0" destOrd="0" parTransId="{4CA17F17-D518-4144-882E-1A145C4FA379}" sibTransId="{01EB15C8-8848-44DC-95EA-2C0878235F88}"/>
    <dgm:cxn modelId="{45CDBB3D-B1B9-4D9D-8FDF-C1934C32F8FA}" type="presOf" srcId="{9A094FC1-8FBA-46E3-AE14-2D93ABDD4A9E}" destId="{6661E30A-C371-4576-9C78-69656670378A}" srcOrd="0" destOrd="0" presId="urn:microsoft.com/office/officeart/2005/8/layout/hList3"/>
    <dgm:cxn modelId="{BC785D5A-F1B6-4211-AE01-9A7DC31360D2}" type="presOf" srcId="{594B92D3-C8FC-4E47-9A9A-F8BC41EFF33A}" destId="{C84B9D51-8A3D-44FB-A38A-DFA6E9E6C9FA}" srcOrd="0" destOrd="0" presId="urn:microsoft.com/office/officeart/2005/8/layout/hList3"/>
    <dgm:cxn modelId="{D487F9F9-1F0D-4468-8EC4-ECF754C228BC}" srcId="{85806FE2-1BB4-41FE-ABEA-8EDCE2CE3D6B}" destId="{594B92D3-C8FC-4E47-9A9A-F8BC41EFF33A}" srcOrd="1" destOrd="0" parTransId="{CAA3EBFF-6D0C-46A4-AF24-46AE1979C746}" sibTransId="{78DC5CC8-AB7A-4354-AFF8-151CEF0096D9}"/>
    <dgm:cxn modelId="{AD993395-586A-41F6-9786-E2D62DB2FB9B}" srcId="{9A094FC1-8FBA-46E3-AE14-2D93ABDD4A9E}" destId="{85806FE2-1BB4-41FE-ABEA-8EDCE2CE3D6B}" srcOrd="0" destOrd="0" parTransId="{F85E2CBD-0278-41B6-AEBF-0024849A1EE1}" sibTransId="{7CA8AFEE-1C43-4B12-8EEA-B3394CEC94FC}"/>
    <dgm:cxn modelId="{0F4EB390-D27E-491D-A8D5-C5DEFB67C49C}" type="presOf" srcId="{85806FE2-1BB4-41FE-ABEA-8EDCE2CE3D6B}" destId="{1AFDBC17-051C-4DE6-A4BA-7ABC718E0C36}" srcOrd="0" destOrd="0" presId="urn:microsoft.com/office/officeart/2005/8/layout/hList3"/>
    <dgm:cxn modelId="{D0C8F990-8341-49FD-9FFD-3ECA659CDD3C}" type="presOf" srcId="{29F960E9-09F7-4D98-ADB2-6AB29F1B1E4F}" destId="{F8E96C8B-0D0C-405C-8DA2-DE4CE5D7C405}" srcOrd="0" destOrd="0" presId="urn:microsoft.com/office/officeart/2005/8/layout/hList3"/>
    <dgm:cxn modelId="{23F3981F-2C4A-42E7-805C-94CC661E5056}" type="presParOf" srcId="{6661E30A-C371-4576-9C78-69656670378A}" destId="{1AFDBC17-051C-4DE6-A4BA-7ABC718E0C36}" srcOrd="0" destOrd="0" presId="urn:microsoft.com/office/officeart/2005/8/layout/hList3"/>
    <dgm:cxn modelId="{AC8DADC1-6DBE-4CDA-A66C-1B57D6528C43}" type="presParOf" srcId="{6661E30A-C371-4576-9C78-69656670378A}" destId="{D0C5E7EB-C7C8-441B-B66F-2BC0365ABFF7}" srcOrd="1" destOrd="0" presId="urn:microsoft.com/office/officeart/2005/8/layout/hList3"/>
    <dgm:cxn modelId="{817CCCCF-FCC8-4D34-A9A7-8047348B8C03}" type="presParOf" srcId="{D0C5E7EB-C7C8-441B-B66F-2BC0365ABFF7}" destId="{F8E96C8B-0D0C-405C-8DA2-DE4CE5D7C405}" srcOrd="0" destOrd="0" presId="urn:microsoft.com/office/officeart/2005/8/layout/hList3"/>
    <dgm:cxn modelId="{A14A506E-72DC-4098-A40B-A0FD04721F40}" type="presParOf" srcId="{D0C5E7EB-C7C8-441B-B66F-2BC0365ABFF7}" destId="{C84B9D51-8A3D-44FB-A38A-DFA6E9E6C9FA}" srcOrd="1" destOrd="0" presId="urn:microsoft.com/office/officeart/2005/8/layout/hList3"/>
    <dgm:cxn modelId="{E1AB7BE3-B874-4320-B1A8-9137B1306CED}" type="presParOf" srcId="{D0C5E7EB-C7C8-441B-B66F-2BC0365ABFF7}" destId="{2F56E574-A28E-46D3-B7A7-4E443C5781A9}" srcOrd="2" destOrd="0" presId="urn:microsoft.com/office/officeart/2005/8/layout/hList3"/>
    <dgm:cxn modelId="{EE5E2D8D-E49C-4433-BBE6-EEDC91460F6A}" type="presParOf" srcId="{6661E30A-C371-4576-9C78-69656670378A}" destId="{2E3FD028-69A7-4D35-8AA0-485FD883F17D}"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C68303-212D-4936-AB1C-D66FE8CD7FE7}"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48789E67-421A-485E-9A18-8659B7958C91}">
      <dgm:prSet phldrT="[Text]"/>
      <dgm:spPr/>
      <dgm:t>
        <a:bodyPr/>
        <a:lstStyle/>
        <a:p>
          <a:r>
            <a:rPr lang="bn-IN" dirty="0" smtClean="0"/>
            <a:t>শিল্প</a:t>
          </a:r>
          <a:endParaRPr lang="en-US" dirty="0"/>
        </a:p>
      </dgm:t>
    </dgm:pt>
    <dgm:pt modelId="{5004D960-9E5E-4015-83CB-D8BAC5396609}" type="parTrans" cxnId="{C8AACB5B-7726-48C4-B7E2-8DE22E32DEBE}">
      <dgm:prSet/>
      <dgm:spPr/>
      <dgm:t>
        <a:bodyPr/>
        <a:lstStyle/>
        <a:p>
          <a:endParaRPr lang="en-US"/>
        </a:p>
      </dgm:t>
    </dgm:pt>
    <dgm:pt modelId="{FB1F0BD3-9869-4C68-A9CD-C89AB9F5CB49}" type="sibTrans" cxnId="{C8AACB5B-7726-48C4-B7E2-8DE22E32DEBE}">
      <dgm:prSet/>
      <dgm:spPr/>
      <dgm:t>
        <a:bodyPr/>
        <a:lstStyle/>
        <a:p>
          <a:endParaRPr lang="en-US"/>
        </a:p>
      </dgm:t>
    </dgm:pt>
    <dgm:pt modelId="{F48997D9-A481-4B6D-8B2B-149C87016FE9}">
      <dgm:prSet phldrT="[Text]"/>
      <dgm:spPr/>
      <dgm:t>
        <a:bodyPr/>
        <a:lstStyle/>
        <a:p>
          <a:r>
            <a:rPr lang="bn-IN" dirty="0" smtClean="0">
              <a:solidFill>
                <a:srgbClr val="000000"/>
              </a:solidFill>
              <a:latin typeface="Nunito Sans"/>
            </a:rPr>
            <a:t>প্রজনন শিল্প</a:t>
          </a:r>
          <a:endParaRPr lang="en-US" dirty="0"/>
        </a:p>
      </dgm:t>
    </dgm:pt>
    <dgm:pt modelId="{9A5E7861-70D4-4A8E-A613-0EAACDE5C6E1}" type="parTrans" cxnId="{163F73E4-D700-425B-90CB-C6299096715F}">
      <dgm:prSet/>
      <dgm:spPr/>
      <dgm:t>
        <a:bodyPr/>
        <a:lstStyle/>
        <a:p>
          <a:endParaRPr lang="en-US"/>
        </a:p>
      </dgm:t>
    </dgm:pt>
    <dgm:pt modelId="{68E266D8-2930-4673-A48A-3608B41CD1AA}" type="sibTrans" cxnId="{163F73E4-D700-425B-90CB-C6299096715F}">
      <dgm:prSet/>
      <dgm:spPr/>
      <dgm:t>
        <a:bodyPr/>
        <a:lstStyle/>
        <a:p>
          <a:endParaRPr lang="en-US"/>
        </a:p>
      </dgm:t>
    </dgm:pt>
    <dgm:pt modelId="{124F7752-0D83-464A-861D-7D177A0196EF}">
      <dgm:prSet phldrT="[Text]"/>
      <dgm:spPr/>
      <dgm:t>
        <a:bodyPr/>
        <a:lstStyle/>
        <a:p>
          <a:r>
            <a:rPr lang="bn-IN" dirty="0" smtClean="0">
              <a:solidFill>
                <a:srgbClr val="000000"/>
              </a:solidFill>
              <a:latin typeface="Nunito Sans"/>
            </a:rPr>
            <a:t>নিষ্কাশন শিল্প</a:t>
          </a:r>
          <a:endParaRPr lang="en-US" dirty="0"/>
        </a:p>
      </dgm:t>
    </dgm:pt>
    <dgm:pt modelId="{03918DFE-4618-4884-A96B-B52CED08A2B1}" type="parTrans" cxnId="{8CF05022-2CE6-4EAA-B20C-91641C0D32C8}">
      <dgm:prSet/>
      <dgm:spPr/>
      <dgm:t>
        <a:bodyPr/>
        <a:lstStyle/>
        <a:p>
          <a:endParaRPr lang="en-US"/>
        </a:p>
      </dgm:t>
    </dgm:pt>
    <dgm:pt modelId="{D2944D2E-2B91-4240-B646-A74D1BC792BC}" type="sibTrans" cxnId="{8CF05022-2CE6-4EAA-B20C-91641C0D32C8}">
      <dgm:prSet/>
      <dgm:spPr/>
      <dgm:t>
        <a:bodyPr/>
        <a:lstStyle/>
        <a:p>
          <a:endParaRPr lang="en-US"/>
        </a:p>
      </dgm:t>
    </dgm:pt>
    <dgm:pt modelId="{5588E46E-E93C-403A-AE12-45DC1F74114F}">
      <dgm:prSet/>
      <dgm:spPr/>
      <dgm:t>
        <a:bodyPr/>
        <a:lstStyle/>
        <a:p>
          <a:r>
            <a:rPr lang="bn-IN" smtClean="0">
              <a:solidFill>
                <a:srgbClr val="000000"/>
              </a:solidFill>
              <a:latin typeface="Nunito Sans"/>
            </a:rPr>
            <a:t>নির্মাণ শিল্প</a:t>
          </a:r>
          <a:endParaRPr lang="bn-IN" dirty="0">
            <a:solidFill>
              <a:srgbClr val="001936"/>
            </a:solidFill>
            <a:latin typeface="Nunito Sans"/>
          </a:endParaRPr>
        </a:p>
      </dgm:t>
    </dgm:pt>
    <dgm:pt modelId="{5711273C-AD39-4D00-B506-32BFD46C1F71}" type="parTrans" cxnId="{4EBEFC5F-69CF-46F2-BABA-DCB33D87EC4D}">
      <dgm:prSet/>
      <dgm:spPr/>
      <dgm:t>
        <a:bodyPr/>
        <a:lstStyle/>
        <a:p>
          <a:endParaRPr lang="en-US"/>
        </a:p>
      </dgm:t>
    </dgm:pt>
    <dgm:pt modelId="{F833F848-7F37-465E-8248-E9E3907619FB}" type="sibTrans" cxnId="{4EBEFC5F-69CF-46F2-BABA-DCB33D87EC4D}">
      <dgm:prSet/>
      <dgm:spPr/>
      <dgm:t>
        <a:bodyPr/>
        <a:lstStyle/>
        <a:p>
          <a:endParaRPr lang="en-US"/>
        </a:p>
      </dgm:t>
    </dgm:pt>
    <dgm:pt modelId="{0F1734DB-44F5-4BA4-B5FA-453944EFCF2F}">
      <dgm:prSet/>
      <dgm:spPr/>
      <dgm:t>
        <a:bodyPr/>
        <a:lstStyle/>
        <a:p>
          <a:r>
            <a:rPr lang="bn-IN" smtClean="0">
              <a:solidFill>
                <a:srgbClr val="000000"/>
              </a:solidFill>
              <a:latin typeface="Nunito Sans"/>
            </a:rPr>
            <a:t>উৎপাদন শিল্প</a:t>
          </a:r>
          <a:endParaRPr lang="bn-IN" dirty="0">
            <a:solidFill>
              <a:srgbClr val="001936"/>
            </a:solidFill>
            <a:latin typeface="Nunito Sans"/>
          </a:endParaRPr>
        </a:p>
      </dgm:t>
    </dgm:pt>
    <dgm:pt modelId="{0515282D-4062-4433-B6FC-98A416668EA2}" type="parTrans" cxnId="{B50D3F15-2077-4481-AA26-0C32B4971EE1}">
      <dgm:prSet/>
      <dgm:spPr/>
      <dgm:t>
        <a:bodyPr/>
        <a:lstStyle/>
        <a:p>
          <a:endParaRPr lang="en-US"/>
        </a:p>
      </dgm:t>
    </dgm:pt>
    <dgm:pt modelId="{3D7D99D9-C0DF-4BD1-92FE-859A678B6A1C}" type="sibTrans" cxnId="{B50D3F15-2077-4481-AA26-0C32B4971EE1}">
      <dgm:prSet/>
      <dgm:spPr/>
      <dgm:t>
        <a:bodyPr/>
        <a:lstStyle/>
        <a:p>
          <a:endParaRPr lang="en-US"/>
        </a:p>
      </dgm:t>
    </dgm:pt>
    <dgm:pt modelId="{48A6B8C5-F409-49F3-8044-2DC9F2470540}">
      <dgm:prSet/>
      <dgm:spPr/>
      <dgm:t>
        <a:bodyPr/>
        <a:lstStyle/>
        <a:p>
          <a:r>
            <a:rPr lang="bn-IN" smtClean="0">
              <a:solidFill>
                <a:srgbClr val="000000"/>
              </a:solidFill>
              <a:latin typeface="Nunito Sans"/>
            </a:rPr>
            <a:t>সেবা শিল্প</a:t>
          </a:r>
          <a:endParaRPr lang="bn-IN" b="0" i="0" dirty="0">
            <a:solidFill>
              <a:srgbClr val="001936"/>
            </a:solidFill>
            <a:effectLst/>
            <a:latin typeface="Nunito Sans"/>
          </a:endParaRPr>
        </a:p>
      </dgm:t>
    </dgm:pt>
    <dgm:pt modelId="{21107BE0-75D7-409E-97FA-E3B91F829146}" type="parTrans" cxnId="{2BC162C8-B175-4F99-876C-25D54AD71837}">
      <dgm:prSet/>
      <dgm:spPr/>
      <dgm:t>
        <a:bodyPr/>
        <a:lstStyle/>
        <a:p>
          <a:endParaRPr lang="en-US"/>
        </a:p>
      </dgm:t>
    </dgm:pt>
    <dgm:pt modelId="{9104C63D-BD6C-49EB-ABE7-9D8EF67988AB}" type="sibTrans" cxnId="{2BC162C8-B175-4F99-876C-25D54AD71837}">
      <dgm:prSet/>
      <dgm:spPr/>
      <dgm:t>
        <a:bodyPr/>
        <a:lstStyle/>
        <a:p>
          <a:endParaRPr lang="en-US"/>
        </a:p>
      </dgm:t>
    </dgm:pt>
    <dgm:pt modelId="{58F86FC6-8EE8-410F-AB24-7E78BFAB52FD}" type="pres">
      <dgm:prSet presAssocID="{40C68303-212D-4936-AB1C-D66FE8CD7FE7}" presName="cycle" presStyleCnt="0">
        <dgm:presLayoutVars>
          <dgm:chMax val="1"/>
          <dgm:dir/>
          <dgm:animLvl val="ctr"/>
          <dgm:resizeHandles val="exact"/>
        </dgm:presLayoutVars>
      </dgm:prSet>
      <dgm:spPr/>
      <dgm:t>
        <a:bodyPr/>
        <a:lstStyle/>
        <a:p>
          <a:endParaRPr lang="en-US"/>
        </a:p>
      </dgm:t>
    </dgm:pt>
    <dgm:pt modelId="{24BB3588-2B78-4EA3-838A-99F0A5B95B4D}" type="pres">
      <dgm:prSet presAssocID="{48789E67-421A-485E-9A18-8659B7958C91}" presName="centerShape" presStyleLbl="node0" presStyleIdx="0" presStyleCnt="1"/>
      <dgm:spPr/>
      <dgm:t>
        <a:bodyPr/>
        <a:lstStyle/>
        <a:p>
          <a:endParaRPr lang="en-US"/>
        </a:p>
      </dgm:t>
    </dgm:pt>
    <dgm:pt modelId="{FAB03981-D4C2-4E76-A5D5-7BF38697423A}" type="pres">
      <dgm:prSet presAssocID="{9A5E7861-70D4-4A8E-A613-0EAACDE5C6E1}" presName="Name9" presStyleLbl="parChTrans1D2" presStyleIdx="0" presStyleCnt="5"/>
      <dgm:spPr/>
      <dgm:t>
        <a:bodyPr/>
        <a:lstStyle/>
        <a:p>
          <a:endParaRPr lang="en-US"/>
        </a:p>
      </dgm:t>
    </dgm:pt>
    <dgm:pt modelId="{F3ACEBBA-D3FC-427F-8863-2A85874D5E0B}" type="pres">
      <dgm:prSet presAssocID="{9A5E7861-70D4-4A8E-A613-0EAACDE5C6E1}" presName="connTx" presStyleLbl="parChTrans1D2" presStyleIdx="0" presStyleCnt="5"/>
      <dgm:spPr/>
      <dgm:t>
        <a:bodyPr/>
        <a:lstStyle/>
        <a:p>
          <a:endParaRPr lang="en-US"/>
        </a:p>
      </dgm:t>
    </dgm:pt>
    <dgm:pt modelId="{D3BCB27D-9538-4142-9951-43AA70E01F6E}" type="pres">
      <dgm:prSet presAssocID="{F48997D9-A481-4B6D-8B2B-149C87016FE9}" presName="node" presStyleLbl="node1" presStyleIdx="0" presStyleCnt="5" custRadScaleRad="98876" custRadScaleInc="2706">
        <dgm:presLayoutVars>
          <dgm:bulletEnabled val="1"/>
        </dgm:presLayoutVars>
      </dgm:prSet>
      <dgm:spPr/>
      <dgm:t>
        <a:bodyPr/>
        <a:lstStyle/>
        <a:p>
          <a:endParaRPr lang="en-US"/>
        </a:p>
      </dgm:t>
    </dgm:pt>
    <dgm:pt modelId="{43780EE8-03FB-4F8B-A2B0-A68E32CB3F6E}" type="pres">
      <dgm:prSet presAssocID="{03918DFE-4618-4884-A96B-B52CED08A2B1}" presName="Name9" presStyleLbl="parChTrans1D2" presStyleIdx="1" presStyleCnt="5"/>
      <dgm:spPr/>
      <dgm:t>
        <a:bodyPr/>
        <a:lstStyle/>
        <a:p>
          <a:endParaRPr lang="en-US"/>
        </a:p>
      </dgm:t>
    </dgm:pt>
    <dgm:pt modelId="{5B92F30F-CE36-411A-81D8-CEAEEF1771EF}" type="pres">
      <dgm:prSet presAssocID="{03918DFE-4618-4884-A96B-B52CED08A2B1}" presName="connTx" presStyleLbl="parChTrans1D2" presStyleIdx="1" presStyleCnt="5"/>
      <dgm:spPr/>
      <dgm:t>
        <a:bodyPr/>
        <a:lstStyle/>
        <a:p>
          <a:endParaRPr lang="en-US"/>
        </a:p>
      </dgm:t>
    </dgm:pt>
    <dgm:pt modelId="{EDB6208A-F272-4248-BFFD-EB68F5AABFC1}" type="pres">
      <dgm:prSet presAssocID="{124F7752-0D83-464A-861D-7D177A0196EF}" presName="node" presStyleLbl="node1" presStyleIdx="1" presStyleCnt="5">
        <dgm:presLayoutVars>
          <dgm:bulletEnabled val="1"/>
        </dgm:presLayoutVars>
      </dgm:prSet>
      <dgm:spPr/>
      <dgm:t>
        <a:bodyPr/>
        <a:lstStyle/>
        <a:p>
          <a:endParaRPr lang="en-US"/>
        </a:p>
      </dgm:t>
    </dgm:pt>
    <dgm:pt modelId="{892B1B17-C66F-4BCD-8799-40377709861D}" type="pres">
      <dgm:prSet presAssocID="{0515282D-4062-4433-B6FC-98A416668EA2}" presName="Name9" presStyleLbl="parChTrans1D2" presStyleIdx="2" presStyleCnt="5"/>
      <dgm:spPr/>
      <dgm:t>
        <a:bodyPr/>
        <a:lstStyle/>
        <a:p>
          <a:endParaRPr lang="en-US"/>
        </a:p>
      </dgm:t>
    </dgm:pt>
    <dgm:pt modelId="{C5FFA17F-0937-451E-9186-7900B9F152D6}" type="pres">
      <dgm:prSet presAssocID="{0515282D-4062-4433-B6FC-98A416668EA2}" presName="connTx" presStyleLbl="parChTrans1D2" presStyleIdx="2" presStyleCnt="5"/>
      <dgm:spPr/>
      <dgm:t>
        <a:bodyPr/>
        <a:lstStyle/>
        <a:p>
          <a:endParaRPr lang="en-US"/>
        </a:p>
      </dgm:t>
    </dgm:pt>
    <dgm:pt modelId="{2983E638-0CFD-4C14-B412-040461226D27}" type="pres">
      <dgm:prSet presAssocID="{0F1734DB-44F5-4BA4-B5FA-453944EFCF2F}" presName="node" presStyleLbl="node1" presStyleIdx="2" presStyleCnt="5">
        <dgm:presLayoutVars>
          <dgm:bulletEnabled val="1"/>
        </dgm:presLayoutVars>
      </dgm:prSet>
      <dgm:spPr/>
      <dgm:t>
        <a:bodyPr/>
        <a:lstStyle/>
        <a:p>
          <a:endParaRPr lang="en-US"/>
        </a:p>
      </dgm:t>
    </dgm:pt>
    <dgm:pt modelId="{D5A99A13-4AA3-42A4-BC84-ED24355C7BB5}" type="pres">
      <dgm:prSet presAssocID="{5711273C-AD39-4D00-B506-32BFD46C1F71}" presName="Name9" presStyleLbl="parChTrans1D2" presStyleIdx="3" presStyleCnt="5"/>
      <dgm:spPr/>
      <dgm:t>
        <a:bodyPr/>
        <a:lstStyle/>
        <a:p>
          <a:endParaRPr lang="en-US"/>
        </a:p>
      </dgm:t>
    </dgm:pt>
    <dgm:pt modelId="{24FD6568-3350-46AE-B29C-5E31FD7273B1}" type="pres">
      <dgm:prSet presAssocID="{5711273C-AD39-4D00-B506-32BFD46C1F71}" presName="connTx" presStyleLbl="parChTrans1D2" presStyleIdx="3" presStyleCnt="5"/>
      <dgm:spPr/>
      <dgm:t>
        <a:bodyPr/>
        <a:lstStyle/>
        <a:p>
          <a:endParaRPr lang="en-US"/>
        </a:p>
      </dgm:t>
    </dgm:pt>
    <dgm:pt modelId="{64ED49A3-7F94-4079-BBA4-34DCBE4F4502}" type="pres">
      <dgm:prSet presAssocID="{5588E46E-E93C-403A-AE12-45DC1F74114F}" presName="node" presStyleLbl="node1" presStyleIdx="3" presStyleCnt="5">
        <dgm:presLayoutVars>
          <dgm:bulletEnabled val="1"/>
        </dgm:presLayoutVars>
      </dgm:prSet>
      <dgm:spPr/>
      <dgm:t>
        <a:bodyPr/>
        <a:lstStyle/>
        <a:p>
          <a:endParaRPr lang="en-US"/>
        </a:p>
      </dgm:t>
    </dgm:pt>
    <dgm:pt modelId="{29C6CBF7-730D-4180-8B7D-D48826C85046}" type="pres">
      <dgm:prSet presAssocID="{21107BE0-75D7-409E-97FA-E3B91F829146}" presName="Name9" presStyleLbl="parChTrans1D2" presStyleIdx="4" presStyleCnt="5"/>
      <dgm:spPr/>
      <dgm:t>
        <a:bodyPr/>
        <a:lstStyle/>
        <a:p>
          <a:endParaRPr lang="en-US"/>
        </a:p>
      </dgm:t>
    </dgm:pt>
    <dgm:pt modelId="{534FF946-8082-4236-8B2B-4578C6FAA1D7}" type="pres">
      <dgm:prSet presAssocID="{21107BE0-75D7-409E-97FA-E3B91F829146}" presName="connTx" presStyleLbl="parChTrans1D2" presStyleIdx="4" presStyleCnt="5"/>
      <dgm:spPr/>
      <dgm:t>
        <a:bodyPr/>
        <a:lstStyle/>
        <a:p>
          <a:endParaRPr lang="en-US"/>
        </a:p>
      </dgm:t>
    </dgm:pt>
    <dgm:pt modelId="{37E3A3F2-1E6D-4B4E-8674-C5EFC5CFED92}" type="pres">
      <dgm:prSet presAssocID="{48A6B8C5-F409-49F3-8044-2DC9F2470540}" presName="node" presStyleLbl="node1" presStyleIdx="4" presStyleCnt="5">
        <dgm:presLayoutVars>
          <dgm:bulletEnabled val="1"/>
        </dgm:presLayoutVars>
      </dgm:prSet>
      <dgm:spPr/>
      <dgm:t>
        <a:bodyPr/>
        <a:lstStyle/>
        <a:p>
          <a:endParaRPr lang="en-US"/>
        </a:p>
      </dgm:t>
    </dgm:pt>
  </dgm:ptLst>
  <dgm:cxnLst>
    <dgm:cxn modelId="{35F84451-2363-4CF1-9995-83947048F16A}" type="presOf" srcId="{21107BE0-75D7-409E-97FA-E3B91F829146}" destId="{29C6CBF7-730D-4180-8B7D-D48826C85046}" srcOrd="0" destOrd="0" presId="urn:microsoft.com/office/officeart/2005/8/layout/radial1"/>
    <dgm:cxn modelId="{4A7E03FF-1312-4F00-8F41-1F1884B5BF57}" type="presOf" srcId="{124F7752-0D83-464A-861D-7D177A0196EF}" destId="{EDB6208A-F272-4248-BFFD-EB68F5AABFC1}" srcOrd="0" destOrd="0" presId="urn:microsoft.com/office/officeart/2005/8/layout/radial1"/>
    <dgm:cxn modelId="{6AB29CBA-F4EC-4FCF-9B4D-82E2074E4431}" type="presOf" srcId="{9A5E7861-70D4-4A8E-A613-0EAACDE5C6E1}" destId="{FAB03981-D4C2-4E76-A5D5-7BF38697423A}" srcOrd="0" destOrd="0" presId="urn:microsoft.com/office/officeart/2005/8/layout/radial1"/>
    <dgm:cxn modelId="{CE726EF8-3697-433A-8264-A68E31C3D940}" type="presOf" srcId="{48789E67-421A-485E-9A18-8659B7958C91}" destId="{24BB3588-2B78-4EA3-838A-99F0A5B95B4D}" srcOrd="0" destOrd="0" presId="urn:microsoft.com/office/officeart/2005/8/layout/radial1"/>
    <dgm:cxn modelId="{BFFCA33D-2BEA-4BE1-88F0-D3DFA3ADFDD1}" type="presOf" srcId="{5711273C-AD39-4D00-B506-32BFD46C1F71}" destId="{D5A99A13-4AA3-42A4-BC84-ED24355C7BB5}" srcOrd="0" destOrd="0" presId="urn:microsoft.com/office/officeart/2005/8/layout/radial1"/>
    <dgm:cxn modelId="{4C19FB53-7EBB-413E-950D-42CCBF53BE51}" type="presOf" srcId="{0F1734DB-44F5-4BA4-B5FA-453944EFCF2F}" destId="{2983E638-0CFD-4C14-B412-040461226D27}" srcOrd="0" destOrd="0" presId="urn:microsoft.com/office/officeart/2005/8/layout/radial1"/>
    <dgm:cxn modelId="{8CF05022-2CE6-4EAA-B20C-91641C0D32C8}" srcId="{48789E67-421A-485E-9A18-8659B7958C91}" destId="{124F7752-0D83-464A-861D-7D177A0196EF}" srcOrd="1" destOrd="0" parTransId="{03918DFE-4618-4884-A96B-B52CED08A2B1}" sibTransId="{D2944D2E-2B91-4240-B646-A74D1BC792BC}"/>
    <dgm:cxn modelId="{2BC162C8-B175-4F99-876C-25D54AD71837}" srcId="{48789E67-421A-485E-9A18-8659B7958C91}" destId="{48A6B8C5-F409-49F3-8044-2DC9F2470540}" srcOrd="4" destOrd="0" parTransId="{21107BE0-75D7-409E-97FA-E3B91F829146}" sibTransId="{9104C63D-BD6C-49EB-ABE7-9D8EF67988AB}"/>
    <dgm:cxn modelId="{163F73E4-D700-425B-90CB-C6299096715F}" srcId="{48789E67-421A-485E-9A18-8659B7958C91}" destId="{F48997D9-A481-4B6D-8B2B-149C87016FE9}" srcOrd="0" destOrd="0" parTransId="{9A5E7861-70D4-4A8E-A613-0EAACDE5C6E1}" sibTransId="{68E266D8-2930-4673-A48A-3608B41CD1AA}"/>
    <dgm:cxn modelId="{0E945F15-862A-49D7-9B87-4E91687F08F4}" type="presOf" srcId="{0515282D-4062-4433-B6FC-98A416668EA2}" destId="{C5FFA17F-0937-451E-9186-7900B9F152D6}" srcOrd="1" destOrd="0" presId="urn:microsoft.com/office/officeart/2005/8/layout/radial1"/>
    <dgm:cxn modelId="{73575406-50DF-46C9-B439-0110F8F3B5D3}" type="presOf" srcId="{03918DFE-4618-4884-A96B-B52CED08A2B1}" destId="{43780EE8-03FB-4F8B-A2B0-A68E32CB3F6E}" srcOrd="0" destOrd="0" presId="urn:microsoft.com/office/officeart/2005/8/layout/radial1"/>
    <dgm:cxn modelId="{8739B134-A3A7-4631-B0B8-1319047ED81A}" type="presOf" srcId="{48A6B8C5-F409-49F3-8044-2DC9F2470540}" destId="{37E3A3F2-1E6D-4B4E-8674-C5EFC5CFED92}" srcOrd="0" destOrd="0" presId="urn:microsoft.com/office/officeart/2005/8/layout/radial1"/>
    <dgm:cxn modelId="{10A08D67-4394-4378-9E5B-1E68F35B30AB}" type="presOf" srcId="{5588E46E-E93C-403A-AE12-45DC1F74114F}" destId="{64ED49A3-7F94-4079-BBA4-34DCBE4F4502}" srcOrd="0" destOrd="0" presId="urn:microsoft.com/office/officeart/2005/8/layout/radial1"/>
    <dgm:cxn modelId="{D3C4DB1D-08B8-424C-BF3B-73433E273B0E}" type="presOf" srcId="{21107BE0-75D7-409E-97FA-E3B91F829146}" destId="{534FF946-8082-4236-8B2B-4578C6FAA1D7}" srcOrd="1" destOrd="0" presId="urn:microsoft.com/office/officeart/2005/8/layout/radial1"/>
    <dgm:cxn modelId="{4EBEFC5F-69CF-46F2-BABA-DCB33D87EC4D}" srcId="{48789E67-421A-485E-9A18-8659B7958C91}" destId="{5588E46E-E93C-403A-AE12-45DC1F74114F}" srcOrd="3" destOrd="0" parTransId="{5711273C-AD39-4D00-B506-32BFD46C1F71}" sibTransId="{F833F848-7F37-465E-8248-E9E3907619FB}"/>
    <dgm:cxn modelId="{607D68DB-F746-419B-B1FC-8545C239E092}" type="presOf" srcId="{03918DFE-4618-4884-A96B-B52CED08A2B1}" destId="{5B92F30F-CE36-411A-81D8-CEAEEF1771EF}" srcOrd="1" destOrd="0" presId="urn:microsoft.com/office/officeart/2005/8/layout/radial1"/>
    <dgm:cxn modelId="{C8AACB5B-7726-48C4-B7E2-8DE22E32DEBE}" srcId="{40C68303-212D-4936-AB1C-D66FE8CD7FE7}" destId="{48789E67-421A-485E-9A18-8659B7958C91}" srcOrd="0" destOrd="0" parTransId="{5004D960-9E5E-4015-83CB-D8BAC5396609}" sibTransId="{FB1F0BD3-9869-4C68-A9CD-C89AB9F5CB49}"/>
    <dgm:cxn modelId="{26880780-1EB7-451F-A782-839EDEECC7B2}" type="presOf" srcId="{0515282D-4062-4433-B6FC-98A416668EA2}" destId="{892B1B17-C66F-4BCD-8799-40377709861D}" srcOrd="0" destOrd="0" presId="urn:microsoft.com/office/officeart/2005/8/layout/radial1"/>
    <dgm:cxn modelId="{B50D3F15-2077-4481-AA26-0C32B4971EE1}" srcId="{48789E67-421A-485E-9A18-8659B7958C91}" destId="{0F1734DB-44F5-4BA4-B5FA-453944EFCF2F}" srcOrd="2" destOrd="0" parTransId="{0515282D-4062-4433-B6FC-98A416668EA2}" sibTransId="{3D7D99D9-C0DF-4BD1-92FE-859A678B6A1C}"/>
    <dgm:cxn modelId="{901D85F6-EF2B-4BC6-A5C3-1413539B0913}" type="presOf" srcId="{F48997D9-A481-4B6D-8B2B-149C87016FE9}" destId="{D3BCB27D-9538-4142-9951-43AA70E01F6E}" srcOrd="0" destOrd="0" presId="urn:microsoft.com/office/officeart/2005/8/layout/radial1"/>
    <dgm:cxn modelId="{C6F4B175-C373-484E-A952-581E61D34148}" type="presOf" srcId="{5711273C-AD39-4D00-B506-32BFD46C1F71}" destId="{24FD6568-3350-46AE-B29C-5E31FD7273B1}" srcOrd="1" destOrd="0" presId="urn:microsoft.com/office/officeart/2005/8/layout/radial1"/>
    <dgm:cxn modelId="{C8EE24C1-B150-4D6B-91CA-F26CF6EAF10E}" type="presOf" srcId="{9A5E7861-70D4-4A8E-A613-0EAACDE5C6E1}" destId="{F3ACEBBA-D3FC-427F-8863-2A85874D5E0B}" srcOrd="1" destOrd="0" presId="urn:microsoft.com/office/officeart/2005/8/layout/radial1"/>
    <dgm:cxn modelId="{B318668B-851C-4339-9DE1-1D954E67BEE1}" type="presOf" srcId="{40C68303-212D-4936-AB1C-D66FE8CD7FE7}" destId="{58F86FC6-8EE8-410F-AB24-7E78BFAB52FD}" srcOrd="0" destOrd="0" presId="urn:microsoft.com/office/officeart/2005/8/layout/radial1"/>
    <dgm:cxn modelId="{80CD43A7-472D-4DB6-9845-BBB8E99C5BBD}" type="presParOf" srcId="{58F86FC6-8EE8-410F-AB24-7E78BFAB52FD}" destId="{24BB3588-2B78-4EA3-838A-99F0A5B95B4D}" srcOrd="0" destOrd="0" presId="urn:microsoft.com/office/officeart/2005/8/layout/radial1"/>
    <dgm:cxn modelId="{ADDF0353-B2A0-4A88-BA31-142E2DAD44A6}" type="presParOf" srcId="{58F86FC6-8EE8-410F-AB24-7E78BFAB52FD}" destId="{FAB03981-D4C2-4E76-A5D5-7BF38697423A}" srcOrd="1" destOrd="0" presId="urn:microsoft.com/office/officeart/2005/8/layout/radial1"/>
    <dgm:cxn modelId="{EC30F7C5-E81C-4AB8-AEE7-F9D9F460B109}" type="presParOf" srcId="{FAB03981-D4C2-4E76-A5D5-7BF38697423A}" destId="{F3ACEBBA-D3FC-427F-8863-2A85874D5E0B}" srcOrd="0" destOrd="0" presId="urn:microsoft.com/office/officeart/2005/8/layout/radial1"/>
    <dgm:cxn modelId="{00E525B7-60E3-40AA-89E7-8C1D9D56BD9C}" type="presParOf" srcId="{58F86FC6-8EE8-410F-AB24-7E78BFAB52FD}" destId="{D3BCB27D-9538-4142-9951-43AA70E01F6E}" srcOrd="2" destOrd="0" presId="urn:microsoft.com/office/officeart/2005/8/layout/radial1"/>
    <dgm:cxn modelId="{F041FE07-4651-437D-8E15-674BD4914092}" type="presParOf" srcId="{58F86FC6-8EE8-410F-AB24-7E78BFAB52FD}" destId="{43780EE8-03FB-4F8B-A2B0-A68E32CB3F6E}" srcOrd="3" destOrd="0" presId="urn:microsoft.com/office/officeart/2005/8/layout/radial1"/>
    <dgm:cxn modelId="{257AADAE-D19A-4C3B-8B22-1E30C88EE3D0}" type="presParOf" srcId="{43780EE8-03FB-4F8B-A2B0-A68E32CB3F6E}" destId="{5B92F30F-CE36-411A-81D8-CEAEEF1771EF}" srcOrd="0" destOrd="0" presId="urn:microsoft.com/office/officeart/2005/8/layout/radial1"/>
    <dgm:cxn modelId="{1C5FF33B-65E7-4CDF-8374-85DCC1E33C31}" type="presParOf" srcId="{58F86FC6-8EE8-410F-AB24-7E78BFAB52FD}" destId="{EDB6208A-F272-4248-BFFD-EB68F5AABFC1}" srcOrd="4" destOrd="0" presId="urn:microsoft.com/office/officeart/2005/8/layout/radial1"/>
    <dgm:cxn modelId="{A84968D2-5C29-4812-B78F-B09C293C6846}" type="presParOf" srcId="{58F86FC6-8EE8-410F-AB24-7E78BFAB52FD}" destId="{892B1B17-C66F-4BCD-8799-40377709861D}" srcOrd="5" destOrd="0" presId="urn:microsoft.com/office/officeart/2005/8/layout/radial1"/>
    <dgm:cxn modelId="{2CC63FA5-201F-47A6-8BD9-48BD0AB3C88C}" type="presParOf" srcId="{892B1B17-C66F-4BCD-8799-40377709861D}" destId="{C5FFA17F-0937-451E-9186-7900B9F152D6}" srcOrd="0" destOrd="0" presId="urn:microsoft.com/office/officeart/2005/8/layout/radial1"/>
    <dgm:cxn modelId="{363638A9-1AA2-41C4-9DBB-6FBBC95A08CC}" type="presParOf" srcId="{58F86FC6-8EE8-410F-AB24-7E78BFAB52FD}" destId="{2983E638-0CFD-4C14-B412-040461226D27}" srcOrd="6" destOrd="0" presId="urn:microsoft.com/office/officeart/2005/8/layout/radial1"/>
    <dgm:cxn modelId="{3F70B53E-0140-48E6-8AAD-F7BA4B8817F7}" type="presParOf" srcId="{58F86FC6-8EE8-410F-AB24-7E78BFAB52FD}" destId="{D5A99A13-4AA3-42A4-BC84-ED24355C7BB5}" srcOrd="7" destOrd="0" presId="urn:microsoft.com/office/officeart/2005/8/layout/radial1"/>
    <dgm:cxn modelId="{1B0DDDB9-885A-428A-9097-A28D4B411476}" type="presParOf" srcId="{D5A99A13-4AA3-42A4-BC84-ED24355C7BB5}" destId="{24FD6568-3350-46AE-B29C-5E31FD7273B1}" srcOrd="0" destOrd="0" presId="urn:microsoft.com/office/officeart/2005/8/layout/radial1"/>
    <dgm:cxn modelId="{EB265AF4-FEDB-4431-BB37-03515713DE8A}" type="presParOf" srcId="{58F86FC6-8EE8-410F-AB24-7E78BFAB52FD}" destId="{64ED49A3-7F94-4079-BBA4-34DCBE4F4502}" srcOrd="8" destOrd="0" presId="urn:microsoft.com/office/officeart/2005/8/layout/radial1"/>
    <dgm:cxn modelId="{9673DD5F-A562-4D9F-A333-CB6366F60672}" type="presParOf" srcId="{58F86FC6-8EE8-410F-AB24-7E78BFAB52FD}" destId="{29C6CBF7-730D-4180-8B7D-D48826C85046}" srcOrd="9" destOrd="0" presId="urn:microsoft.com/office/officeart/2005/8/layout/radial1"/>
    <dgm:cxn modelId="{E80AD254-45BD-4F17-ADFE-9118EDDCC211}" type="presParOf" srcId="{29C6CBF7-730D-4180-8B7D-D48826C85046}" destId="{534FF946-8082-4236-8B2B-4578C6FAA1D7}" srcOrd="0" destOrd="0" presId="urn:microsoft.com/office/officeart/2005/8/layout/radial1"/>
    <dgm:cxn modelId="{5D48EAF0-36ED-452B-88D4-9614FF0B425F}" type="presParOf" srcId="{58F86FC6-8EE8-410F-AB24-7E78BFAB52FD}" destId="{37E3A3F2-1E6D-4B4E-8674-C5EFC5CFED92}"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73B15D6-39C8-4CF8-9F76-2D6BFBE79A1E}"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787272B1-75B5-47D1-A0CF-DF4DF4BB7B98}">
      <dgm:prSet phldrT="[Text]"/>
      <dgm:spPr/>
      <dgm:t>
        <a:bodyPr/>
        <a:lstStyle/>
        <a:p>
          <a:r>
            <a:rPr lang="bn-IN" dirty="0" smtClean="0"/>
            <a:t>বানিজ্য </a:t>
          </a:r>
          <a:endParaRPr lang="en-US" dirty="0"/>
        </a:p>
      </dgm:t>
    </dgm:pt>
    <dgm:pt modelId="{4B11B061-FE64-4AEF-9FFC-819E6FBFCD88}" type="parTrans" cxnId="{ECB58B0E-4E5C-46D2-A67D-66811E57E221}">
      <dgm:prSet/>
      <dgm:spPr/>
      <dgm:t>
        <a:bodyPr/>
        <a:lstStyle/>
        <a:p>
          <a:endParaRPr lang="en-US"/>
        </a:p>
      </dgm:t>
    </dgm:pt>
    <dgm:pt modelId="{0E241E40-3CAC-4507-82E1-2F21A59B5CB9}" type="sibTrans" cxnId="{ECB58B0E-4E5C-46D2-A67D-66811E57E221}">
      <dgm:prSet/>
      <dgm:spPr/>
      <dgm:t>
        <a:bodyPr/>
        <a:lstStyle/>
        <a:p>
          <a:endParaRPr lang="en-US"/>
        </a:p>
      </dgm:t>
    </dgm:pt>
    <dgm:pt modelId="{920DAD39-D952-4B15-979F-AA42D66E85A1}">
      <dgm:prSet phldrT="[Text]"/>
      <dgm:spPr/>
      <dgm:t>
        <a:bodyPr/>
        <a:lstStyle/>
        <a:p>
          <a:r>
            <a:rPr lang="bn-IN" dirty="0" smtClean="0"/>
            <a:t>বিজ্ঞাপন </a:t>
          </a:r>
          <a:endParaRPr lang="en-US" dirty="0"/>
        </a:p>
      </dgm:t>
    </dgm:pt>
    <dgm:pt modelId="{F3AB94B6-F8DC-414A-B1B4-FD0B2E652F31}" type="parTrans" cxnId="{683CC3E7-7949-446B-A660-46F989901722}">
      <dgm:prSet/>
      <dgm:spPr/>
      <dgm:t>
        <a:bodyPr/>
        <a:lstStyle/>
        <a:p>
          <a:endParaRPr lang="en-US"/>
        </a:p>
      </dgm:t>
    </dgm:pt>
    <dgm:pt modelId="{13B7F689-CD60-4C28-BEA5-4767B06AF24F}" type="sibTrans" cxnId="{683CC3E7-7949-446B-A660-46F989901722}">
      <dgm:prSet/>
      <dgm:spPr/>
      <dgm:t>
        <a:bodyPr/>
        <a:lstStyle/>
        <a:p>
          <a:endParaRPr lang="en-US"/>
        </a:p>
      </dgm:t>
    </dgm:pt>
    <dgm:pt modelId="{761B11C7-33D5-4A05-A9E5-332073302117}">
      <dgm:prSet phldrT="[Text]"/>
      <dgm:spPr/>
      <dgm:t>
        <a:bodyPr/>
        <a:lstStyle/>
        <a:p>
          <a:r>
            <a:rPr lang="bn-IN" dirty="0" smtClean="0"/>
            <a:t>ব্যাংকিং </a:t>
          </a:r>
          <a:endParaRPr lang="en-US" dirty="0"/>
        </a:p>
      </dgm:t>
    </dgm:pt>
    <dgm:pt modelId="{DE6FF24B-3C1C-4023-BE32-9AB6C7E55E45}" type="parTrans" cxnId="{7770E652-444C-49D7-9686-F8C6FBE0A0CF}">
      <dgm:prSet/>
      <dgm:spPr/>
      <dgm:t>
        <a:bodyPr/>
        <a:lstStyle/>
        <a:p>
          <a:endParaRPr lang="en-US"/>
        </a:p>
      </dgm:t>
    </dgm:pt>
    <dgm:pt modelId="{61311094-69E7-4DBD-AC61-4A6910D9299F}" type="sibTrans" cxnId="{7770E652-444C-49D7-9686-F8C6FBE0A0CF}">
      <dgm:prSet/>
      <dgm:spPr/>
      <dgm:t>
        <a:bodyPr/>
        <a:lstStyle/>
        <a:p>
          <a:endParaRPr lang="en-US"/>
        </a:p>
      </dgm:t>
    </dgm:pt>
    <dgm:pt modelId="{28C8C32A-B1BF-4EF8-B4F4-75910D04FD89}">
      <dgm:prSet phldrT="[Text]"/>
      <dgm:spPr/>
      <dgm:t>
        <a:bodyPr/>
        <a:lstStyle/>
        <a:p>
          <a:r>
            <a:rPr lang="bn-IN" dirty="0" smtClean="0"/>
            <a:t>বিমা </a:t>
          </a:r>
          <a:endParaRPr lang="en-US" dirty="0"/>
        </a:p>
      </dgm:t>
    </dgm:pt>
    <dgm:pt modelId="{2E3D7AA0-4D20-4C70-8EB6-5166CA025012}" type="parTrans" cxnId="{14B3D3F3-4CA5-4B13-B3AA-F5E45AD5F03A}">
      <dgm:prSet/>
      <dgm:spPr/>
      <dgm:t>
        <a:bodyPr/>
        <a:lstStyle/>
        <a:p>
          <a:endParaRPr lang="en-US"/>
        </a:p>
      </dgm:t>
    </dgm:pt>
    <dgm:pt modelId="{6AA581F3-5679-439C-B79F-797919B4F365}" type="sibTrans" cxnId="{14B3D3F3-4CA5-4B13-B3AA-F5E45AD5F03A}">
      <dgm:prSet/>
      <dgm:spPr/>
      <dgm:t>
        <a:bodyPr/>
        <a:lstStyle/>
        <a:p>
          <a:endParaRPr lang="en-US"/>
        </a:p>
      </dgm:t>
    </dgm:pt>
    <dgm:pt modelId="{69F88C91-3781-4DC6-BF49-C410DA17A872}">
      <dgm:prSet/>
      <dgm:spPr/>
      <dgm:t>
        <a:bodyPr/>
        <a:lstStyle/>
        <a:p>
          <a:r>
            <a:rPr lang="bn-IN" dirty="0" smtClean="0"/>
            <a:t>গুদামজাতকরব </a:t>
          </a:r>
          <a:endParaRPr lang="en-US" dirty="0"/>
        </a:p>
      </dgm:t>
    </dgm:pt>
    <dgm:pt modelId="{18D286E2-F070-451C-9C91-17C5CDB6F272}" type="parTrans" cxnId="{CF974FE6-966F-4F89-B456-0A757B9D6A4E}">
      <dgm:prSet/>
      <dgm:spPr/>
      <dgm:t>
        <a:bodyPr/>
        <a:lstStyle/>
        <a:p>
          <a:endParaRPr lang="en-US"/>
        </a:p>
      </dgm:t>
    </dgm:pt>
    <dgm:pt modelId="{DCC02C3E-CAA2-472C-9BB7-E1BB91E8C9AE}" type="sibTrans" cxnId="{CF974FE6-966F-4F89-B456-0A757B9D6A4E}">
      <dgm:prSet/>
      <dgm:spPr/>
      <dgm:t>
        <a:bodyPr/>
        <a:lstStyle/>
        <a:p>
          <a:endParaRPr lang="en-US"/>
        </a:p>
      </dgm:t>
    </dgm:pt>
    <dgm:pt modelId="{C743F258-0831-4F63-BE23-CD6AF64F55AC}">
      <dgm:prSet/>
      <dgm:spPr/>
      <dgm:t>
        <a:bodyPr/>
        <a:lstStyle/>
        <a:p>
          <a:r>
            <a:rPr lang="bn-IN" dirty="0" smtClean="0"/>
            <a:t>পরিবহন </a:t>
          </a:r>
          <a:endParaRPr lang="en-US" dirty="0"/>
        </a:p>
      </dgm:t>
    </dgm:pt>
    <dgm:pt modelId="{2DD68795-A04B-4067-B793-B4F67D8D7A7D}" type="parTrans" cxnId="{9636F59D-F420-4BBC-8A37-273049F71824}">
      <dgm:prSet/>
      <dgm:spPr/>
      <dgm:t>
        <a:bodyPr/>
        <a:lstStyle/>
        <a:p>
          <a:endParaRPr lang="en-US"/>
        </a:p>
      </dgm:t>
    </dgm:pt>
    <dgm:pt modelId="{BDF5460D-16CD-4B19-AC88-7F28D3C70E22}" type="sibTrans" cxnId="{9636F59D-F420-4BBC-8A37-273049F71824}">
      <dgm:prSet/>
      <dgm:spPr/>
      <dgm:t>
        <a:bodyPr/>
        <a:lstStyle/>
        <a:p>
          <a:endParaRPr lang="en-US"/>
        </a:p>
      </dgm:t>
    </dgm:pt>
    <dgm:pt modelId="{FF4950FC-28D5-42EE-8258-3AD39B0C56DD}">
      <dgm:prSet/>
      <dgm:spPr/>
      <dgm:t>
        <a:bodyPr/>
        <a:lstStyle/>
        <a:p>
          <a:r>
            <a:rPr lang="bn-IN" dirty="0" smtClean="0"/>
            <a:t>বিনিময় </a:t>
          </a:r>
          <a:endParaRPr lang="en-US" dirty="0"/>
        </a:p>
      </dgm:t>
    </dgm:pt>
    <dgm:pt modelId="{57EFE9EC-D633-447A-9FEE-4E8A46E530AB}" type="parTrans" cxnId="{15860D41-22A7-484D-9415-4C5296DCCB9A}">
      <dgm:prSet/>
      <dgm:spPr/>
      <dgm:t>
        <a:bodyPr/>
        <a:lstStyle/>
        <a:p>
          <a:endParaRPr lang="en-US"/>
        </a:p>
      </dgm:t>
    </dgm:pt>
    <dgm:pt modelId="{562DA7A8-224D-40F4-BE25-05F0AEE06E6E}" type="sibTrans" cxnId="{15860D41-22A7-484D-9415-4C5296DCCB9A}">
      <dgm:prSet/>
      <dgm:spPr/>
      <dgm:t>
        <a:bodyPr/>
        <a:lstStyle/>
        <a:p>
          <a:endParaRPr lang="en-US"/>
        </a:p>
      </dgm:t>
    </dgm:pt>
    <dgm:pt modelId="{02D9F48E-F57D-402E-9EBB-05E7331CE52D}" type="pres">
      <dgm:prSet presAssocID="{873B15D6-39C8-4CF8-9F76-2D6BFBE79A1E}" presName="Name0" presStyleCnt="0">
        <dgm:presLayoutVars>
          <dgm:chMax val="1"/>
          <dgm:chPref val="1"/>
          <dgm:dir/>
          <dgm:animOne val="branch"/>
          <dgm:animLvl val="lvl"/>
        </dgm:presLayoutVars>
      </dgm:prSet>
      <dgm:spPr/>
      <dgm:t>
        <a:bodyPr/>
        <a:lstStyle/>
        <a:p>
          <a:endParaRPr lang="en-US"/>
        </a:p>
      </dgm:t>
    </dgm:pt>
    <dgm:pt modelId="{3DC96C19-7858-4982-998F-E0C3237FA7E0}" type="pres">
      <dgm:prSet presAssocID="{787272B1-75B5-47D1-A0CF-DF4DF4BB7B98}" presName="singleCycle" presStyleCnt="0"/>
      <dgm:spPr/>
    </dgm:pt>
    <dgm:pt modelId="{95C420B2-D6C8-461F-817F-648CF69921FA}" type="pres">
      <dgm:prSet presAssocID="{787272B1-75B5-47D1-A0CF-DF4DF4BB7B98}" presName="singleCenter" presStyleLbl="node1" presStyleIdx="0" presStyleCnt="7">
        <dgm:presLayoutVars>
          <dgm:chMax val="7"/>
          <dgm:chPref val="7"/>
        </dgm:presLayoutVars>
      </dgm:prSet>
      <dgm:spPr/>
      <dgm:t>
        <a:bodyPr/>
        <a:lstStyle/>
        <a:p>
          <a:endParaRPr lang="en-US"/>
        </a:p>
      </dgm:t>
    </dgm:pt>
    <dgm:pt modelId="{C67C2DC3-C965-4020-8496-A781E1AEEA20}" type="pres">
      <dgm:prSet presAssocID="{F3AB94B6-F8DC-414A-B1B4-FD0B2E652F31}" presName="Name56" presStyleLbl="parChTrans1D2" presStyleIdx="0" presStyleCnt="6"/>
      <dgm:spPr/>
      <dgm:t>
        <a:bodyPr/>
        <a:lstStyle/>
        <a:p>
          <a:endParaRPr lang="en-US"/>
        </a:p>
      </dgm:t>
    </dgm:pt>
    <dgm:pt modelId="{88C5E725-E189-44A1-917E-C2E76E29444D}" type="pres">
      <dgm:prSet presAssocID="{920DAD39-D952-4B15-979F-AA42D66E85A1}" presName="text0" presStyleLbl="node1" presStyleIdx="1" presStyleCnt="7">
        <dgm:presLayoutVars>
          <dgm:bulletEnabled val="1"/>
        </dgm:presLayoutVars>
      </dgm:prSet>
      <dgm:spPr/>
      <dgm:t>
        <a:bodyPr/>
        <a:lstStyle/>
        <a:p>
          <a:endParaRPr lang="en-US"/>
        </a:p>
      </dgm:t>
    </dgm:pt>
    <dgm:pt modelId="{D6F248BC-C956-4675-A07D-53611AD3FD42}" type="pres">
      <dgm:prSet presAssocID="{57EFE9EC-D633-447A-9FEE-4E8A46E530AB}" presName="Name56" presStyleLbl="parChTrans1D2" presStyleIdx="1" presStyleCnt="6"/>
      <dgm:spPr/>
      <dgm:t>
        <a:bodyPr/>
        <a:lstStyle/>
        <a:p>
          <a:endParaRPr lang="en-US"/>
        </a:p>
      </dgm:t>
    </dgm:pt>
    <dgm:pt modelId="{5838626D-200F-4A32-8DAF-7FB792A29B21}" type="pres">
      <dgm:prSet presAssocID="{FF4950FC-28D5-42EE-8258-3AD39B0C56DD}" presName="text0" presStyleLbl="node1" presStyleIdx="2" presStyleCnt="7">
        <dgm:presLayoutVars>
          <dgm:bulletEnabled val="1"/>
        </dgm:presLayoutVars>
      </dgm:prSet>
      <dgm:spPr/>
      <dgm:t>
        <a:bodyPr/>
        <a:lstStyle/>
        <a:p>
          <a:endParaRPr lang="en-US"/>
        </a:p>
      </dgm:t>
    </dgm:pt>
    <dgm:pt modelId="{B07FA22B-7576-4C26-9AF3-716E3085D676}" type="pres">
      <dgm:prSet presAssocID="{2DD68795-A04B-4067-B793-B4F67D8D7A7D}" presName="Name56" presStyleLbl="parChTrans1D2" presStyleIdx="2" presStyleCnt="6"/>
      <dgm:spPr/>
      <dgm:t>
        <a:bodyPr/>
        <a:lstStyle/>
        <a:p>
          <a:endParaRPr lang="en-US"/>
        </a:p>
      </dgm:t>
    </dgm:pt>
    <dgm:pt modelId="{0BE60747-C29E-4389-8F96-3136CD4DB1B2}" type="pres">
      <dgm:prSet presAssocID="{C743F258-0831-4F63-BE23-CD6AF64F55AC}" presName="text0" presStyleLbl="node1" presStyleIdx="3" presStyleCnt="7">
        <dgm:presLayoutVars>
          <dgm:bulletEnabled val="1"/>
        </dgm:presLayoutVars>
      </dgm:prSet>
      <dgm:spPr/>
      <dgm:t>
        <a:bodyPr/>
        <a:lstStyle/>
        <a:p>
          <a:endParaRPr lang="en-US"/>
        </a:p>
      </dgm:t>
    </dgm:pt>
    <dgm:pt modelId="{D11CA10E-4C91-4984-808D-599D4EF192CC}" type="pres">
      <dgm:prSet presAssocID="{18D286E2-F070-451C-9C91-17C5CDB6F272}" presName="Name56" presStyleLbl="parChTrans1D2" presStyleIdx="3" presStyleCnt="6"/>
      <dgm:spPr/>
      <dgm:t>
        <a:bodyPr/>
        <a:lstStyle/>
        <a:p>
          <a:endParaRPr lang="en-US"/>
        </a:p>
      </dgm:t>
    </dgm:pt>
    <dgm:pt modelId="{5A13EA43-211D-44D3-94B6-46B7A3FB518D}" type="pres">
      <dgm:prSet presAssocID="{69F88C91-3781-4DC6-BF49-C410DA17A872}" presName="text0" presStyleLbl="node1" presStyleIdx="4" presStyleCnt="7">
        <dgm:presLayoutVars>
          <dgm:bulletEnabled val="1"/>
        </dgm:presLayoutVars>
      </dgm:prSet>
      <dgm:spPr/>
      <dgm:t>
        <a:bodyPr/>
        <a:lstStyle/>
        <a:p>
          <a:endParaRPr lang="en-US"/>
        </a:p>
      </dgm:t>
    </dgm:pt>
    <dgm:pt modelId="{A55C332D-8845-443B-A396-52BEAB71314E}" type="pres">
      <dgm:prSet presAssocID="{DE6FF24B-3C1C-4023-BE32-9AB6C7E55E45}" presName="Name56" presStyleLbl="parChTrans1D2" presStyleIdx="4" presStyleCnt="6"/>
      <dgm:spPr/>
      <dgm:t>
        <a:bodyPr/>
        <a:lstStyle/>
        <a:p>
          <a:endParaRPr lang="en-US"/>
        </a:p>
      </dgm:t>
    </dgm:pt>
    <dgm:pt modelId="{89F88DAD-865D-4A7D-8620-4DD1DAA70EA8}" type="pres">
      <dgm:prSet presAssocID="{761B11C7-33D5-4A05-A9E5-332073302117}" presName="text0" presStyleLbl="node1" presStyleIdx="5" presStyleCnt="7">
        <dgm:presLayoutVars>
          <dgm:bulletEnabled val="1"/>
        </dgm:presLayoutVars>
      </dgm:prSet>
      <dgm:spPr/>
      <dgm:t>
        <a:bodyPr/>
        <a:lstStyle/>
        <a:p>
          <a:endParaRPr lang="en-US"/>
        </a:p>
      </dgm:t>
    </dgm:pt>
    <dgm:pt modelId="{63F743D6-C6AD-44BA-B421-60BF1048FA3D}" type="pres">
      <dgm:prSet presAssocID="{2E3D7AA0-4D20-4C70-8EB6-5166CA025012}" presName="Name56" presStyleLbl="parChTrans1D2" presStyleIdx="5" presStyleCnt="6"/>
      <dgm:spPr/>
      <dgm:t>
        <a:bodyPr/>
        <a:lstStyle/>
        <a:p>
          <a:endParaRPr lang="en-US"/>
        </a:p>
      </dgm:t>
    </dgm:pt>
    <dgm:pt modelId="{81199FC0-D11D-4301-8450-97B800177ED1}" type="pres">
      <dgm:prSet presAssocID="{28C8C32A-B1BF-4EF8-B4F4-75910D04FD89}" presName="text0" presStyleLbl="node1" presStyleIdx="6" presStyleCnt="7">
        <dgm:presLayoutVars>
          <dgm:bulletEnabled val="1"/>
        </dgm:presLayoutVars>
      </dgm:prSet>
      <dgm:spPr/>
      <dgm:t>
        <a:bodyPr/>
        <a:lstStyle/>
        <a:p>
          <a:endParaRPr lang="en-US"/>
        </a:p>
      </dgm:t>
    </dgm:pt>
  </dgm:ptLst>
  <dgm:cxnLst>
    <dgm:cxn modelId="{23CD5809-0D58-4EE2-8400-ED6136805F6D}" type="presOf" srcId="{920DAD39-D952-4B15-979F-AA42D66E85A1}" destId="{88C5E725-E189-44A1-917E-C2E76E29444D}" srcOrd="0" destOrd="0" presId="urn:microsoft.com/office/officeart/2008/layout/RadialCluster"/>
    <dgm:cxn modelId="{6E4E2152-DB34-4C6B-A811-7D522E04539B}" type="presOf" srcId="{18D286E2-F070-451C-9C91-17C5CDB6F272}" destId="{D11CA10E-4C91-4984-808D-599D4EF192CC}" srcOrd="0" destOrd="0" presId="urn:microsoft.com/office/officeart/2008/layout/RadialCluster"/>
    <dgm:cxn modelId="{ECB58B0E-4E5C-46D2-A67D-66811E57E221}" srcId="{873B15D6-39C8-4CF8-9F76-2D6BFBE79A1E}" destId="{787272B1-75B5-47D1-A0CF-DF4DF4BB7B98}" srcOrd="0" destOrd="0" parTransId="{4B11B061-FE64-4AEF-9FFC-819E6FBFCD88}" sibTransId="{0E241E40-3CAC-4507-82E1-2F21A59B5CB9}"/>
    <dgm:cxn modelId="{BFD681DF-2F2A-4644-BF50-5697A48FA936}" type="presOf" srcId="{2DD68795-A04B-4067-B793-B4F67D8D7A7D}" destId="{B07FA22B-7576-4C26-9AF3-716E3085D676}" srcOrd="0" destOrd="0" presId="urn:microsoft.com/office/officeart/2008/layout/RadialCluster"/>
    <dgm:cxn modelId="{14B3D3F3-4CA5-4B13-B3AA-F5E45AD5F03A}" srcId="{787272B1-75B5-47D1-A0CF-DF4DF4BB7B98}" destId="{28C8C32A-B1BF-4EF8-B4F4-75910D04FD89}" srcOrd="5" destOrd="0" parTransId="{2E3D7AA0-4D20-4C70-8EB6-5166CA025012}" sibTransId="{6AA581F3-5679-439C-B79F-797919B4F365}"/>
    <dgm:cxn modelId="{08C7CD6B-EFBE-47DB-A9D4-E1FB012B9F3E}" type="presOf" srcId="{C743F258-0831-4F63-BE23-CD6AF64F55AC}" destId="{0BE60747-C29E-4389-8F96-3136CD4DB1B2}" srcOrd="0" destOrd="0" presId="urn:microsoft.com/office/officeart/2008/layout/RadialCluster"/>
    <dgm:cxn modelId="{A2299D22-789E-4216-92F9-461E122678FD}" type="presOf" srcId="{DE6FF24B-3C1C-4023-BE32-9AB6C7E55E45}" destId="{A55C332D-8845-443B-A396-52BEAB71314E}" srcOrd="0" destOrd="0" presId="urn:microsoft.com/office/officeart/2008/layout/RadialCluster"/>
    <dgm:cxn modelId="{683CC3E7-7949-446B-A660-46F989901722}" srcId="{787272B1-75B5-47D1-A0CF-DF4DF4BB7B98}" destId="{920DAD39-D952-4B15-979F-AA42D66E85A1}" srcOrd="0" destOrd="0" parTransId="{F3AB94B6-F8DC-414A-B1B4-FD0B2E652F31}" sibTransId="{13B7F689-CD60-4C28-BEA5-4767B06AF24F}"/>
    <dgm:cxn modelId="{CF974FE6-966F-4F89-B456-0A757B9D6A4E}" srcId="{787272B1-75B5-47D1-A0CF-DF4DF4BB7B98}" destId="{69F88C91-3781-4DC6-BF49-C410DA17A872}" srcOrd="3" destOrd="0" parTransId="{18D286E2-F070-451C-9C91-17C5CDB6F272}" sibTransId="{DCC02C3E-CAA2-472C-9BB7-E1BB91E8C9AE}"/>
    <dgm:cxn modelId="{7902019A-D680-4B5F-8E94-7DEECF938521}" type="presOf" srcId="{FF4950FC-28D5-42EE-8258-3AD39B0C56DD}" destId="{5838626D-200F-4A32-8DAF-7FB792A29B21}" srcOrd="0" destOrd="0" presId="urn:microsoft.com/office/officeart/2008/layout/RadialCluster"/>
    <dgm:cxn modelId="{816C4BF0-1C84-4080-99F6-74F249B1D8C0}" type="presOf" srcId="{787272B1-75B5-47D1-A0CF-DF4DF4BB7B98}" destId="{95C420B2-D6C8-461F-817F-648CF69921FA}" srcOrd="0" destOrd="0" presId="urn:microsoft.com/office/officeart/2008/layout/RadialCluster"/>
    <dgm:cxn modelId="{9606245B-4CFB-4B01-BFF5-086B7EB56D08}" type="presOf" srcId="{F3AB94B6-F8DC-414A-B1B4-FD0B2E652F31}" destId="{C67C2DC3-C965-4020-8496-A781E1AEEA20}" srcOrd="0" destOrd="0" presId="urn:microsoft.com/office/officeart/2008/layout/RadialCluster"/>
    <dgm:cxn modelId="{AB380778-8901-4DB4-9A09-52224EFA6D9E}" type="presOf" srcId="{873B15D6-39C8-4CF8-9F76-2D6BFBE79A1E}" destId="{02D9F48E-F57D-402E-9EBB-05E7331CE52D}" srcOrd="0" destOrd="0" presId="urn:microsoft.com/office/officeart/2008/layout/RadialCluster"/>
    <dgm:cxn modelId="{9077B1BA-6368-4D9E-8213-648F00A5E350}" type="presOf" srcId="{57EFE9EC-D633-447A-9FEE-4E8A46E530AB}" destId="{D6F248BC-C956-4675-A07D-53611AD3FD42}" srcOrd="0" destOrd="0" presId="urn:microsoft.com/office/officeart/2008/layout/RadialCluster"/>
    <dgm:cxn modelId="{9636F59D-F420-4BBC-8A37-273049F71824}" srcId="{787272B1-75B5-47D1-A0CF-DF4DF4BB7B98}" destId="{C743F258-0831-4F63-BE23-CD6AF64F55AC}" srcOrd="2" destOrd="0" parTransId="{2DD68795-A04B-4067-B793-B4F67D8D7A7D}" sibTransId="{BDF5460D-16CD-4B19-AC88-7F28D3C70E22}"/>
    <dgm:cxn modelId="{64DBE6F2-A138-470D-A8AE-2A0768A913AC}" type="presOf" srcId="{28C8C32A-B1BF-4EF8-B4F4-75910D04FD89}" destId="{81199FC0-D11D-4301-8450-97B800177ED1}" srcOrd="0" destOrd="0" presId="urn:microsoft.com/office/officeart/2008/layout/RadialCluster"/>
    <dgm:cxn modelId="{7770E652-444C-49D7-9686-F8C6FBE0A0CF}" srcId="{787272B1-75B5-47D1-A0CF-DF4DF4BB7B98}" destId="{761B11C7-33D5-4A05-A9E5-332073302117}" srcOrd="4" destOrd="0" parTransId="{DE6FF24B-3C1C-4023-BE32-9AB6C7E55E45}" sibTransId="{61311094-69E7-4DBD-AC61-4A6910D9299F}"/>
    <dgm:cxn modelId="{0A835AF0-51B4-4A37-9791-D8E2ECA3541C}" type="presOf" srcId="{761B11C7-33D5-4A05-A9E5-332073302117}" destId="{89F88DAD-865D-4A7D-8620-4DD1DAA70EA8}" srcOrd="0" destOrd="0" presId="urn:microsoft.com/office/officeart/2008/layout/RadialCluster"/>
    <dgm:cxn modelId="{A049D1C0-8039-433D-BC27-A79555000C7B}" type="presOf" srcId="{2E3D7AA0-4D20-4C70-8EB6-5166CA025012}" destId="{63F743D6-C6AD-44BA-B421-60BF1048FA3D}" srcOrd="0" destOrd="0" presId="urn:microsoft.com/office/officeart/2008/layout/RadialCluster"/>
    <dgm:cxn modelId="{15860D41-22A7-484D-9415-4C5296DCCB9A}" srcId="{787272B1-75B5-47D1-A0CF-DF4DF4BB7B98}" destId="{FF4950FC-28D5-42EE-8258-3AD39B0C56DD}" srcOrd="1" destOrd="0" parTransId="{57EFE9EC-D633-447A-9FEE-4E8A46E530AB}" sibTransId="{562DA7A8-224D-40F4-BE25-05F0AEE06E6E}"/>
    <dgm:cxn modelId="{AD14C655-E4E9-4529-B2E2-285FAB8FBD36}" type="presOf" srcId="{69F88C91-3781-4DC6-BF49-C410DA17A872}" destId="{5A13EA43-211D-44D3-94B6-46B7A3FB518D}" srcOrd="0" destOrd="0" presId="urn:microsoft.com/office/officeart/2008/layout/RadialCluster"/>
    <dgm:cxn modelId="{08CEE220-8179-4AF3-B338-7A7742666178}" type="presParOf" srcId="{02D9F48E-F57D-402E-9EBB-05E7331CE52D}" destId="{3DC96C19-7858-4982-998F-E0C3237FA7E0}" srcOrd="0" destOrd="0" presId="urn:microsoft.com/office/officeart/2008/layout/RadialCluster"/>
    <dgm:cxn modelId="{769FFBDD-44ED-4382-89E6-4D3D0CB698C5}" type="presParOf" srcId="{3DC96C19-7858-4982-998F-E0C3237FA7E0}" destId="{95C420B2-D6C8-461F-817F-648CF69921FA}" srcOrd="0" destOrd="0" presId="urn:microsoft.com/office/officeart/2008/layout/RadialCluster"/>
    <dgm:cxn modelId="{0835C23A-D04F-4CBC-BEF6-B0F817F69506}" type="presParOf" srcId="{3DC96C19-7858-4982-998F-E0C3237FA7E0}" destId="{C67C2DC3-C965-4020-8496-A781E1AEEA20}" srcOrd="1" destOrd="0" presId="urn:microsoft.com/office/officeart/2008/layout/RadialCluster"/>
    <dgm:cxn modelId="{3F70CBEB-02C2-4B3F-A968-8C98C64C5210}" type="presParOf" srcId="{3DC96C19-7858-4982-998F-E0C3237FA7E0}" destId="{88C5E725-E189-44A1-917E-C2E76E29444D}" srcOrd="2" destOrd="0" presId="urn:microsoft.com/office/officeart/2008/layout/RadialCluster"/>
    <dgm:cxn modelId="{BE29868A-3747-493C-B4A0-79EEDF11745B}" type="presParOf" srcId="{3DC96C19-7858-4982-998F-E0C3237FA7E0}" destId="{D6F248BC-C956-4675-A07D-53611AD3FD42}" srcOrd="3" destOrd="0" presId="urn:microsoft.com/office/officeart/2008/layout/RadialCluster"/>
    <dgm:cxn modelId="{718044E6-8928-4725-B6CB-C4859BAF17DC}" type="presParOf" srcId="{3DC96C19-7858-4982-998F-E0C3237FA7E0}" destId="{5838626D-200F-4A32-8DAF-7FB792A29B21}" srcOrd="4" destOrd="0" presId="urn:microsoft.com/office/officeart/2008/layout/RadialCluster"/>
    <dgm:cxn modelId="{C0D0BCAF-4ED5-4FBE-8878-186DEFDF0016}" type="presParOf" srcId="{3DC96C19-7858-4982-998F-E0C3237FA7E0}" destId="{B07FA22B-7576-4C26-9AF3-716E3085D676}" srcOrd="5" destOrd="0" presId="urn:microsoft.com/office/officeart/2008/layout/RadialCluster"/>
    <dgm:cxn modelId="{7EEBAFE2-B86C-470F-A6F8-A5948B9FBB12}" type="presParOf" srcId="{3DC96C19-7858-4982-998F-E0C3237FA7E0}" destId="{0BE60747-C29E-4389-8F96-3136CD4DB1B2}" srcOrd="6" destOrd="0" presId="urn:microsoft.com/office/officeart/2008/layout/RadialCluster"/>
    <dgm:cxn modelId="{7DAB3E84-99AB-4292-A9BD-CD91DFD927AF}" type="presParOf" srcId="{3DC96C19-7858-4982-998F-E0C3237FA7E0}" destId="{D11CA10E-4C91-4984-808D-599D4EF192CC}" srcOrd="7" destOrd="0" presId="urn:microsoft.com/office/officeart/2008/layout/RadialCluster"/>
    <dgm:cxn modelId="{0A44EEF6-048A-4D7E-B2AC-E5CA9D418289}" type="presParOf" srcId="{3DC96C19-7858-4982-998F-E0C3237FA7E0}" destId="{5A13EA43-211D-44D3-94B6-46B7A3FB518D}" srcOrd="8" destOrd="0" presId="urn:microsoft.com/office/officeart/2008/layout/RadialCluster"/>
    <dgm:cxn modelId="{AA3CA5C4-ADDA-4DAD-AC0F-26584BFD6CDE}" type="presParOf" srcId="{3DC96C19-7858-4982-998F-E0C3237FA7E0}" destId="{A55C332D-8845-443B-A396-52BEAB71314E}" srcOrd="9" destOrd="0" presId="urn:microsoft.com/office/officeart/2008/layout/RadialCluster"/>
    <dgm:cxn modelId="{72E9409F-33DE-4A58-AAEC-BE1CEF821522}" type="presParOf" srcId="{3DC96C19-7858-4982-998F-E0C3237FA7E0}" destId="{89F88DAD-865D-4A7D-8620-4DD1DAA70EA8}" srcOrd="10" destOrd="0" presId="urn:microsoft.com/office/officeart/2008/layout/RadialCluster"/>
    <dgm:cxn modelId="{14BD72B6-B6C4-4CD8-A531-CFD271A19FA6}" type="presParOf" srcId="{3DC96C19-7858-4982-998F-E0C3237FA7E0}" destId="{63F743D6-C6AD-44BA-B421-60BF1048FA3D}" srcOrd="11" destOrd="0" presId="urn:microsoft.com/office/officeart/2008/layout/RadialCluster"/>
    <dgm:cxn modelId="{90B26091-1C86-49D2-BFB4-AB96997DF6BE}" type="presParOf" srcId="{3DC96C19-7858-4982-998F-E0C3237FA7E0}" destId="{81199FC0-D11D-4301-8450-97B800177ED1}" srcOrd="12"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FDBC17-051C-4DE6-A4BA-7ABC718E0C36}">
      <dsp:nvSpPr>
        <dsp:cNvPr id="0" name=""/>
        <dsp:cNvSpPr/>
      </dsp:nvSpPr>
      <dsp:spPr>
        <a:xfrm>
          <a:off x="0" y="0"/>
          <a:ext cx="8906494" cy="162560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bn-IN" sz="5400" kern="1200" dirty="0" smtClean="0">
              <a:solidFill>
                <a:schemeClr val="tx1"/>
              </a:solidFill>
            </a:rPr>
            <a:t>ব্যবসায়ের আওতা </a:t>
          </a:r>
          <a:endParaRPr lang="en-US" sz="5400" kern="1200" dirty="0">
            <a:solidFill>
              <a:schemeClr val="tx1"/>
            </a:solidFill>
          </a:endParaRPr>
        </a:p>
      </dsp:txBody>
      <dsp:txXfrm>
        <a:off x="0" y="0"/>
        <a:ext cx="8906494" cy="1625600"/>
      </dsp:txXfrm>
    </dsp:sp>
    <dsp:sp modelId="{F8E96C8B-0D0C-405C-8DA2-DE4CE5D7C405}">
      <dsp:nvSpPr>
        <dsp:cNvPr id="0" name=""/>
        <dsp:cNvSpPr/>
      </dsp:nvSpPr>
      <dsp:spPr>
        <a:xfrm>
          <a:off x="0" y="1613720"/>
          <a:ext cx="2965932" cy="341376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bn-IN" sz="5400" kern="1200" dirty="0" smtClean="0"/>
            <a:t>শিল্প</a:t>
          </a:r>
          <a:endParaRPr lang="en-US" sz="5400" kern="1200" dirty="0"/>
        </a:p>
      </dsp:txBody>
      <dsp:txXfrm>
        <a:off x="0" y="1613720"/>
        <a:ext cx="2965932" cy="3413760"/>
      </dsp:txXfrm>
    </dsp:sp>
    <dsp:sp modelId="{C84B9D51-8A3D-44FB-A38A-DFA6E9E6C9FA}">
      <dsp:nvSpPr>
        <dsp:cNvPr id="0" name=""/>
        <dsp:cNvSpPr/>
      </dsp:nvSpPr>
      <dsp:spPr>
        <a:xfrm>
          <a:off x="2970280" y="1625600"/>
          <a:ext cx="2965932" cy="341376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bn-IN" sz="4800" kern="1200" dirty="0" smtClean="0"/>
            <a:t>বানিজ্য</a:t>
          </a:r>
          <a:r>
            <a:rPr lang="bn-IN" sz="6300" kern="1200" dirty="0" smtClean="0"/>
            <a:t> </a:t>
          </a:r>
          <a:endParaRPr lang="en-US" sz="6300" kern="1200" dirty="0"/>
        </a:p>
      </dsp:txBody>
      <dsp:txXfrm>
        <a:off x="2970280" y="1625600"/>
        <a:ext cx="2965932" cy="3413760"/>
      </dsp:txXfrm>
    </dsp:sp>
    <dsp:sp modelId="{2F56E574-A28E-46D3-B7A7-4E443C5781A9}">
      <dsp:nvSpPr>
        <dsp:cNvPr id="0" name=""/>
        <dsp:cNvSpPr/>
      </dsp:nvSpPr>
      <dsp:spPr>
        <a:xfrm>
          <a:off x="5936213" y="1625600"/>
          <a:ext cx="2965932" cy="341376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bn-IN" sz="4800" kern="1200" dirty="0" smtClean="0"/>
            <a:t>প্রত্যক সেবা </a:t>
          </a:r>
          <a:endParaRPr lang="en-US" sz="4800" kern="1200" dirty="0"/>
        </a:p>
      </dsp:txBody>
      <dsp:txXfrm>
        <a:off x="5936213" y="1625600"/>
        <a:ext cx="2965932" cy="3413760"/>
      </dsp:txXfrm>
    </dsp:sp>
    <dsp:sp modelId="{2E3FD028-69A7-4D35-8AA0-485FD883F17D}">
      <dsp:nvSpPr>
        <dsp:cNvPr id="0" name=""/>
        <dsp:cNvSpPr/>
      </dsp:nvSpPr>
      <dsp:spPr>
        <a:xfrm>
          <a:off x="0" y="5039360"/>
          <a:ext cx="8906494" cy="37930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BE6D41-0C1D-4AE0-AFE6-774D48D15AA2}"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42024-796E-4EBD-AA1B-BBF2E6DD12CC}" type="slidenum">
              <a:rPr lang="en-US" smtClean="0"/>
              <a:t>‹#›</a:t>
            </a:fld>
            <a:endParaRPr lang="en-US"/>
          </a:p>
        </p:txBody>
      </p:sp>
    </p:spTree>
    <p:extLst>
      <p:ext uri="{BB962C8B-B14F-4D97-AF65-F5344CB8AC3E}">
        <p14:creationId xmlns:p14="http://schemas.microsoft.com/office/powerpoint/2010/main" val="28644790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E6D41-0C1D-4AE0-AFE6-774D48D15AA2}"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42024-796E-4EBD-AA1B-BBF2E6DD12CC}" type="slidenum">
              <a:rPr lang="en-US" smtClean="0"/>
              <a:t>‹#›</a:t>
            </a:fld>
            <a:endParaRPr lang="en-US"/>
          </a:p>
        </p:txBody>
      </p:sp>
    </p:spTree>
    <p:extLst>
      <p:ext uri="{BB962C8B-B14F-4D97-AF65-F5344CB8AC3E}">
        <p14:creationId xmlns:p14="http://schemas.microsoft.com/office/powerpoint/2010/main" val="41036810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E6D41-0C1D-4AE0-AFE6-774D48D15AA2}"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42024-796E-4EBD-AA1B-BBF2E6DD12CC}" type="slidenum">
              <a:rPr lang="en-US" smtClean="0"/>
              <a:t>‹#›</a:t>
            </a:fld>
            <a:endParaRPr lang="en-US"/>
          </a:p>
        </p:txBody>
      </p:sp>
    </p:spTree>
    <p:extLst>
      <p:ext uri="{BB962C8B-B14F-4D97-AF65-F5344CB8AC3E}">
        <p14:creationId xmlns:p14="http://schemas.microsoft.com/office/powerpoint/2010/main" val="4970250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E6D41-0C1D-4AE0-AFE6-774D48D15AA2}"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42024-796E-4EBD-AA1B-BBF2E6DD12CC}" type="slidenum">
              <a:rPr lang="en-US" smtClean="0"/>
              <a:t>‹#›</a:t>
            </a:fld>
            <a:endParaRPr lang="en-US"/>
          </a:p>
        </p:txBody>
      </p:sp>
    </p:spTree>
    <p:extLst>
      <p:ext uri="{BB962C8B-B14F-4D97-AF65-F5344CB8AC3E}">
        <p14:creationId xmlns:p14="http://schemas.microsoft.com/office/powerpoint/2010/main" val="33781325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BE6D41-0C1D-4AE0-AFE6-774D48D15AA2}"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42024-796E-4EBD-AA1B-BBF2E6DD12CC}" type="slidenum">
              <a:rPr lang="en-US" smtClean="0"/>
              <a:t>‹#›</a:t>
            </a:fld>
            <a:endParaRPr lang="en-US"/>
          </a:p>
        </p:txBody>
      </p:sp>
    </p:spTree>
    <p:extLst>
      <p:ext uri="{BB962C8B-B14F-4D97-AF65-F5344CB8AC3E}">
        <p14:creationId xmlns:p14="http://schemas.microsoft.com/office/powerpoint/2010/main" val="40830355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BE6D41-0C1D-4AE0-AFE6-774D48D15AA2}" type="datetimeFigureOut">
              <a:rPr lang="en-US" smtClean="0"/>
              <a:t>3/14/2022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42024-796E-4EBD-AA1B-BBF2E6DD12CC}" type="slidenum">
              <a:rPr lang="en-US" smtClean="0"/>
              <a:t>‹#›</a:t>
            </a:fld>
            <a:endParaRPr lang="en-US"/>
          </a:p>
        </p:txBody>
      </p:sp>
    </p:spTree>
    <p:extLst>
      <p:ext uri="{BB962C8B-B14F-4D97-AF65-F5344CB8AC3E}">
        <p14:creationId xmlns:p14="http://schemas.microsoft.com/office/powerpoint/2010/main" val="22432517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BE6D41-0C1D-4AE0-AFE6-774D48D15AA2}" type="datetimeFigureOut">
              <a:rPr lang="en-US" smtClean="0"/>
              <a:t>3/14/2022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542024-796E-4EBD-AA1B-BBF2E6DD12CC}" type="slidenum">
              <a:rPr lang="en-US" smtClean="0"/>
              <a:t>‹#›</a:t>
            </a:fld>
            <a:endParaRPr lang="en-US"/>
          </a:p>
        </p:txBody>
      </p:sp>
    </p:spTree>
    <p:extLst>
      <p:ext uri="{BB962C8B-B14F-4D97-AF65-F5344CB8AC3E}">
        <p14:creationId xmlns:p14="http://schemas.microsoft.com/office/powerpoint/2010/main" val="5601146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BE6D41-0C1D-4AE0-AFE6-774D48D15AA2}" type="datetimeFigureOut">
              <a:rPr lang="en-US" smtClean="0"/>
              <a:t>3/14/2022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542024-796E-4EBD-AA1B-BBF2E6DD12CC}" type="slidenum">
              <a:rPr lang="en-US" smtClean="0"/>
              <a:t>‹#›</a:t>
            </a:fld>
            <a:endParaRPr lang="en-US"/>
          </a:p>
        </p:txBody>
      </p:sp>
    </p:spTree>
    <p:extLst>
      <p:ext uri="{BB962C8B-B14F-4D97-AF65-F5344CB8AC3E}">
        <p14:creationId xmlns:p14="http://schemas.microsoft.com/office/powerpoint/2010/main" val="37312476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BE6D41-0C1D-4AE0-AFE6-774D48D15AA2}" type="datetimeFigureOut">
              <a:rPr lang="en-US" smtClean="0"/>
              <a:t>3/14/2022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542024-796E-4EBD-AA1B-BBF2E6DD12CC}" type="slidenum">
              <a:rPr lang="en-US" smtClean="0"/>
              <a:t>‹#›</a:t>
            </a:fld>
            <a:endParaRPr lang="en-US"/>
          </a:p>
        </p:txBody>
      </p:sp>
    </p:spTree>
    <p:extLst>
      <p:ext uri="{BB962C8B-B14F-4D97-AF65-F5344CB8AC3E}">
        <p14:creationId xmlns:p14="http://schemas.microsoft.com/office/powerpoint/2010/main" val="35806730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BE6D41-0C1D-4AE0-AFE6-774D48D15AA2}" type="datetimeFigureOut">
              <a:rPr lang="en-US" smtClean="0"/>
              <a:t>3/14/2022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42024-796E-4EBD-AA1B-BBF2E6DD12CC}" type="slidenum">
              <a:rPr lang="en-US" smtClean="0"/>
              <a:t>‹#›</a:t>
            </a:fld>
            <a:endParaRPr lang="en-US"/>
          </a:p>
        </p:txBody>
      </p:sp>
    </p:spTree>
    <p:extLst>
      <p:ext uri="{BB962C8B-B14F-4D97-AF65-F5344CB8AC3E}">
        <p14:creationId xmlns:p14="http://schemas.microsoft.com/office/powerpoint/2010/main" val="6351613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BE6D41-0C1D-4AE0-AFE6-774D48D15AA2}" type="datetimeFigureOut">
              <a:rPr lang="en-US" smtClean="0"/>
              <a:t>3/14/2022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42024-796E-4EBD-AA1B-BBF2E6DD12CC}" type="slidenum">
              <a:rPr lang="en-US" smtClean="0"/>
              <a:t>‹#›</a:t>
            </a:fld>
            <a:endParaRPr lang="en-US"/>
          </a:p>
        </p:txBody>
      </p:sp>
    </p:spTree>
    <p:extLst>
      <p:ext uri="{BB962C8B-B14F-4D97-AF65-F5344CB8AC3E}">
        <p14:creationId xmlns:p14="http://schemas.microsoft.com/office/powerpoint/2010/main" val="28498943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50">
                <a:alpha val="75000"/>
                <a:lumMod val="86000"/>
                <a:lumOff val="14000"/>
              </a:srgbClr>
            </a:gs>
            <a:gs pos="68000">
              <a:srgbClr val="92D050"/>
            </a:gs>
            <a:gs pos="98000">
              <a:srgbClr val="0070C0"/>
            </a:gs>
            <a:gs pos="22000">
              <a:schemeClr val="accent2">
                <a:lumMod val="99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BE6D41-0C1D-4AE0-AFE6-774D48D15AA2}" type="datetimeFigureOut">
              <a:rPr lang="en-US" smtClean="0"/>
              <a:t>3/14/2022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542024-796E-4EBD-AA1B-BBF2E6DD12CC}" type="slidenum">
              <a:rPr lang="en-US" smtClean="0"/>
              <a:t>‹#›</a:t>
            </a:fld>
            <a:endParaRPr lang="en-US"/>
          </a:p>
        </p:txBody>
      </p:sp>
    </p:spTree>
    <p:extLst>
      <p:ext uri="{BB962C8B-B14F-4D97-AF65-F5344CB8AC3E}">
        <p14:creationId xmlns:p14="http://schemas.microsoft.com/office/powerpoint/2010/main" val="489129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9.jpg"/><Relationship Id="rId1" Type="http://schemas.openxmlformats.org/officeDocument/2006/relationships/slideLayout" Target="../slideLayouts/slideLayout7.xml"/><Relationship Id="rId5" Type="http://schemas.openxmlformats.org/officeDocument/2006/relationships/image" Target="../media/image11.jpg"/><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7.xml"/><Relationship Id="rId4" Type="http://schemas.openxmlformats.org/officeDocument/2006/relationships/image" Target="../media/image14.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5842" y="112292"/>
            <a:ext cx="2366158" cy="2366158"/>
          </a:xfrm>
          <a:prstGeom prst="ellipse">
            <a:avLst/>
          </a:prstGeom>
          <a:ln>
            <a:noFill/>
          </a:ln>
          <a:effectLst>
            <a:softEdge rad="112500"/>
          </a:effectLst>
        </p:spPr>
      </p:pic>
      <p:sp>
        <p:nvSpPr>
          <p:cNvPr id="3" name="Rectangle 2"/>
          <p:cNvSpPr/>
          <p:nvPr/>
        </p:nvSpPr>
        <p:spPr>
          <a:xfrm>
            <a:off x="2651761" y="2478450"/>
            <a:ext cx="5608320" cy="769441"/>
          </a:xfrm>
          <a:prstGeom prst="rect">
            <a:avLst/>
          </a:prstGeom>
        </p:spPr>
        <p:txBody>
          <a:bodyPr wrap="square">
            <a:spAutoFit/>
          </a:bodyPr>
          <a:lstStyle/>
          <a:p>
            <a:r>
              <a:rPr lang="bn-BD" sz="4400" b="1" dirty="0">
                <a:blipFill dpi="0" rotWithShape="1">
                  <a:blip r:embed="rId3">
                    <a:extLst>
                      <a:ext uri="{28A0092B-C50C-407E-A947-70E740481C1C}">
                        <a14:useLocalDpi xmlns:a14="http://schemas.microsoft.com/office/drawing/2010/main" val="0"/>
                      </a:ext>
                    </a:extLst>
                  </a:blip>
                  <a:srcRect/>
                  <a:stretch>
                    <a:fillRect/>
                  </a:stretch>
                </a:blipFill>
                <a:latin typeface="NikoshBAN" pitchFamily="2" charset="0"/>
                <a:cs typeface="NikoshBAN" pitchFamily="2" charset="0"/>
              </a:rPr>
              <a:t>মোঃ মজিবুর রহমান </a:t>
            </a:r>
            <a:endParaRPr lang="en-US" sz="4400" dirty="0">
              <a:blipFill dpi="0" rotWithShape="1">
                <a:blip r:embed="rId3">
                  <a:extLst>
                    <a:ext uri="{28A0092B-C50C-407E-A947-70E740481C1C}">
                      <a14:useLocalDpi xmlns:a14="http://schemas.microsoft.com/office/drawing/2010/main" val="0"/>
                    </a:ext>
                  </a:extLst>
                </a:blip>
                <a:srcRect/>
                <a:stretch>
                  <a:fillRect/>
                </a:stretch>
              </a:blipFill>
            </a:endParaRPr>
          </a:p>
        </p:txBody>
      </p:sp>
      <p:sp>
        <p:nvSpPr>
          <p:cNvPr id="4" name="Rectangle 3"/>
          <p:cNvSpPr/>
          <p:nvPr/>
        </p:nvSpPr>
        <p:spPr>
          <a:xfrm>
            <a:off x="1943099" y="3700552"/>
            <a:ext cx="7063741" cy="461665"/>
          </a:xfrm>
          <a:prstGeom prst="rect">
            <a:avLst/>
          </a:prstGeom>
        </p:spPr>
        <p:txBody>
          <a:bodyPr wrap="square">
            <a:spAutoFit/>
          </a:bodyPr>
          <a:lstStyle/>
          <a:p>
            <a:r>
              <a:rPr lang="bn-BD" sz="2400" b="1" dirty="0" smtClean="0">
                <a:blipFill dpi="0" rotWithShape="1">
                  <a:blip r:embed="rId4">
                    <a:extLst>
                      <a:ext uri="{28A0092B-C50C-407E-A947-70E740481C1C}">
                        <a14:useLocalDpi xmlns:a14="http://schemas.microsoft.com/office/drawing/2010/main" val="0"/>
                      </a:ext>
                    </a:extLst>
                  </a:blip>
                  <a:srcRect/>
                  <a:stretch>
                    <a:fillRect/>
                  </a:stretch>
                </a:blipFill>
                <a:latin typeface="NikoshBAN" pitchFamily="2" charset="0"/>
                <a:cs typeface="NikoshBAN" pitchFamily="2" charset="0"/>
              </a:rPr>
              <a:t>দোল্লাই </a:t>
            </a:r>
            <a:r>
              <a:rPr lang="bn-BD" sz="2400" b="1" dirty="0">
                <a:blipFill dpi="0" rotWithShape="1">
                  <a:blip r:embed="rId4">
                    <a:extLst>
                      <a:ext uri="{28A0092B-C50C-407E-A947-70E740481C1C}">
                        <a14:useLocalDpi xmlns:a14="http://schemas.microsoft.com/office/drawing/2010/main" val="0"/>
                      </a:ext>
                    </a:extLst>
                  </a:blip>
                  <a:srcRect/>
                  <a:stretch>
                    <a:fillRect/>
                  </a:stretch>
                </a:blipFill>
                <a:latin typeface="NikoshBAN" pitchFamily="2" charset="0"/>
                <a:cs typeface="NikoshBAN" pitchFamily="2" charset="0"/>
              </a:rPr>
              <a:t>নোয়াব পুর আহসান উল্ল্যাহ </a:t>
            </a:r>
            <a:r>
              <a:rPr lang="bn-BD" sz="2400" b="1" dirty="0" smtClean="0">
                <a:blipFill dpi="0" rotWithShape="1">
                  <a:blip r:embed="rId4">
                    <a:extLst>
                      <a:ext uri="{28A0092B-C50C-407E-A947-70E740481C1C}">
                        <a14:useLocalDpi xmlns:a14="http://schemas.microsoft.com/office/drawing/2010/main" val="0"/>
                      </a:ext>
                    </a:extLst>
                  </a:blip>
                  <a:srcRect/>
                  <a:stretch>
                    <a:fillRect/>
                  </a:stretch>
                </a:blipFill>
                <a:latin typeface="NikoshBAN" pitchFamily="2" charset="0"/>
                <a:cs typeface="NikoshBAN" pitchFamily="2" charset="0"/>
              </a:rPr>
              <a:t>উচ্চ </a:t>
            </a:r>
            <a:r>
              <a:rPr lang="bn-BD" sz="2400" b="1" dirty="0">
                <a:blipFill dpi="0" rotWithShape="1">
                  <a:blip r:embed="rId4">
                    <a:extLst>
                      <a:ext uri="{28A0092B-C50C-407E-A947-70E740481C1C}">
                        <a14:useLocalDpi xmlns:a14="http://schemas.microsoft.com/office/drawing/2010/main" val="0"/>
                      </a:ext>
                    </a:extLst>
                  </a:blip>
                  <a:srcRect/>
                  <a:stretch>
                    <a:fillRect/>
                  </a:stretch>
                </a:blipFill>
                <a:latin typeface="NikoshBAN" pitchFamily="2" charset="0"/>
                <a:cs typeface="NikoshBAN" pitchFamily="2" charset="0"/>
              </a:rPr>
              <a:t>বিদ্যালয়</a:t>
            </a:r>
            <a:endParaRPr lang="en-US" sz="2400" dirty="0">
              <a:blipFill dpi="0" rotWithShape="1">
                <a:blip r:embed="rId4">
                  <a:extLst>
                    <a:ext uri="{28A0092B-C50C-407E-A947-70E740481C1C}">
                      <a14:useLocalDpi xmlns:a14="http://schemas.microsoft.com/office/drawing/2010/main" val="0"/>
                    </a:ext>
                  </a:extLst>
                </a:blip>
                <a:srcRect/>
                <a:stretch>
                  <a:fillRect/>
                </a:stretch>
              </a:blipFill>
            </a:endParaRPr>
          </a:p>
        </p:txBody>
      </p:sp>
      <p:sp>
        <p:nvSpPr>
          <p:cNvPr id="5" name="Rectangle 4"/>
          <p:cNvSpPr/>
          <p:nvPr/>
        </p:nvSpPr>
        <p:spPr>
          <a:xfrm>
            <a:off x="2819400" y="3247891"/>
            <a:ext cx="6065518" cy="461665"/>
          </a:xfrm>
          <a:prstGeom prst="rect">
            <a:avLst/>
          </a:prstGeom>
        </p:spPr>
        <p:txBody>
          <a:bodyPr wrap="square">
            <a:spAutoFit/>
          </a:bodyPr>
          <a:lstStyle/>
          <a:p>
            <a:r>
              <a:rPr lang="bn-BD" sz="2400" b="1" dirty="0">
                <a:solidFill>
                  <a:srgbClr val="0070C0"/>
                </a:solidFill>
                <a:latin typeface="NikoshBAN" pitchFamily="2" charset="0"/>
                <a:cs typeface="NikoshBAN" pitchFamily="2" charset="0"/>
              </a:rPr>
              <a:t>সহকারি শিক্ষক</a:t>
            </a:r>
            <a:r>
              <a:rPr lang="en-US" sz="2400" b="1" dirty="0">
                <a:solidFill>
                  <a:srgbClr val="0070C0"/>
                </a:solidFill>
                <a:latin typeface="NikoshBAN" pitchFamily="2" charset="0"/>
                <a:cs typeface="NikoshBAN" pitchFamily="2" charset="0"/>
              </a:rPr>
              <a:t>(</a:t>
            </a:r>
            <a:r>
              <a:rPr lang="bn-BD" sz="2400" b="1" dirty="0">
                <a:solidFill>
                  <a:srgbClr val="0070C0"/>
                </a:solidFill>
                <a:latin typeface="NikoshBAN" pitchFamily="2" charset="0"/>
                <a:cs typeface="NikoshBAN" pitchFamily="2" charset="0"/>
              </a:rPr>
              <a:t>ব্যবসায় শিক্ষা</a:t>
            </a:r>
            <a:r>
              <a:rPr lang="en-US" sz="2400" b="1" dirty="0" smtClean="0">
                <a:solidFill>
                  <a:srgbClr val="0070C0"/>
                </a:solidFill>
                <a:latin typeface="NikoshBAN" pitchFamily="2" charset="0"/>
                <a:cs typeface="NikoshBAN" pitchFamily="2" charset="0"/>
              </a:rPr>
              <a:t>)</a:t>
            </a:r>
            <a:endParaRPr lang="bn-BD" sz="2400" dirty="0">
              <a:solidFill>
                <a:srgbClr val="0070C0"/>
              </a:solidFill>
              <a:latin typeface="NikoshBAN" pitchFamily="2" charset="0"/>
              <a:cs typeface="NikoshBAN" pitchFamily="2" charset="0"/>
            </a:endParaRPr>
          </a:p>
        </p:txBody>
      </p:sp>
      <p:sp>
        <p:nvSpPr>
          <p:cNvPr id="6" name="Rectangle 5"/>
          <p:cNvSpPr/>
          <p:nvPr/>
        </p:nvSpPr>
        <p:spPr>
          <a:xfrm>
            <a:off x="4213859" y="4162217"/>
            <a:ext cx="2232661" cy="400110"/>
          </a:xfrm>
          <a:prstGeom prst="rect">
            <a:avLst/>
          </a:prstGeom>
        </p:spPr>
        <p:txBody>
          <a:bodyPr wrap="square">
            <a:spAutoFit/>
          </a:bodyPr>
          <a:lstStyle/>
          <a:p>
            <a:r>
              <a:rPr lang="en-US" sz="2000" b="1" dirty="0" err="1" smtClean="0">
                <a:solidFill>
                  <a:srgbClr val="0070C0"/>
                </a:solidFill>
                <a:latin typeface="NikoshBAN"/>
              </a:rPr>
              <a:t>চান্দিনা,কুমিল্লা</a:t>
            </a:r>
            <a:r>
              <a:rPr lang="en-US" sz="2000" b="1" dirty="0" smtClean="0">
                <a:solidFill>
                  <a:srgbClr val="0070C0"/>
                </a:solidFill>
                <a:latin typeface="NikoshBAN"/>
              </a:rPr>
              <a:t>।</a:t>
            </a:r>
            <a:endParaRPr lang="en-US" sz="2000" b="1" dirty="0">
              <a:solidFill>
                <a:srgbClr val="0070C0"/>
              </a:solidFill>
              <a:latin typeface="NikoshBAN"/>
            </a:endParaRPr>
          </a:p>
        </p:txBody>
      </p:sp>
    </p:spTree>
    <p:extLst>
      <p:ext uri="{BB962C8B-B14F-4D97-AF65-F5344CB8AC3E}">
        <p14:creationId xmlns:p14="http://schemas.microsoft.com/office/powerpoint/2010/main" val="9578956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2000" fill="hold"/>
                                        <p:tgtEl>
                                          <p:spTgt spid="3"/>
                                        </p:tgtEl>
                                        <p:attrNameLst>
                                          <p:attrName>ppt_x</p:attrName>
                                        </p:attrNameLst>
                                      </p:cBhvr>
                                      <p:tavLst>
                                        <p:tav tm="0">
                                          <p:val>
                                            <p:strVal val="0-#ppt_w/2"/>
                                          </p:val>
                                        </p:tav>
                                        <p:tav tm="100000">
                                          <p:val>
                                            <p:strVal val="#ppt_x"/>
                                          </p:val>
                                        </p:tav>
                                      </p:tavLst>
                                    </p:anim>
                                    <p:anim calcmode="lin" valueType="num">
                                      <p:cBhvr additive="base">
                                        <p:cTn id="12" dur="20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2000" fill="hold"/>
                                        <p:tgtEl>
                                          <p:spTgt spid="5"/>
                                        </p:tgtEl>
                                        <p:attrNameLst>
                                          <p:attrName>ppt_x</p:attrName>
                                        </p:attrNameLst>
                                      </p:cBhvr>
                                      <p:tavLst>
                                        <p:tav tm="0">
                                          <p:val>
                                            <p:strVal val="0-#ppt_w/2"/>
                                          </p:val>
                                        </p:tav>
                                        <p:tav tm="100000">
                                          <p:val>
                                            <p:strVal val="#ppt_x"/>
                                          </p:val>
                                        </p:tav>
                                      </p:tavLst>
                                    </p:anim>
                                    <p:anim calcmode="lin" valueType="num">
                                      <p:cBhvr additive="base">
                                        <p:cTn id="16" dur="2000" fill="hold"/>
                                        <p:tgtEl>
                                          <p:spTgt spid="5"/>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2000" fill="hold"/>
                                        <p:tgtEl>
                                          <p:spTgt spid="4"/>
                                        </p:tgtEl>
                                        <p:attrNameLst>
                                          <p:attrName>ppt_x</p:attrName>
                                        </p:attrNameLst>
                                      </p:cBhvr>
                                      <p:tavLst>
                                        <p:tav tm="0">
                                          <p:val>
                                            <p:strVal val="0-#ppt_w/2"/>
                                          </p:val>
                                        </p:tav>
                                        <p:tav tm="100000">
                                          <p:val>
                                            <p:strVal val="#ppt_x"/>
                                          </p:val>
                                        </p:tav>
                                      </p:tavLst>
                                    </p:anim>
                                    <p:anim calcmode="lin" valueType="num">
                                      <p:cBhvr additive="base">
                                        <p:cTn id="20" dur="2000" fill="hold"/>
                                        <p:tgtEl>
                                          <p:spTgt spid="4"/>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2000" fill="hold"/>
                                        <p:tgtEl>
                                          <p:spTgt spid="6"/>
                                        </p:tgtEl>
                                        <p:attrNameLst>
                                          <p:attrName>ppt_x</p:attrName>
                                        </p:attrNameLst>
                                      </p:cBhvr>
                                      <p:tavLst>
                                        <p:tav tm="0">
                                          <p:val>
                                            <p:strVal val="0-#ppt_w/2"/>
                                          </p:val>
                                        </p:tav>
                                        <p:tav tm="100000">
                                          <p:val>
                                            <p:strVal val="#ppt_x"/>
                                          </p:val>
                                        </p:tav>
                                      </p:tavLst>
                                    </p:anim>
                                    <p:anim calcmode="lin" valueType="num">
                                      <p:cBhvr additive="base">
                                        <p:cTn id="24"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785746" y="275502"/>
            <a:ext cx="4320413" cy="584775"/>
          </a:xfrm>
          <a:prstGeom prst="rect">
            <a:avLst/>
          </a:prstGeom>
        </p:spPr>
        <p:txBody>
          <a:bodyPr wrap="none">
            <a:spAutoFit/>
          </a:bodyPr>
          <a:lstStyle/>
          <a:p>
            <a:pPr lvl="0"/>
            <a:r>
              <a:rPr lang="bn-IN" sz="3200" dirty="0" smtClean="0"/>
              <a:t>শিল্প প্রধাণত পাঁচ প্রকার </a:t>
            </a:r>
            <a:endParaRPr lang="en-US" sz="3200" dirty="0"/>
          </a:p>
        </p:txBody>
      </p:sp>
      <p:graphicFrame>
        <p:nvGraphicFramePr>
          <p:cNvPr id="4" name="Diagram 3"/>
          <p:cNvGraphicFramePr/>
          <p:nvPr>
            <p:extLst>
              <p:ext uri="{D42A27DB-BD31-4B8C-83A1-F6EECF244321}">
                <p14:modId xmlns:p14="http://schemas.microsoft.com/office/powerpoint/2010/main" val="2301307871"/>
              </p:ext>
            </p:extLst>
          </p:nvPr>
        </p:nvGraphicFramePr>
        <p:xfrm>
          <a:off x="2090057" y="1133411"/>
          <a:ext cx="7932717" cy="50536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51645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000" fill="hold"/>
                                        <p:tgtEl>
                                          <p:spTgt spid="4"/>
                                        </p:tgtEl>
                                        <p:attrNameLst>
                                          <p:attrName>ppt_x</p:attrName>
                                        </p:attrNameLst>
                                      </p:cBhvr>
                                      <p:tavLst>
                                        <p:tav tm="0">
                                          <p:val>
                                            <p:strVal val="0-#ppt_w/2"/>
                                          </p:val>
                                        </p:tav>
                                        <p:tav tm="100000">
                                          <p:val>
                                            <p:strVal val="#ppt_x"/>
                                          </p:val>
                                        </p:tav>
                                      </p:tavLst>
                                    </p:anim>
                                    <p:anim calcmode="lin" valueType="num">
                                      <p:cBhvr additive="base">
                                        <p:cTn id="14"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89561" y="263626"/>
            <a:ext cx="11612880" cy="1569660"/>
          </a:xfrm>
          <a:prstGeom prst="rect">
            <a:avLst/>
          </a:prstGeom>
        </p:spPr>
        <p:txBody>
          <a:bodyPr wrap="square">
            <a:spAutoFit/>
          </a:bodyPr>
          <a:lstStyle/>
          <a:p>
            <a:pPr lvl="0" algn="just"/>
            <a:r>
              <a:rPr lang="bn-IN" sz="3200" b="1" dirty="0">
                <a:solidFill>
                  <a:srgbClr val="000000"/>
                </a:solidFill>
                <a:latin typeface="Nunito Sans"/>
              </a:rPr>
              <a:t>প্রজনন </a:t>
            </a:r>
            <a:r>
              <a:rPr lang="bn-IN" sz="3200" b="1" dirty="0" smtClean="0">
                <a:solidFill>
                  <a:srgbClr val="000000"/>
                </a:solidFill>
                <a:latin typeface="Nunito Sans"/>
              </a:rPr>
              <a:t>শিল্পঃ </a:t>
            </a:r>
            <a:r>
              <a:rPr lang="bn-IN" sz="3200" b="1" dirty="0" smtClean="0"/>
              <a:t> </a:t>
            </a:r>
            <a:r>
              <a:rPr lang="bn-IN" sz="3200" dirty="0"/>
              <a:t>যে শিল্পে উৎপাদিত সামগ্রী পুনরায় সৃষ্টি বা উৎপাদনের কাজে ব্যবহৃত হয় তাকে প্রজনন শিল্প বলে। অর্থাৎ প্রজনন প্রকিয়ায় সম্পদ সৃষ্টি করাকেই প্রজনন শিল্প বলা হয়।</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2347" y="2186037"/>
            <a:ext cx="4821381" cy="332292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4017" y="2186037"/>
            <a:ext cx="6428424" cy="3322926"/>
          </a:xfrm>
          <a:prstGeom prst="rect">
            <a:avLst/>
          </a:prstGeom>
        </p:spPr>
      </p:pic>
    </p:spTree>
    <p:extLst>
      <p:ext uri="{BB962C8B-B14F-4D97-AF65-F5344CB8AC3E}">
        <p14:creationId xmlns:p14="http://schemas.microsoft.com/office/powerpoint/2010/main" val="152325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000" fill="hold"/>
                                        <p:tgtEl>
                                          <p:spTgt spid="4"/>
                                        </p:tgtEl>
                                        <p:attrNameLst>
                                          <p:attrName>ppt_x</p:attrName>
                                        </p:attrNameLst>
                                      </p:cBhvr>
                                      <p:tavLst>
                                        <p:tav tm="0">
                                          <p:val>
                                            <p:strVal val="0-#ppt_w/2"/>
                                          </p:val>
                                        </p:tav>
                                        <p:tav tm="100000">
                                          <p:val>
                                            <p:strVal val="#ppt_x"/>
                                          </p:val>
                                        </p:tav>
                                      </p:tavLst>
                                    </p:anim>
                                    <p:anim calcmode="lin" valueType="num">
                                      <p:cBhvr additive="base">
                                        <p:cTn id="14"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2000" fill="hold"/>
                                        <p:tgtEl>
                                          <p:spTgt spid="3"/>
                                        </p:tgtEl>
                                        <p:attrNameLst>
                                          <p:attrName>ppt_x</p:attrName>
                                        </p:attrNameLst>
                                      </p:cBhvr>
                                      <p:tavLst>
                                        <p:tav tm="0">
                                          <p:val>
                                            <p:strVal val="0-#ppt_w/2"/>
                                          </p:val>
                                        </p:tav>
                                        <p:tav tm="100000">
                                          <p:val>
                                            <p:strVal val="#ppt_x"/>
                                          </p:val>
                                        </p:tav>
                                      </p:tavLst>
                                    </p:anim>
                                    <p:anim calcmode="lin" valueType="num">
                                      <p:cBhvr additive="base">
                                        <p:cTn id="20" dur="2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335280" y="4322619"/>
            <a:ext cx="11353800" cy="1938992"/>
          </a:xfrm>
          <a:prstGeom prst="rect">
            <a:avLst/>
          </a:prstGeom>
          <a:noFill/>
        </p:spPr>
        <p:txBody>
          <a:bodyPr wrap="square" rtlCol="0">
            <a:spAutoFit/>
          </a:bodyPr>
          <a:lstStyle/>
          <a:p>
            <a:pPr algn="just"/>
            <a:r>
              <a:rPr lang="bn-IN" sz="2400" b="1" dirty="0"/>
              <a:t>নিষ্কাশন শিল্প:</a:t>
            </a:r>
          </a:p>
          <a:p>
            <a:pPr algn="just"/>
            <a:r>
              <a:rPr lang="bn-IN" sz="2400" dirty="0"/>
              <a:t>প্রকৃতির বিভিন্ন উৎস থেকে সম্পদ আহরণ বা উত্তোলন করাকেই নিষ্কাশন শিল্প বলে। অর্থাৎ নিষ্কাশন শিল্পের মাধ্যমে প্রকৃতি হতে সম্পদ আহরণ করে এদের উপযোগীতা বৃদ্ধি করে ব্যবহার উপযোগী পণ্যে পরিনত করা।</a:t>
            </a:r>
          </a:p>
          <a:p>
            <a:pPr algn="just"/>
            <a:r>
              <a:rPr lang="bn-IN" sz="2400" dirty="0"/>
              <a:t>যেমন: খনি থেকে কয়লা আহরণ, ট্রলার দিয়ে মাছ ধরা, বন থেকে মধু সংগ্রহ ইত্যাদি।</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18" y="1072455"/>
            <a:ext cx="4899005" cy="2826946"/>
          </a:xfrm>
          <a:prstGeom prst="rect">
            <a:avLst/>
          </a:prstGeom>
        </p:spPr>
      </p:pic>
      <p:sp>
        <p:nvSpPr>
          <p:cNvPr id="4" name="Rectangle 3"/>
          <p:cNvSpPr/>
          <p:nvPr/>
        </p:nvSpPr>
        <p:spPr>
          <a:xfrm>
            <a:off x="4110056" y="89188"/>
            <a:ext cx="3804247" cy="769441"/>
          </a:xfrm>
          <a:prstGeom prst="rect">
            <a:avLst/>
          </a:prstGeom>
        </p:spPr>
        <p:txBody>
          <a:bodyPr wrap="none">
            <a:spAutoFit/>
          </a:bodyPr>
          <a:lstStyle/>
          <a:p>
            <a:pPr algn="just"/>
            <a:r>
              <a:rPr lang="bn-IN" sz="4400" b="1" dirty="0"/>
              <a:t>নিষ্কাশন শিল্প:</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45442" y="1150580"/>
            <a:ext cx="5832158" cy="2744388"/>
          </a:xfrm>
          <a:prstGeom prst="rect">
            <a:avLst/>
          </a:prstGeom>
        </p:spPr>
      </p:pic>
    </p:spTree>
    <p:extLst>
      <p:ext uri="{BB962C8B-B14F-4D97-AF65-F5344CB8AC3E}">
        <p14:creationId xmlns:p14="http://schemas.microsoft.com/office/powerpoint/2010/main" val="18100170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2000" fill="hold"/>
                                        <p:tgtEl>
                                          <p:spTgt spid="3"/>
                                        </p:tgtEl>
                                        <p:attrNameLst>
                                          <p:attrName>ppt_x</p:attrName>
                                        </p:attrNameLst>
                                      </p:cBhvr>
                                      <p:tavLst>
                                        <p:tav tm="0">
                                          <p:val>
                                            <p:strVal val="0-#ppt_w/2"/>
                                          </p:val>
                                        </p:tav>
                                        <p:tav tm="100000">
                                          <p:val>
                                            <p:strVal val="#ppt_x"/>
                                          </p:val>
                                        </p:tav>
                                      </p:tavLst>
                                    </p:anim>
                                    <p:anim calcmode="lin" valueType="num">
                                      <p:cBhvr additive="base">
                                        <p:cTn id="14" dur="2000" fill="hold"/>
                                        <p:tgtEl>
                                          <p:spTgt spid="3"/>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2000" fill="hold"/>
                                        <p:tgtEl>
                                          <p:spTgt spid="6"/>
                                        </p:tgtEl>
                                        <p:attrNameLst>
                                          <p:attrName>ppt_x</p:attrName>
                                        </p:attrNameLst>
                                      </p:cBhvr>
                                      <p:tavLst>
                                        <p:tav tm="0">
                                          <p:val>
                                            <p:strVal val="0-#ppt_w/2"/>
                                          </p:val>
                                        </p:tav>
                                        <p:tav tm="100000">
                                          <p:val>
                                            <p:strVal val="#ppt_x"/>
                                          </p:val>
                                        </p:tav>
                                      </p:tavLst>
                                    </p:anim>
                                    <p:anim calcmode="lin" valueType="num">
                                      <p:cBhvr additive="base">
                                        <p:cTn id="18" dur="2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2000" fill="hold"/>
                                        <p:tgtEl>
                                          <p:spTgt spid="2"/>
                                        </p:tgtEl>
                                        <p:attrNameLst>
                                          <p:attrName>ppt_x</p:attrName>
                                        </p:attrNameLst>
                                      </p:cBhvr>
                                      <p:tavLst>
                                        <p:tav tm="0">
                                          <p:val>
                                            <p:strVal val="0-#ppt_w/2"/>
                                          </p:val>
                                        </p:tav>
                                        <p:tav tm="100000">
                                          <p:val>
                                            <p:strVal val="#ppt_x"/>
                                          </p:val>
                                        </p:tav>
                                      </p:tavLst>
                                    </p:anim>
                                    <p:anim calcmode="lin" valueType="num">
                                      <p:cBhvr additive="base">
                                        <p:cTn id="24" dur="2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384328" y="3979025"/>
            <a:ext cx="11502872" cy="2308324"/>
          </a:xfrm>
          <a:prstGeom prst="rect">
            <a:avLst/>
          </a:prstGeom>
          <a:noFill/>
        </p:spPr>
        <p:txBody>
          <a:bodyPr wrap="square" rtlCol="0">
            <a:spAutoFit/>
          </a:bodyPr>
          <a:lstStyle/>
          <a:p>
            <a:pPr algn="just"/>
            <a:r>
              <a:rPr lang="bn-IN" b="1" dirty="0"/>
              <a:t> </a:t>
            </a:r>
            <a:r>
              <a:rPr lang="bn-IN" sz="2400" b="1" dirty="0"/>
              <a:t>নির্মাণ শিল্প:</a:t>
            </a:r>
          </a:p>
          <a:p>
            <a:pPr algn="just"/>
            <a:r>
              <a:rPr lang="bn-IN" sz="2400" dirty="0"/>
              <a:t>যে শিল্পের মাধ্যমে রাস্তাঘাট, সেতু, বাঁধ ও দালানকোঠা ইত্যাদি নির্মাণ করা হয় তাকে নির্মাণ শিল্প বলা হয়। নির্মাণ শিল্প সমগ্র বিশ্বের অন্যতম সর্বাধিক উদীয়মান শিল্প। যে কোনও বিদ্যমান বিল্ডিং মেরামত করা বা  নির্দিষ্ট কিছু পরিবর্তন করাও নির্মাণ শিল্পের আওতায় আসে।</a:t>
            </a:r>
          </a:p>
          <a:p>
            <a:pPr algn="just"/>
            <a:r>
              <a:rPr lang="bn-IN" sz="2400" dirty="0"/>
              <a:t>যেমন: বেড়িবাঁধ নির্মাণ করা, ডকইয়ার্ডে জাহাজ নির্মাণ ইত্যাদি।</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328" y="763423"/>
            <a:ext cx="4805363" cy="3009468"/>
          </a:xfrm>
          <a:prstGeom prst="rect">
            <a:avLst/>
          </a:prstGeom>
          <a:ln>
            <a:noFill/>
          </a:ln>
          <a:effectLst>
            <a:softEdge rad="112500"/>
          </a:effectLst>
        </p:spPr>
      </p:pic>
      <p:sp>
        <p:nvSpPr>
          <p:cNvPr id="5" name="Rectangle 4"/>
          <p:cNvSpPr/>
          <p:nvPr/>
        </p:nvSpPr>
        <p:spPr>
          <a:xfrm>
            <a:off x="4799376" y="117092"/>
            <a:ext cx="2688557" cy="646331"/>
          </a:xfrm>
          <a:prstGeom prst="rect">
            <a:avLst/>
          </a:prstGeom>
        </p:spPr>
        <p:txBody>
          <a:bodyPr wrap="none">
            <a:spAutoFit/>
          </a:bodyPr>
          <a:lstStyle/>
          <a:p>
            <a:r>
              <a:rPr lang="bn-IN" sz="3600" b="1" dirty="0"/>
              <a:t>নির্মাণ শিল্প:</a:t>
            </a:r>
            <a:endParaRPr lang="en-US" sz="36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6872" y="763423"/>
            <a:ext cx="5927408" cy="3009468"/>
          </a:xfrm>
          <a:prstGeom prst="rect">
            <a:avLst/>
          </a:prstGeom>
          <a:ln>
            <a:noFill/>
          </a:ln>
          <a:effectLst>
            <a:softEdge rad="112500"/>
          </a:effectLst>
        </p:spPr>
      </p:pic>
    </p:spTree>
    <p:extLst>
      <p:ext uri="{BB962C8B-B14F-4D97-AF65-F5344CB8AC3E}">
        <p14:creationId xmlns:p14="http://schemas.microsoft.com/office/powerpoint/2010/main" val="5158018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0-#ppt_w/2"/>
                                          </p:val>
                                        </p:tav>
                                        <p:tav tm="100000">
                                          <p:val>
                                            <p:strVal val="#ppt_x"/>
                                          </p:val>
                                        </p:tav>
                                      </p:tavLst>
                                    </p:anim>
                                    <p:anim calcmode="lin" valueType="num">
                                      <p:cBhvr additive="base">
                                        <p:cTn id="8" dur="2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2000" fill="hold"/>
                                        <p:tgtEl>
                                          <p:spTgt spid="3"/>
                                        </p:tgtEl>
                                        <p:attrNameLst>
                                          <p:attrName>ppt_x</p:attrName>
                                        </p:attrNameLst>
                                      </p:cBhvr>
                                      <p:tavLst>
                                        <p:tav tm="0">
                                          <p:val>
                                            <p:strVal val="0-#ppt_w/2"/>
                                          </p:val>
                                        </p:tav>
                                        <p:tav tm="100000">
                                          <p:val>
                                            <p:strVal val="#ppt_x"/>
                                          </p:val>
                                        </p:tav>
                                      </p:tavLst>
                                    </p:anim>
                                    <p:anim calcmode="lin" valueType="num">
                                      <p:cBhvr additive="base">
                                        <p:cTn id="14" dur="2000" fill="hold"/>
                                        <p:tgtEl>
                                          <p:spTgt spid="3"/>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2000" fill="hold"/>
                                        <p:tgtEl>
                                          <p:spTgt spid="7"/>
                                        </p:tgtEl>
                                        <p:attrNameLst>
                                          <p:attrName>ppt_x</p:attrName>
                                        </p:attrNameLst>
                                      </p:cBhvr>
                                      <p:tavLst>
                                        <p:tav tm="0">
                                          <p:val>
                                            <p:strVal val="0-#ppt_w/2"/>
                                          </p:val>
                                        </p:tav>
                                        <p:tav tm="100000">
                                          <p:val>
                                            <p:strVal val="#ppt_x"/>
                                          </p:val>
                                        </p:tav>
                                      </p:tavLst>
                                    </p:anim>
                                    <p:anim calcmode="lin" valueType="num">
                                      <p:cBhvr additive="base">
                                        <p:cTn id="18" dur="2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2000" fill="hold"/>
                                        <p:tgtEl>
                                          <p:spTgt spid="2"/>
                                        </p:tgtEl>
                                        <p:attrNameLst>
                                          <p:attrName>ppt_x</p:attrName>
                                        </p:attrNameLst>
                                      </p:cBhvr>
                                      <p:tavLst>
                                        <p:tav tm="0">
                                          <p:val>
                                            <p:strVal val="0-#ppt_w/2"/>
                                          </p:val>
                                        </p:tav>
                                        <p:tav tm="100000">
                                          <p:val>
                                            <p:strVal val="#ppt_x"/>
                                          </p:val>
                                        </p:tav>
                                      </p:tavLst>
                                    </p:anim>
                                    <p:anim calcmode="lin" valueType="num">
                                      <p:cBhvr additive="base">
                                        <p:cTn id="24" dur="2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415104" y="4274792"/>
            <a:ext cx="11533056" cy="15138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71415" rIns="91440" bIns="71415"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500" b="1" i="0" u="none" strike="noStrike" cap="none" normalizeH="0" baseline="0" dirty="0" smtClean="0">
              <a:ln>
                <a:noFill/>
              </a:ln>
              <a:solidFill>
                <a:srgbClr val="333333"/>
              </a:solidFill>
              <a:effectLst/>
              <a:latin typeface="Nunito Sans"/>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bn-IN" sz="2000" b="0" i="0" u="none" strike="noStrike" cap="none" normalizeH="0" baseline="0" dirty="0" smtClean="0">
                <a:ln>
                  <a:noFill/>
                </a:ln>
                <a:solidFill>
                  <a:srgbClr val="000000"/>
                </a:solidFill>
                <a:effectLst/>
                <a:latin typeface="Nunito Sans"/>
                <a:cs typeface="Vrinda"/>
              </a:rPr>
              <a:t>যে প্রক্রিয়ায় শ্রম ও যন্ত্রের ব্যবহার করে কৃষিজাত পন্য বা প্রাকৃতিক সম্পদ রুপান্তরের মাধ্যমে মানুষের ব্যবহারের উপযোগী পণ্যে পরিণত করা হয়</a:t>
            </a:r>
            <a:r>
              <a:rPr kumimoji="0" lang="en-US" sz="2000" b="0" i="0" u="none" strike="noStrike" cap="none" normalizeH="0" baseline="0" dirty="0" smtClean="0">
                <a:ln>
                  <a:noFill/>
                </a:ln>
                <a:solidFill>
                  <a:srgbClr val="000000"/>
                </a:solidFill>
                <a:effectLst/>
                <a:latin typeface="Nunito Sans"/>
                <a:cs typeface="Vrinda"/>
              </a:rPr>
              <a:t>, </a:t>
            </a:r>
            <a:r>
              <a:rPr kumimoji="0" lang="bn-IN" sz="2000" b="0" i="0" u="none" strike="noStrike" cap="none" normalizeH="0" baseline="0" dirty="0" smtClean="0">
                <a:ln>
                  <a:noFill/>
                </a:ln>
                <a:solidFill>
                  <a:srgbClr val="000000"/>
                </a:solidFill>
                <a:effectLst/>
                <a:latin typeface="Nunito Sans"/>
                <a:cs typeface="Vrinda"/>
              </a:rPr>
              <a:t>তাকে উৎপাদন শিল্প বলা হয়।</a:t>
            </a:r>
            <a:endParaRPr kumimoji="0" lang="en-US" sz="2000" b="0" i="0" u="none" strike="noStrike" cap="none" normalizeH="0" baseline="0" dirty="0" smtClean="0">
              <a:ln>
                <a:noFill/>
              </a:ln>
              <a:solidFill>
                <a:schemeClr val="tx1"/>
              </a:solidFill>
              <a:effectLst/>
            </a:endParaRPr>
          </a:p>
          <a:p>
            <a:pPr lvl="0" algn="just"/>
            <a:r>
              <a:rPr kumimoji="0" lang="en-US" sz="1400" b="0" i="0" u="none" strike="noStrike" cap="none" normalizeH="0" baseline="0" dirty="0" smtClean="0">
                <a:ln>
                  <a:noFill/>
                </a:ln>
                <a:solidFill>
                  <a:srgbClr val="001936"/>
                </a:solidFill>
                <a:effectLst/>
                <a:latin typeface="Nunito Sans"/>
              </a:rPr>
              <a:t/>
            </a:r>
            <a:br>
              <a:rPr kumimoji="0" lang="en-US" sz="1400" b="0" i="0" u="none" strike="noStrike" cap="none" normalizeH="0" baseline="0" dirty="0" smtClean="0">
                <a:ln>
                  <a:noFill/>
                </a:ln>
                <a:solidFill>
                  <a:srgbClr val="001936"/>
                </a:solidFill>
                <a:effectLst/>
                <a:latin typeface="Nunito Sans"/>
              </a:rPr>
            </a:br>
            <a:r>
              <a:rPr lang="bn-IN" sz="2000" dirty="0" smtClean="0">
                <a:latin typeface="NikoshBAN"/>
              </a:rPr>
              <a:t>যেমন: গার্মেন্টস কারখানা, সাবান কারখানা, চিনি উৎপাদন ইত্যাদি।</a:t>
            </a:r>
            <a:endParaRPr kumimoji="0" lang="en-US" sz="2000" b="0" i="0" u="none" strike="noStrike" cap="none" normalizeH="0" baseline="0" dirty="0" smtClean="0">
              <a:ln>
                <a:noFill/>
              </a:ln>
              <a:solidFill>
                <a:schemeClr val="tx1"/>
              </a:solidFill>
              <a:effectLst/>
              <a:latin typeface="NikoshBAN"/>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104" y="1096283"/>
            <a:ext cx="5132256" cy="2924294"/>
          </a:xfrm>
          <a:prstGeom prst="rect">
            <a:avLst/>
          </a:prstGeom>
        </p:spPr>
      </p:pic>
      <p:sp>
        <p:nvSpPr>
          <p:cNvPr id="2" name="Rectangle 1"/>
          <p:cNvSpPr/>
          <p:nvPr/>
        </p:nvSpPr>
        <p:spPr>
          <a:xfrm>
            <a:off x="4503978" y="257294"/>
            <a:ext cx="2970685" cy="584775"/>
          </a:xfrm>
          <a:prstGeom prst="rect">
            <a:avLst/>
          </a:prstGeom>
        </p:spPr>
        <p:txBody>
          <a:bodyPr wrap="none">
            <a:spAutoFit/>
          </a:bodyPr>
          <a:lstStyle/>
          <a:p>
            <a:pPr lvl="0" algn="ctr" eaLnBrk="0" fontAlgn="base" hangingPunct="0">
              <a:spcBef>
                <a:spcPct val="0"/>
              </a:spcBef>
              <a:spcAft>
                <a:spcPct val="0"/>
              </a:spcAft>
            </a:pPr>
            <a:r>
              <a:rPr lang="en-US" b="1" dirty="0" smtClean="0">
                <a:solidFill>
                  <a:srgbClr val="000000"/>
                </a:solidFill>
                <a:latin typeface="Nunito Sans"/>
                <a:cs typeface="Vrinda"/>
              </a:rPr>
              <a:t> </a:t>
            </a:r>
            <a:r>
              <a:rPr lang="bn-IN" sz="3200" b="1" dirty="0" smtClean="0">
                <a:solidFill>
                  <a:srgbClr val="000000"/>
                </a:solidFill>
                <a:latin typeface="Nunito Sans"/>
              </a:rPr>
              <a:t>উৎপাদন শিল্প</a:t>
            </a:r>
            <a:r>
              <a:rPr lang="en-US" sz="3200" b="1" dirty="0" smtClean="0">
                <a:solidFill>
                  <a:srgbClr val="000000"/>
                </a:solidFill>
                <a:latin typeface="Nunito Sans"/>
                <a:cs typeface="Vrinda"/>
              </a:rPr>
              <a:t>:</a:t>
            </a:r>
            <a:endParaRPr lang="en-US" sz="4000" b="1" dirty="0">
              <a:solidFill>
                <a:srgbClr val="333333"/>
              </a:solidFill>
              <a:latin typeface="Nunito Sans"/>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9320" y="1096283"/>
            <a:ext cx="5757204" cy="2924294"/>
          </a:xfrm>
          <a:prstGeom prst="rect">
            <a:avLst/>
          </a:prstGeom>
        </p:spPr>
      </p:pic>
    </p:spTree>
    <p:extLst>
      <p:ext uri="{BB962C8B-B14F-4D97-AF65-F5344CB8AC3E}">
        <p14:creationId xmlns:p14="http://schemas.microsoft.com/office/powerpoint/2010/main" val="22464895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2000" fill="hold"/>
                                        <p:tgtEl>
                                          <p:spTgt spid="8"/>
                                        </p:tgtEl>
                                        <p:attrNameLst>
                                          <p:attrName>ppt_x</p:attrName>
                                        </p:attrNameLst>
                                      </p:cBhvr>
                                      <p:tavLst>
                                        <p:tav tm="0">
                                          <p:val>
                                            <p:strVal val="0-#ppt_w/2"/>
                                          </p:val>
                                        </p:tav>
                                        <p:tav tm="100000">
                                          <p:val>
                                            <p:strVal val="#ppt_x"/>
                                          </p:val>
                                        </p:tav>
                                      </p:tavLst>
                                    </p:anim>
                                    <p:anim calcmode="lin" valueType="num">
                                      <p:cBhvr additive="base">
                                        <p:cTn id="14" dur="2000" fill="hold"/>
                                        <p:tgtEl>
                                          <p:spTgt spid="8"/>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2000" fill="hold"/>
                                        <p:tgtEl>
                                          <p:spTgt spid="3"/>
                                        </p:tgtEl>
                                        <p:attrNameLst>
                                          <p:attrName>ppt_x</p:attrName>
                                        </p:attrNameLst>
                                      </p:cBhvr>
                                      <p:tavLst>
                                        <p:tav tm="0">
                                          <p:val>
                                            <p:strVal val="0-#ppt_w/2"/>
                                          </p:val>
                                        </p:tav>
                                        <p:tav tm="100000">
                                          <p:val>
                                            <p:strVal val="#ppt_x"/>
                                          </p:val>
                                        </p:tav>
                                      </p:tavLst>
                                    </p:anim>
                                    <p:anim calcmode="lin" valueType="num">
                                      <p:cBhvr additive="base">
                                        <p:cTn id="18" dur="2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2000" fill="hold"/>
                                        <p:tgtEl>
                                          <p:spTgt spid="7"/>
                                        </p:tgtEl>
                                        <p:attrNameLst>
                                          <p:attrName>ppt_x</p:attrName>
                                        </p:attrNameLst>
                                      </p:cBhvr>
                                      <p:tavLst>
                                        <p:tav tm="0">
                                          <p:val>
                                            <p:strVal val="0-#ppt_w/2"/>
                                          </p:val>
                                        </p:tav>
                                        <p:tav tm="100000">
                                          <p:val>
                                            <p:strVal val="#ppt_x"/>
                                          </p:val>
                                        </p:tav>
                                      </p:tavLst>
                                    </p:anim>
                                    <p:anim calcmode="lin" valueType="num">
                                      <p:cBhvr additive="base">
                                        <p:cTn id="24" dur="2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36181" y="4107272"/>
            <a:ext cx="11772939" cy="2215991"/>
          </a:xfrm>
          <a:prstGeom prst="rect">
            <a:avLst/>
          </a:prstGeom>
          <a:noFill/>
        </p:spPr>
        <p:txBody>
          <a:bodyPr wrap="square" rtlCol="0">
            <a:spAutoFit/>
          </a:bodyPr>
          <a:lstStyle/>
          <a:p>
            <a:pPr algn="just"/>
            <a:r>
              <a:rPr lang="bn-IN" sz="2400" dirty="0" smtClean="0"/>
              <a:t>যে </a:t>
            </a:r>
            <a:r>
              <a:rPr lang="bn-IN" sz="2400" dirty="0"/>
              <a:t>শিল্পের মাধ্যমে মানুষের সেবা পবিবেশন করা হয় বা সেবা পরিবেশনের কাজে নিয়োজিত থাকে তাকে সেবা শিল্প বলে। এ শিল্পের প্রধান উদ্দেশ্য হচ্ছে মানুষকে প্রয়োজনী সেবা দিয়ে সন্তুষ্ট করা।</a:t>
            </a:r>
          </a:p>
          <a:p>
            <a:pPr algn="just"/>
            <a:r>
              <a:rPr lang="bn-IN" sz="2400" dirty="0"/>
              <a:t>যেমন: পরিবহণ, চিকিৎসা পরিষেবা, শিক্ষা, ব্যাংকিং, বীমা, বর্জ্য নিষ্কাশন, টেলিযোগাযোগ পরিষেবা ইত্যাদি।</a:t>
            </a:r>
          </a:p>
          <a:p>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181" y="1106678"/>
            <a:ext cx="5372139" cy="2501240"/>
          </a:xfrm>
          <a:prstGeom prst="rect">
            <a:avLst/>
          </a:prstGeom>
        </p:spPr>
      </p:pic>
      <p:sp>
        <p:nvSpPr>
          <p:cNvPr id="4" name="Rectangle 3"/>
          <p:cNvSpPr/>
          <p:nvPr/>
        </p:nvSpPr>
        <p:spPr>
          <a:xfrm>
            <a:off x="4602480" y="237992"/>
            <a:ext cx="2528144" cy="584775"/>
          </a:xfrm>
          <a:prstGeom prst="rect">
            <a:avLst/>
          </a:prstGeom>
        </p:spPr>
        <p:txBody>
          <a:bodyPr wrap="square">
            <a:spAutoFit/>
          </a:bodyPr>
          <a:lstStyle/>
          <a:p>
            <a:r>
              <a:rPr lang="bn-IN" sz="3200" b="1" dirty="0"/>
              <a:t>সেবা শিল্প:</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0576" y="1106678"/>
            <a:ext cx="4950824" cy="2501240"/>
          </a:xfrm>
          <a:prstGeom prst="rect">
            <a:avLst/>
          </a:prstGeom>
        </p:spPr>
      </p:pic>
    </p:spTree>
    <p:extLst>
      <p:ext uri="{BB962C8B-B14F-4D97-AF65-F5344CB8AC3E}">
        <p14:creationId xmlns:p14="http://schemas.microsoft.com/office/powerpoint/2010/main" val="8433415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2000" fill="hold"/>
                                        <p:tgtEl>
                                          <p:spTgt spid="3"/>
                                        </p:tgtEl>
                                        <p:attrNameLst>
                                          <p:attrName>ppt_x</p:attrName>
                                        </p:attrNameLst>
                                      </p:cBhvr>
                                      <p:tavLst>
                                        <p:tav tm="0">
                                          <p:val>
                                            <p:strVal val="0-#ppt_w/2"/>
                                          </p:val>
                                        </p:tav>
                                        <p:tav tm="100000">
                                          <p:val>
                                            <p:strVal val="#ppt_x"/>
                                          </p:val>
                                        </p:tav>
                                      </p:tavLst>
                                    </p:anim>
                                    <p:anim calcmode="lin" valueType="num">
                                      <p:cBhvr additive="base">
                                        <p:cTn id="14" dur="2000" fill="hold"/>
                                        <p:tgtEl>
                                          <p:spTgt spid="3"/>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2000" fill="hold"/>
                                        <p:tgtEl>
                                          <p:spTgt spid="5"/>
                                        </p:tgtEl>
                                        <p:attrNameLst>
                                          <p:attrName>ppt_x</p:attrName>
                                        </p:attrNameLst>
                                      </p:cBhvr>
                                      <p:tavLst>
                                        <p:tav tm="0">
                                          <p:val>
                                            <p:strVal val="0-#ppt_w/2"/>
                                          </p:val>
                                        </p:tav>
                                        <p:tav tm="100000">
                                          <p:val>
                                            <p:strVal val="#ppt_x"/>
                                          </p:val>
                                        </p:tav>
                                      </p:tavLst>
                                    </p:anim>
                                    <p:anim calcmode="lin" valueType="num">
                                      <p:cBhvr additive="base">
                                        <p:cTn id="18" dur="2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2000" fill="hold"/>
                                        <p:tgtEl>
                                          <p:spTgt spid="2"/>
                                        </p:tgtEl>
                                        <p:attrNameLst>
                                          <p:attrName>ppt_x</p:attrName>
                                        </p:attrNameLst>
                                      </p:cBhvr>
                                      <p:tavLst>
                                        <p:tav tm="0">
                                          <p:val>
                                            <p:strVal val="0-#ppt_w/2"/>
                                          </p:val>
                                        </p:tav>
                                        <p:tav tm="100000">
                                          <p:val>
                                            <p:strVal val="#ppt_x"/>
                                          </p:val>
                                        </p:tav>
                                      </p:tavLst>
                                    </p:anim>
                                    <p:anim calcmode="lin" valueType="num">
                                      <p:cBhvr additive="base">
                                        <p:cTn id="24" dur="2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133600" y="2463140"/>
            <a:ext cx="9448800" cy="1200329"/>
          </a:xfrm>
          <a:prstGeom prst="rect">
            <a:avLst/>
          </a:prstGeom>
          <a:noFill/>
        </p:spPr>
        <p:txBody>
          <a:bodyPr wrap="square" rtlCol="0">
            <a:spAutoFit/>
          </a:bodyPr>
          <a:lstStyle/>
          <a:p>
            <a:pPr algn="just"/>
            <a:r>
              <a:rPr lang="bn-IN" sz="3600" dirty="0" smtClean="0"/>
              <a:t>১। শিল্প বলতে কি বুঝ? </a:t>
            </a:r>
          </a:p>
          <a:p>
            <a:pPr algn="just"/>
            <a:r>
              <a:rPr lang="bn-IN" sz="3600" dirty="0" smtClean="0"/>
              <a:t>২। প্রত্যক প্রকার শিল্পের ২টি করে উদাহরন দাও। </a:t>
            </a:r>
            <a:endParaRPr lang="en-US" sz="3600" dirty="0"/>
          </a:p>
        </p:txBody>
      </p:sp>
      <p:sp>
        <p:nvSpPr>
          <p:cNvPr id="3" name="TextBox 2"/>
          <p:cNvSpPr txBox="1"/>
          <p:nvPr/>
        </p:nvSpPr>
        <p:spPr>
          <a:xfrm>
            <a:off x="2927663" y="563880"/>
            <a:ext cx="4341817" cy="1015663"/>
          </a:xfrm>
          <a:prstGeom prst="rect">
            <a:avLst/>
          </a:prstGeom>
          <a:noFill/>
        </p:spPr>
        <p:txBody>
          <a:bodyPr wrap="square" rtlCol="0">
            <a:spAutoFit/>
          </a:bodyPr>
          <a:lstStyle/>
          <a:p>
            <a:r>
              <a:rPr lang="bn-IN" sz="6000" b="1" dirty="0" smtClean="0"/>
              <a:t>দলীয় কাজ </a:t>
            </a:r>
            <a:endParaRPr lang="en-US" sz="6000" b="1" dirty="0"/>
          </a:p>
        </p:txBody>
      </p:sp>
    </p:spTree>
    <p:extLst>
      <p:ext uri="{BB962C8B-B14F-4D97-AF65-F5344CB8AC3E}">
        <p14:creationId xmlns:p14="http://schemas.microsoft.com/office/powerpoint/2010/main" val="17761140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2000" fill="hold"/>
                                        <p:tgtEl>
                                          <p:spTgt spid="2"/>
                                        </p:tgtEl>
                                        <p:attrNameLst>
                                          <p:attrName>ppt_x</p:attrName>
                                        </p:attrNameLst>
                                      </p:cBhvr>
                                      <p:tavLst>
                                        <p:tav tm="0">
                                          <p:val>
                                            <p:strVal val="0-#ppt_w/2"/>
                                          </p:val>
                                        </p:tav>
                                        <p:tav tm="100000">
                                          <p:val>
                                            <p:strVal val="#ppt_x"/>
                                          </p:val>
                                        </p:tav>
                                      </p:tavLst>
                                    </p:anim>
                                    <p:anim calcmode="lin" valueType="num">
                                      <p:cBhvr additive="base">
                                        <p:cTn id="14" dur="2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451681638"/>
              </p:ext>
            </p:extLst>
          </p:nvPr>
        </p:nvGraphicFramePr>
        <p:xfrm>
          <a:off x="2067626" y="43465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32647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352894" y="3812560"/>
            <a:ext cx="10592790" cy="2862322"/>
          </a:xfrm>
          <a:prstGeom prst="rect">
            <a:avLst/>
          </a:prstGeom>
          <a:noFill/>
        </p:spPr>
        <p:txBody>
          <a:bodyPr wrap="square" rtlCol="0">
            <a:spAutoFit/>
          </a:bodyPr>
          <a:lstStyle/>
          <a:p>
            <a:pPr algn="just" fontAlgn="base"/>
            <a:r>
              <a:rPr lang="bn-IN" sz="3600" dirty="0" smtClean="0"/>
              <a:t>মানুষের </a:t>
            </a:r>
            <a:r>
              <a:rPr lang="bn-IN" sz="3600" dirty="0"/>
              <a:t>দৈনন্দিন জীবনের প্রয়োজনীয় জিনিসপত্র ক্রয় বিক্রয় করা বা আদান-প্রদান করার প্রক্রিয়াকে সাধারণত বাণিজ্য বলা হয়। </a:t>
            </a:r>
          </a:p>
          <a:p>
            <a:pPr algn="just" fontAlgn="base"/>
            <a:r>
              <a:rPr lang="bn-IN" sz="3600" dirty="0"/>
              <a:t>অথবা বড় পরিসরে কোন ব্যবসা করার প্রক্রিয়াকে সাধারণত বাণিজ্য বলে। </a:t>
            </a:r>
          </a:p>
        </p:txBody>
      </p:sp>
      <p:sp>
        <p:nvSpPr>
          <p:cNvPr id="2" name="Rectangle 1"/>
          <p:cNvSpPr/>
          <p:nvPr/>
        </p:nvSpPr>
        <p:spPr>
          <a:xfrm>
            <a:off x="4679882" y="135374"/>
            <a:ext cx="4067878" cy="707886"/>
          </a:xfrm>
          <a:prstGeom prst="rect">
            <a:avLst/>
          </a:prstGeom>
        </p:spPr>
        <p:txBody>
          <a:bodyPr wrap="square">
            <a:spAutoFit/>
          </a:bodyPr>
          <a:lstStyle/>
          <a:p>
            <a:r>
              <a:rPr lang="bn-IN" sz="4000" b="1" dirty="0"/>
              <a:t>বাণিজ্য কি?</a:t>
            </a:r>
            <a:endParaRPr lang="en-US"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978" y="836890"/>
            <a:ext cx="5134902" cy="2860060"/>
          </a:xfrm>
          <a:prstGeom prst="rect">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1268" y="843260"/>
            <a:ext cx="5391151" cy="2853690"/>
          </a:xfrm>
          <a:prstGeom prst="rect">
            <a:avLst/>
          </a:prstGeom>
          <a:ln>
            <a:noFill/>
          </a:ln>
          <a:effectLst>
            <a:softEdge rad="112500"/>
          </a:effectLst>
        </p:spPr>
      </p:pic>
    </p:spTree>
    <p:extLst>
      <p:ext uri="{BB962C8B-B14F-4D97-AF65-F5344CB8AC3E}">
        <p14:creationId xmlns:p14="http://schemas.microsoft.com/office/powerpoint/2010/main" val="5344823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000" fill="hold"/>
                                        <p:tgtEl>
                                          <p:spTgt spid="4"/>
                                        </p:tgtEl>
                                        <p:attrNameLst>
                                          <p:attrName>ppt_x</p:attrName>
                                        </p:attrNameLst>
                                      </p:cBhvr>
                                      <p:tavLst>
                                        <p:tav tm="0">
                                          <p:val>
                                            <p:strVal val="0-#ppt_w/2"/>
                                          </p:val>
                                        </p:tav>
                                        <p:tav tm="100000">
                                          <p:val>
                                            <p:strVal val="#ppt_x"/>
                                          </p:val>
                                        </p:tav>
                                      </p:tavLst>
                                    </p:anim>
                                    <p:anim calcmode="lin" valueType="num">
                                      <p:cBhvr additive="base">
                                        <p:cTn id="14" dur="2000" fill="hold"/>
                                        <p:tgtEl>
                                          <p:spTgt spid="4"/>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2000" fill="hold"/>
                                        <p:tgtEl>
                                          <p:spTgt spid="5"/>
                                        </p:tgtEl>
                                        <p:attrNameLst>
                                          <p:attrName>ppt_x</p:attrName>
                                        </p:attrNameLst>
                                      </p:cBhvr>
                                      <p:tavLst>
                                        <p:tav tm="0">
                                          <p:val>
                                            <p:strVal val="0-#ppt_w/2"/>
                                          </p:val>
                                        </p:tav>
                                        <p:tav tm="100000">
                                          <p:val>
                                            <p:strVal val="#ppt_x"/>
                                          </p:val>
                                        </p:tav>
                                      </p:tavLst>
                                    </p:anim>
                                    <p:anim calcmode="lin" valueType="num">
                                      <p:cBhvr additive="base">
                                        <p:cTn id="18" dur="2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2000" fill="hold"/>
                                        <p:tgtEl>
                                          <p:spTgt spid="3"/>
                                        </p:tgtEl>
                                        <p:attrNameLst>
                                          <p:attrName>ppt_x</p:attrName>
                                        </p:attrNameLst>
                                      </p:cBhvr>
                                      <p:tavLst>
                                        <p:tav tm="0">
                                          <p:val>
                                            <p:strVal val="0-#ppt_w/2"/>
                                          </p:val>
                                        </p:tav>
                                        <p:tav tm="100000">
                                          <p:val>
                                            <p:strVal val="#ppt_x"/>
                                          </p:val>
                                        </p:tav>
                                      </p:tavLst>
                                    </p:anim>
                                    <p:anim calcmode="lin" valueType="num">
                                      <p:cBhvr additive="base">
                                        <p:cTn id="24" dur="2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52848" y="405938"/>
            <a:ext cx="5182392" cy="1107996"/>
          </a:xfrm>
          <a:prstGeom prst="rect">
            <a:avLst/>
          </a:prstGeom>
          <a:noFill/>
        </p:spPr>
        <p:txBody>
          <a:bodyPr wrap="square" rtlCol="0">
            <a:spAutoFit/>
          </a:bodyPr>
          <a:lstStyle/>
          <a:p>
            <a:pPr algn="ctr"/>
            <a:r>
              <a:rPr lang="bn-IN" sz="6600" b="1" dirty="0" smtClean="0"/>
              <a:t>মুল্যায়ন</a:t>
            </a:r>
            <a:r>
              <a:rPr lang="bn-IN" sz="4400" dirty="0" smtClean="0"/>
              <a:t> </a:t>
            </a:r>
            <a:endParaRPr lang="en-US" sz="4400" dirty="0"/>
          </a:p>
        </p:txBody>
      </p:sp>
      <p:sp>
        <p:nvSpPr>
          <p:cNvPr id="3" name="TextBox 2"/>
          <p:cNvSpPr txBox="1"/>
          <p:nvPr/>
        </p:nvSpPr>
        <p:spPr>
          <a:xfrm>
            <a:off x="2030679" y="2351314"/>
            <a:ext cx="8850681" cy="3539430"/>
          </a:xfrm>
          <a:prstGeom prst="rect">
            <a:avLst/>
          </a:prstGeom>
          <a:noFill/>
        </p:spPr>
        <p:txBody>
          <a:bodyPr wrap="square" rtlCol="0">
            <a:spAutoFit/>
          </a:bodyPr>
          <a:lstStyle/>
          <a:p>
            <a:pPr marL="285750" indent="-285750">
              <a:buFont typeface="Wingdings" panose="05000000000000000000" pitchFamily="2" charset="2"/>
              <a:buChar char="q"/>
            </a:pPr>
            <a:endParaRPr lang="bn-IN" sz="3200" dirty="0" smtClean="0"/>
          </a:p>
          <a:p>
            <a:pPr marL="285750" indent="-285750">
              <a:buFont typeface="Wingdings" panose="05000000000000000000" pitchFamily="2" charset="2"/>
              <a:buChar char="q"/>
            </a:pPr>
            <a:r>
              <a:rPr lang="bn-IN" sz="3200" dirty="0" smtClean="0"/>
              <a:t>বানিজ্য কাকে বলে </a:t>
            </a:r>
          </a:p>
          <a:p>
            <a:pPr marL="285750" indent="-285750">
              <a:buFont typeface="Wingdings" panose="05000000000000000000" pitchFamily="2" charset="2"/>
              <a:buChar char="q"/>
            </a:pPr>
            <a:endParaRPr lang="bn-IN" sz="3200" dirty="0"/>
          </a:p>
          <a:p>
            <a:pPr marL="285750" indent="-285750">
              <a:buFont typeface="Wingdings" panose="05000000000000000000" pitchFamily="2" charset="2"/>
              <a:buChar char="q"/>
            </a:pPr>
            <a:r>
              <a:rPr lang="bn-IN" sz="3200" dirty="0" smtClean="0"/>
              <a:t>প্রত্যক সেবা কি? </a:t>
            </a:r>
          </a:p>
          <a:p>
            <a:pPr marL="285750" indent="-285750">
              <a:buFont typeface="Wingdings" panose="05000000000000000000" pitchFamily="2" charset="2"/>
              <a:buChar char="q"/>
            </a:pPr>
            <a:endParaRPr lang="bn-IN" sz="3200" dirty="0"/>
          </a:p>
          <a:p>
            <a:pPr marL="285750" indent="-285750">
              <a:buFont typeface="Wingdings" panose="05000000000000000000" pitchFamily="2" charset="2"/>
              <a:buChar char="q"/>
            </a:pPr>
            <a:r>
              <a:rPr lang="bn-IN" sz="3200" dirty="0" smtClean="0"/>
              <a:t>পরিবহন পন্যের কি গুরুত্ব সহায়তা করে। </a:t>
            </a:r>
          </a:p>
          <a:p>
            <a:pPr marL="285750" indent="-285750">
              <a:buFont typeface="Wingdings" panose="05000000000000000000" pitchFamily="2" charset="2"/>
              <a:buChar char="q"/>
            </a:pPr>
            <a:endParaRPr lang="bn-IN" sz="3200" dirty="0"/>
          </a:p>
        </p:txBody>
      </p:sp>
    </p:spTree>
    <p:extLst>
      <p:ext uri="{BB962C8B-B14F-4D97-AF65-F5344CB8AC3E}">
        <p14:creationId xmlns:p14="http://schemas.microsoft.com/office/powerpoint/2010/main" val="30046592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2000" fill="hold"/>
                                        <p:tgtEl>
                                          <p:spTgt spid="3"/>
                                        </p:tgtEl>
                                        <p:attrNameLst>
                                          <p:attrName>ppt_x</p:attrName>
                                        </p:attrNameLst>
                                      </p:cBhvr>
                                      <p:tavLst>
                                        <p:tav tm="0">
                                          <p:val>
                                            <p:strVal val="0-#ppt_w/2"/>
                                          </p:val>
                                        </p:tav>
                                        <p:tav tm="100000">
                                          <p:val>
                                            <p:strVal val="#ppt_x"/>
                                          </p:val>
                                        </p:tav>
                                      </p:tavLst>
                                    </p:anim>
                                    <p:anim calcmode="lin" valueType="num">
                                      <p:cBhvr additive="base">
                                        <p:cTn id="14" dur="2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727960" y="91440"/>
            <a:ext cx="7665720" cy="2646878"/>
          </a:xfrm>
          <a:prstGeom prst="rect">
            <a:avLst/>
          </a:prstGeom>
          <a:noFill/>
        </p:spPr>
        <p:txBody>
          <a:bodyPr wrap="square" rtlCol="0">
            <a:spAutoFit/>
          </a:bodyPr>
          <a:lstStyle/>
          <a:p>
            <a:r>
              <a:rPr lang="en-US" sz="16600" b="1" dirty="0" err="1" smtClean="0">
                <a:blipFill dpi="0" rotWithShape="1">
                  <a:blip r:embed="rId2">
                    <a:extLst>
                      <a:ext uri="{28A0092B-C50C-407E-A947-70E740481C1C}">
                        <a14:useLocalDpi xmlns:a14="http://schemas.microsoft.com/office/drawing/2010/main" val="0"/>
                      </a:ext>
                    </a:extLst>
                  </a:blip>
                  <a:srcRect/>
                  <a:stretch>
                    <a:fillRect/>
                  </a:stretch>
                </a:blipFill>
                <a:latin typeface="NikoshBAN"/>
              </a:rPr>
              <a:t>স্বাগতম</a:t>
            </a:r>
            <a:endParaRPr lang="en-US" sz="16600" b="1" dirty="0" smtClean="0">
              <a:blipFill dpi="0" rotWithShape="1">
                <a:blip r:embed="rId2">
                  <a:extLst>
                    <a:ext uri="{28A0092B-C50C-407E-A947-70E740481C1C}">
                      <a14:useLocalDpi xmlns:a14="http://schemas.microsoft.com/office/drawing/2010/main" val="0"/>
                    </a:ext>
                  </a:extLst>
                </a:blip>
                <a:srcRect/>
                <a:stretch>
                  <a:fillRect/>
                </a:stretch>
              </a:blipFill>
              <a:latin typeface="NikoshBAN"/>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5060" y="2596514"/>
            <a:ext cx="8351520" cy="4139565"/>
          </a:xfrm>
          <a:prstGeom prst="ellipse">
            <a:avLst/>
          </a:prstGeom>
          <a:ln>
            <a:noFill/>
          </a:ln>
          <a:effectLst>
            <a:softEdge rad="112500"/>
          </a:effectLst>
        </p:spPr>
      </p:pic>
    </p:spTree>
    <p:extLst>
      <p:ext uri="{BB962C8B-B14F-4D97-AF65-F5344CB8AC3E}">
        <p14:creationId xmlns:p14="http://schemas.microsoft.com/office/powerpoint/2010/main" val="2047216333"/>
      </p:ext>
    </p:extLst>
  </p:cSld>
  <p:clrMapOvr>
    <a:masterClrMapping/>
  </p:clrMapOvr>
  <mc:AlternateContent xmlns:mc="http://schemas.openxmlformats.org/markup-compatibility/2006" xmlns:p15="http://schemas.microsoft.com/office/powerpoint/2012/main">
    <mc:Choice Requires="p15">
      <p:transition spd="slow" advTm="30000">
        <p15:prstTrans prst="origami"/>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2000" fill="hold"/>
                                        <p:tgtEl>
                                          <p:spTgt spid="4"/>
                                        </p:tgtEl>
                                        <p:attrNameLst>
                                          <p:attrName>ppt_x</p:attrName>
                                        </p:attrNameLst>
                                      </p:cBhvr>
                                      <p:tavLst>
                                        <p:tav tm="0">
                                          <p:val>
                                            <p:strVal val="0-#ppt_w/2"/>
                                          </p:val>
                                        </p:tav>
                                        <p:tav tm="100000">
                                          <p:val>
                                            <p:strVal val="#ppt_x"/>
                                          </p:val>
                                        </p:tav>
                                      </p:tavLst>
                                    </p:anim>
                                    <p:anim calcmode="lin" valueType="num">
                                      <p:cBhvr additive="base">
                                        <p:cTn id="12"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3352008" y="665018"/>
            <a:ext cx="5350032" cy="1015663"/>
          </a:xfrm>
          <a:prstGeom prst="rect">
            <a:avLst/>
          </a:prstGeom>
          <a:noFill/>
        </p:spPr>
        <p:txBody>
          <a:bodyPr wrap="square" rtlCol="0">
            <a:spAutoFit/>
          </a:bodyPr>
          <a:lstStyle/>
          <a:p>
            <a:r>
              <a:rPr lang="bn-IN" sz="6000" b="1" dirty="0" smtClean="0"/>
              <a:t>বাড়ির কাজ </a:t>
            </a:r>
            <a:endParaRPr lang="en-US" sz="6000" b="1" dirty="0"/>
          </a:p>
        </p:txBody>
      </p:sp>
      <p:sp>
        <p:nvSpPr>
          <p:cNvPr id="3" name="TextBox 2"/>
          <p:cNvSpPr txBox="1"/>
          <p:nvPr/>
        </p:nvSpPr>
        <p:spPr>
          <a:xfrm>
            <a:off x="0" y="2054233"/>
            <a:ext cx="11750040" cy="707886"/>
          </a:xfrm>
          <a:prstGeom prst="rect">
            <a:avLst/>
          </a:prstGeom>
          <a:noFill/>
        </p:spPr>
        <p:txBody>
          <a:bodyPr wrap="square" rtlCol="0">
            <a:spAutoFit/>
          </a:bodyPr>
          <a:lstStyle/>
          <a:p>
            <a:pPr marL="1028700" lvl="1" indent="-571500" algn="ctr">
              <a:buFont typeface="Wingdings" panose="05000000000000000000" pitchFamily="2" charset="2"/>
              <a:buChar char="q"/>
            </a:pPr>
            <a:r>
              <a:rPr lang="bn-IN" sz="4000" dirty="0" smtClean="0"/>
              <a:t>ব্যবসায়ের ক্ষেত্রে বিজ্ঞাপনের গুরুত্ব ব্যাখ্যা কর। </a:t>
            </a:r>
            <a:endParaRPr lang="en-US"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2650" y="2933700"/>
            <a:ext cx="7174230" cy="3482340"/>
          </a:xfrm>
          <a:prstGeom prst="rect">
            <a:avLst/>
          </a:prstGeom>
        </p:spPr>
      </p:pic>
    </p:spTree>
    <p:extLst>
      <p:ext uri="{BB962C8B-B14F-4D97-AF65-F5344CB8AC3E}">
        <p14:creationId xmlns:p14="http://schemas.microsoft.com/office/powerpoint/2010/main" val="30382666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2000" fill="hold"/>
                                        <p:tgtEl>
                                          <p:spTgt spid="3"/>
                                        </p:tgtEl>
                                        <p:attrNameLst>
                                          <p:attrName>ppt_x</p:attrName>
                                        </p:attrNameLst>
                                      </p:cBhvr>
                                      <p:tavLst>
                                        <p:tav tm="0">
                                          <p:val>
                                            <p:strVal val="0-#ppt_w/2"/>
                                          </p:val>
                                        </p:tav>
                                        <p:tav tm="100000">
                                          <p:val>
                                            <p:strVal val="#ppt_x"/>
                                          </p:val>
                                        </p:tav>
                                      </p:tavLst>
                                    </p:anim>
                                    <p:anim calcmode="lin" valueType="num">
                                      <p:cBhvr additive="base">
                                        <p:cTn id="14" dur="2000" fill="hold"/>
                                        <p:tgtEl>
                                          <p:spTgt spid="3"/>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2000" fill="hold"/>
                                        <p:tgtEl>
                                          <p:spTgt spid="4"/>
                                        </p:tgtEl>
                                        <p:attrNameLst>
                                          <p:attrName>ppt_x</p:attrName>
                                        </p:attrNameLst>
                                      </p:cBhvr>
                                      <p:tavLst>
                                        <p:tav tm="0">
                                          <p:val>
                                            <p:strVal val="0-#ppt_w/2"/>
                                          </p:val>
                                        </p:tav>
                                        <p:tav tm="100000">
                                          <p:val>
                                            <p:strVal val="#ppt_x"/>
                                          </p:val>
                                        </p:tav>
                                      </p:tavLst>
                                    </p:anim>
                                    <p:anim calcmode="lin" valueType="num">
                                      <p:cBhvr additive="base">
                                        <p:cTn id="1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3477588" y="703840"/>
            <a:ext cx="5130141" cy="1323439"/>
          </a:xfrm>
          <a:prstGeom prst="rect">
            <a:avLst/>
          </a:prstGeom>
          <a:noFill/>
        </p:spPr>
        <p:txBody>
          <a:bodyPr wrap="square" rtlCol="0">
            <a:spAutoFit/>
          </a:bodyPr>
          <a:lstStyle/>
          <a:p>
            <a:pPr algn="ctr"/>
            <a:r>
              <a:rPr lang="bn-IN" sz="8000" b="1" dirty="0" smtClean="0"/>
              <a:t>ধন্যবাদ </a:t>
            </a:r>
            <a:endParaRPr lang="en-US" sz="80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5440" y="2613659"/>
            <a:ext cx="8854439" cy="3909061"/>
          </a:xfrm>
          <a:prstGeom prst="rect">
            <a:avLst/>
          </a:prstGeom>
          <a:ln>
            <a:noFill/>
          </a:ln>
          <a:effectLst>
            <a:softEdge rad="112500"/>
          </a:effectLst>
        </p:spPr>
      </p:pic>
    </p:spTree>
    <p:extLst>
      <p:ext uri="{BB962C8B-B14F-4D97-AF65-F5344CB8AC3E}">
        <p14:creationId xmlns:p14="http://schemas.microsoft.com/office/powerpoint/2010/main" val="8699500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2000" fill="hold"/>
                                        <p:tgtEl>
                                          <p:spTgt spid="3"/>
                                        </p:tgtEl>
                                        <p:attrNameLst>
                                          <p:attrName>ppt_x</p:attrName>
                                        </p:attrNameLst>
                                      </p:cBhvr>
                                      <p:tavLst>
                                        <p:tav tm="0">
                                          <p:val>
                                            <p:strVal val="0-#ppt_w/2"/>
                                          </p:val>
                                        </p:tav>
                                        <p:tav tm="100000">
                                          <p:val>
                                            <p:strVal val="#ppt_x"/>
                                          </p:val>
                                        </p:tav>
                                      </p:tavLst>
                                    </p:anim>
                                    <p:anim calcmode="lin" valueType="num">
                                      <p:cBhvr additive="base">
                                        <p:cTn id="12" dur="2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4076700" y="1246079"/>
            <a:ext cx="4488180" cy="923330"/>
          </a:xfrm>
          <a:prstGeom prst="rect">
            <a:avLst/>
          </a:prstGeom>
          <a:noFill/>
        </p:spPr>
        <p:txBody>
          <a:bodyPr wrap="square" rtlCol="0">
            <a:spAutoFit/>
          </a:bodyPr>
          <a:lstStyle/>
          <a:p>
            <a:r>
              <a:rPr lang="bn-IN" sz="5400" b="1" dirty="0" smtClean="0">
                <a:blipFill dpi="0" rotWithShape="1">
                  <a:blip r:embed="rId2">
                    <a:extLst>
                      <a:ext uri="{28A0092B-C50C-407E-A947-70E740481C1C}">
                        <a14:useLocalDpi xmlns:a14="http://schemas.microsoft.com/office/drawing/2010/main" val="0"/>
                      </a:ext>
                    </a:extLst>
                  </a:blip>
                  <a:srcRect/>
                  <a:stretch>
                    <a:fillRect/>
                  </a:stretch>
                </a:blipFill>
                <a:latin typeface="NikoshBAN"/>
              </a:rPr>
              <a:t>শ্রে</a:t>
            </a:r>
            <a:r>
              <a:rPr lang="en-US" sz="5400" b="1" dirty="0" err="1" smtClean="0">
                <a:blipFill dpi="0" rotWithShape="1">
                  <a:blip r:embed="rId2">
                    <a:extLst>
                      <a:ext uri="{28A0092B-C50C-407E-A947-70E740481C1C}">
                        <a14:useLocalDpi xmlns:a14="http://schemas.microsoft.com/office/drawing/2010/main" val="0"/>
                      </a:ext>
                    </a:extLst>
                  </a:blip>
                  <a:srcRect/>
                  <a:stretch>
                    <a:fillRect/>
                  </a:stretch>
                </a:blipFill>
                <a:latin typeface="NikoshBAN"/>
              </a:rPr>
              <a:t>নি</a:t>
            </a:r>
            <a:r>
              <a:rPr lang="en-US" sz="5400" b="1" dirty="0" smtClean="0">
                <a:blipFill dpi="0" rotWithShape="1">
                  <a:blip r:embed="rId2">
                    <a:extLst>
                      <a:ext uri="{28A0092B-C50C-407E-A947-70E740481C1C}">
                        <a14:useLocalDpi xmlns:a14="http://schemas.microsoft.com/office/drawing/2010/main" val="0"/>
                      </a:ext>
                    </a:extLst>
                  </a:blip>
                  <a:srcRect/>
                  <a:stretch>
                    <a:fillRect/>
                  </a:stretch>
                </a:blipFill>
                <a:latin typeface="NikoshBAN"/>
              </a:rPr>
              <a:t>- </a:t>
            </a:r>
            <a:r>
              <a:rPr lang="en-US" sz="5400" b="1" dirty="0" err="1" smtClean="0">
                <a:blipFill dpi="0" rotWithShape="1">
                  <a:blip r:embed="rId2">
                    <a:extLst>
                      <a:ext uri="{28A0092B-C50C-407E-A947-70E740481C1C}">
                        <a14:useLocalDpi xmlns:a14="http://schemas.microsoft.com/office/drawing/2010/main" val="0"/>
                      </a:ext>
                    </a:extLst>
                  </a:blip>
                  <a:srcRect/>
                  <a:stretch>
                    <a:fillRect/>
                  </a:stretch>
                </a:blipFill>
                <a:latin typeface="NikoshBAN"/>
              </a:rPr>
              <a:t>নবম</a:t>
            </a:r>
            <a:endParaRPr lang="en-US" sz="5400" b="1" dirty="0">
              <a:blipFill dpi="0" rotWithShape="1">
                <a:blip r:embed="rId2">
                  <a:extLst>
                    <a:ext uri="{28A0092B-C50C-407E-A947-70E740481C1C}">
                      <a14:useLocalDpi xmlns:a14="http://schemas.microsoft.com/office/drawing/2010/main" val="0"/>
                    </a:ext>
                  </a:extLst>
                </a:blip>
                <a:srcRect/>
                <a:stretch>
                  <a:fillRect/>
                </a:stretch>
              </a:blipFill>
              <a:latin typeface="NikoshBAN"/>
            </a:endParaRPr>
          </a:p>
        </p:txBody>
      </p:sp>
      <p:sp>
        <p:nvSpPr>
          <p:cNvPr id="8" name="TextBox 7"/>
          <p:cNvSpPr txBox="1"/>
          <p:nvPr/>
        </p:nvSpPr>
        <p:spPr>
          <a:xfrm>
            <a:off x="2468880" y="2358774"/>
            <a:ext cx="8366760" cy="923330"/>
          </a:xfrm>
          <a:prstGeom prst="rect">
            <a:avLst/>
          </a:prstGeom>
          <a:noFill/>
        </p:spPr>
        <p:txBody>
          <a:bodyPr wrap="square" rtlCol="0">
            <a:spAutoFit/>
          </a:bodyPr>
          <a:lstStyle/>
          <a:p>
            <a:r>
              <a:rPr lang="en-US" sz="5400" b="1" dirty="0" err="1" smtClean="0">
                <a:blipFill dpi="0" rotWithShape="1">
                  <a:blip r:embed="rId3">
                    <a:extLst>
                      <a:ext uri="{28A0092B-C50C-407E-A947-70E740481C1C}">
                        <a14:useLocalDpi xmlns:a14="http://schemas.microsoft.com/office/drawing/2010/main" val="0"/>
                      </a:ext>
                    </a:extLst>
                  </a:blip>
                  <a:srcRect/>
                  <a:stretch>
                    <a:fillRect/>
                  </a:stretch>
                </a:blipFill>
                <a:latin typeface="NikoshBAN"/>
              </a:rPr>
              <a:t>বিষয়</a:t>
            </a:r>
            <a:r>
              <a:rPr lang="en-US" sz="5400" b="1" dirty="0" smtClean="0">
                <a:blipFill dpi="0" rotWithShape="1">
                  <a:blip r:embed="rId3">
                    <a:extLst>
                      <a:ext uri="{28A0092B-C50C-407E-A947-70E740481C1C}">
                        <a14:useLocalDpi xmlns:a14="http://schemas.microsoft.com/office/drawing/2010/main" val="0"/>
                      </a:ext>
                    </a:extLst>
                  </a:blip>
                  <a:srcRect/>
                  <a:stretch>
                    <a:fillRect/>
                  </a:stretch>
                </a:blipFill>
                <a:latin typeface="NikoshBAN"/>
              </a:rPr>
              <a:t> – </a:t>
            </a:r>
            <a:r>
              <a:rPr lang="en-US" sz="5400" b="1" dirty="0" err="1" smtClean="0">
                <a:blipFill dpi="0" rotWithShape="1">
                  <a:blip r:embed="rId3">
                    <a:extLst>
                      <a:ext uri="{28A0092B-C50C-407E-A947-70E740481C1C}">
                        <a14:useLocalDpi xmlns:a14="http://schemas.microsoft.com/office/drawing/2010/main" val="0"/>
                      </a:ext>
                    </a:extLst>
                  </a:blip>
                  <a:srcRect/>
                  <a:stretch>
                    <a:fillRect/>
                  </a:stretch>
                </a:blipFill>
                <a:latin typeface="NikoshBAN"/>
              </a:rPr>
              <a:t>ব্যবসায়</a:t>
            </a:r>
            <a:r>
              <a:rPr lang="en-US" sz="5400" b="1" dirty="0" smtClean="0">
                <a:blipFill dpi="0" rotWithShape="1">
                  <a:blip r:embed="rId3">
                    <a:extLst>
                      <a:ext uri="{28A0092B-C50C-407E-A947-70E740481C1C}">
                        <a14:useLocalDpi xmlns:a14="http://schemas.microsoft.com/office/drawing/2010/main" val="0"/>
                      </a:ext>
                    </a:extLst>
                  </a:blip>
                  <a:srcRect/>
                  <a:stretch>
                    <a:fillRect/>
                  </a:stretch>
                </a:blipFill>
                <a:latin typeface="NikoshBAN"/>
              </a:rPr>
              <a:t> </a:t>
            </a:r>
            <a:r>
              <a:rPr lang="en-US" sz="5400" b="1" dirty="0" err="1" smtClean="0">
                <a:blipFill dpi="0" rotWithShape="1">
                  <a:blip r:embed="rId3">
                    <a:extLst>
                      <a:ext uri="{28A0092B-C50C-407E-A947-70E740481C1C}">
                        <a14:useLocalDpi xmlns:a14="http://schemas.microsoft.com/office/drawing/2010/main" val="0"/>
                      </a:ext>
                    </a:extLst>
                  </a:blip>
                  <a:srcRect/>
                  <a:stretch>
                    <a:fillRect/>
                  </a:stretch>
                </a:blipFill>
                <a:latin typeface="NikoshBAN"/>
              </a:rPr>
              <a:t>উদ্যোগ</a:t>
            </a:r>
            <a:r>
              <a:rPr lang="en-US" sz="5400" b="1" dirty="0" smtClean="0">
                <a:blipFill dpi="0" rotWithShape="1">
                  <a:blip r:embed="rId3">
                    <a:extLst>
                      <a:ext uri="{28A0092B-C50C-407E-A947-70E740481C1C}">
                        <a14:useLocalDpi xmlns:a14="http://schemas.microsoft.com/office/drawing/2010/main" val="0"/>
                      </a:ext>
                    </a:extLst>
                  </a:blip>
                  <a:srcRect/>
                  <a:stretch>
                    <a:fillRect/>
                  </a:stretch>
                </a:blipFill>
                <a:latin typeface="NikoshBAN"/>
              </a:rPr>
              <a:t> </a:t>
            </a:r>
            <a:endParaRPr lang="en-US" sz="5400" b="1" dirty="0">
              <a:blipFill dpi="0" rotWithShape="1">
                <a:blip r:embed="rId3">
                  <a:extLst>
                    <a:ext uri="{28A0092B-C50C-407E-A947-70E740481C1C}">
                      <a14:useLocalDpi xmlns:a14="http://schemas.microsoft.com/office/drawing/2010/main" val="0"/>
                    </a:ext>
                  </a:extLst>
                </a:blip>
                <a:srcRect/>
                <a:stretch>
                  <a:fillRect/>
                </a:stretch>
              </a:blipFill>
              <a:latin typeface="NikoshBAN"/>
            </a:endParaRPr>
          </a:p>
        </p:txBody>
      </p:sp>
      <p:sp>
        <p:nvSpPr>
          <p:cNvPr id="9" name="TextBox 8"/>
          <p:cNvSpPr txBox="1"/>
          <p:nvPr/>
        </p:nvSpPr>
        <p:spPr>
          <a:xfrm>
            <a:off x="4076700" y="3282104"/>
            <a:ext cx="5471160" cy="923330"/>
          </a:xfrm>
          <a:prstGeom prst="rect">
            <a:avLst/>
          </a:prstGeom>
          <a:noFill/>
        </p:spPr>
        <p:txBody>
          <a:bodyPr wrap="square" rtlCol="0">
            <a:spAutoFit/>
          </a:bodyPr>
          <a:lstStyle/>
          <a:p>
            <a:r>
              <a:rPr lang="en-US" sz="5400" b="1" dirty="0" err="1" smtClean="0">
                <a:solidFill>
                  <a:srgbClr val="FF0000"/>
                </a:solidFill>
                <a:latin typeface="NikoshBAN"/>
              </a:rPr>
              <a:t>অধ্যায়</a:t>
            </a:r>
            <a:r>
              <a:rPr lang="en-US" sz="5400" b="1" dirty="0" smtClean="0">
                <a:solidFill>
                  <a:srgbClr val="FF0000"/>
                </a:solidFill>
                <a:latin typeface="NikoshBAN"/>
              </a:rPr>
              <a:t> – </a:t>
            </a:r>
            <a:r>
              <a:rPr lang="en-US" sz="5400" b="1" dirty="0">
                <a:solidFill>
                  <a:srgbClr val="FF0000"/>
                </a:solidFill>
                <a:latin typeface="NikoshBAN"/>
              </a:rPr>
              <a:t>১</a:t>
            </a:r>
            <a:r>
              <a:rPr lang="en-US" sz="5400" b="1" dirty="0" smtClean="0">
                <a:solidFill>
                  <a:srgbClr val="FF0000"/>
                </a:solidFill>
                <a:latin typeface="NikoshBAN"/>
              </a:rPr>
              <a:t>ম</a:t>
            </a:r>
            <a:endParaRPr lang="en-US" sz="5400" b="1" dirty="0">
              <a:solidFill>
                <a:srgbClr val="FF0000"/>
              </a:solidFill>
              <a:latin typeface="NikoshBAN"/>
            </a:endParaRPr>
          </a:p>
        </p:txBody>
      </p:sp>
    </p:spTree>
    <p:extLst>
      <p:ext uri="{BB962C8B-B14F-4D97-AF65-F5344CB8AC3E}">
        <p14:creationId xmlns:p14="http://schemas.microsoft.com/office/powerpoint/2010/main" val="1324802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0-#ppt_w/2"/>
                                          </p:val>
                                        </p:tav>
                                        <p:tav tm="100000">
                                          <p:val>
                                            <p:strVal val="#ppt_x"/>
                                          </p:val>
                                        </p:tav>
                                      </p:tavLst>
                                    </p:anim>
                                    <p:anim calcmode="lin" valueType="num">
                                      <p:cBhvr additive="base">
                                        <p:cTn id="8" dur="20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2000" fill="hold"/>
                                        <p:tgtEl>
                                          <p:spTgt spid="8"/>
                                        </p:tgtEl>
                                        <p:attrNameLst>
                                          <p:attrName>ppt_x</p:attrName>
                                        </p:attrNameLst>
                                      </p:cBhvr>
                                      <p:tavLst>
                                        <p:tav tm="0">
                                          <p:val>
                                            <p:strVal val="0-#ppt_w/2"/>
                                          </p:val>
                                        </p:tav>
                                        <p:tav tm="100000">
                                          <p:val>
                                            <p:strVal val="#ppt_x"/>
                                          </p:val>
                                        </p:tav>
                                      </p:tavLst>
                                    </p:anim>
                                    <p:anim calcmode="lin" valueType="num">
                                      <p:cBhvr additive="base">
                                        <p:cTn id="12" dur="2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2000" fill="hold"/>
                                        <p:tgtEl>
                                          <p:spTgt spid="9"/>
                                        </p:tgtEl>
                                        <p:attrNameLst>
                                          <p:attrName>ppt_x</p:attrName>
                                        </p:attrNameLst>
                                      </p:cBhvr>
                                      <p:tavLst>
                                        <p:tav tm="0">
                                          <p:val>
                                            <p:strVal val="0-#ppt_w/2"/>
                                          </p:val>
                                        </p:tav>
                                        <p:tav tm="100000">
                                          <p:val>
                                            <p:strVal val="#ppt_x"/>
                                          </p:val>
                                        </p:tav>
                                      </p:tavLst>
                                    </p:anim>
                                    <p:anim calcmode="lin" valueType="num">
                                      <p:cBhvr additive="base">
                                        <p:cTn id="16" dur="2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543793" y="3631871"/>
            <a:ext cx="8799616" cy="2554545"/>
          </a:xfrm>
          <a:prstGeom prst="rect">
            <a:avLst/>
          </a:prstGeom>
          <a:noFill/>
        </p:spPr>
        <p:txBody>
          <a:bodyPr wrap="square" rtlCol="0">
            <a:spAutoFit/>
          </a:bodyPr>
          <a:lstStyle/>
          <a:p>
            <a:pPr algn="ctr"/>
            <a:r>
              <a:rPr lang="en-US" sz="8000" b="1" dirty="0" err="1" smtClean="0"/>
              <a:t>ব্যবসায়ের</a:t>
            </a:r>
            <a:r>
              <a:rPr lang="en-US" sz="8000" b="1" dirty="0" smtClean="0"/>
              <a:t> </a:t>
            </a:r>
            <a:r>
              <a:rPr lang="en-US" sz="8000" b="1" dirty="0" err="1" smtClean="0"/>
              <a:t>আওতা</a:t>
            </a:r>
            <a:r>
              <a:rPr lang="en-US" sz="8000" b="1" dirty="0" smtClean="0"/>
              <a:t> ও </a:t>
            </a:r>
            <a:r>
              <a:rPr lang="en-US" sz="8000" b="1" dirty="0" err="1" smtClean="0"/>
              <a:t>প্রকারভেদ</a:t>
            </a:r>
            <a:r>
              <a:rPr lang="en-US" sz="8000" b="1" dirty="0" smtClean="0"/>
              <a:t> </a:t>
            </a:r>
            <a:endParaRPr lang="en-US" sz="8000" b="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1428" y="211096"/>
            <a:ext cx="5578806" cy="3420775"/>
          </a:xfrm>
          <a:prstGeom prst="rect">
            <a:avLst/>
          </a:prstGeom>
          <a:ln>
            <a:noFill/>
          </a:ln>
          <a:effectLst>
            <a:softEdge rad="112500"/>
          </a:effectLst>
        </p:spPr>
      </p:pic>
    </p:spTree>
    <p:extLst>
      <p:ext uri="{BB962C8B-B14F-4D97-AF65-F5344CB8AC3E}">
        <p14:creationId xmlns:p14="http://schemas.microsoft.com/office/powerpoint/2010/main" val="33043754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2000" fill="hold"/>
                                        <p:tgtEl>
                                          <p:spTgt spid="3"/>
                                        </p:tgtEl>
                                        <p:attrNameLst>
                                          <p:attrName>ppt_x</p:attrName>
                                        </p:attrNameLst>
                                      </p:cBhvr>
                                      <p:tavLst>
                                        <p:tav tm="0">
                                          <p:val>
                                            <p:strVal val="0-#ppt_w/2"/>
                                          </p:val>
                                        </p:tav>
                                        <p:tav tm="100000">
                                          <p:val>
                                            <p:strVal val="#ppt_x"/>
                                          </p:val>
                                        </p:tav>
                                      </p:tavLst>
                                    </p:anim>
                                    <p:anim calcmode="lin" valueType="num">
                                      <p:cBhvr additive="base">
                                        <p:cTn id="14" dur="2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54902" y="1058079"/>
            <a:ext cx="6408651" cy="646331"/>
          </a:xfrm>
          <a:prstGeom prst="rect">
            <a:avLst/>
          </a:prstGeom>
          <a:noFill/>
        </p:spPr>
        <p:txBody>
          <a:bodyPr wrap="square" rtlCol="0">
            <a:spAutoFit/>
          </a:bodyPr>
          <a:lstStyle/>
          <a:p>
            <a:r>
              <a:rPr lang="en-US" sz="3600" b="1" dirty="0" err="1" smtClean="0">
                <a:solidFill>
                  <a:srgbClr val="FFFF00"/>
                </a:solidFill>
              </a:rPr>
              <a:t>এই</a:t>
            </a:r>
            <a:r>
              <a:rPr lang="en-US" sz="3600" b="1" dirty="0" smtClean="0">
                <a:solidFill>
                  <a:srgbClr val="FFFF00"/>
                </a:solidFill>
              </a:rPr>
              <a:t> </a:t>
            </a:r>
            <a:r>
              <a:rPr lang="en-US" sz="3600" b="1" dirty="0" err="1" smtClean="0">
                <a:solidFill>
                  <a:srgbClr val="FFFF00"/>
                </a:solidFill>
              </a:rPr>
              <a:t>পাঠ</a:t>
            </a:r>
            <a:r>
              <a:rPr lang="en-US" sz="3600" b="1" dirty="0" smtClean="0">
                <a:solidFill>
                  <a:srgbClr val="FFFF00"/>
                </a:solidFill>
              </a:rPr>
              <a:t> </a:t>
            </a:r>
            <a:r>
              <a:rPr lang="en-US" sz="3600" b="1" dirty="0" err="1" smtClean="0">
                <a:solidFill>
                  <a:srgbClr val="FFFF00"/>
                </a:solidFill>
              </a:rPr>
              <a:t>শেষে</a:t>
            </a:r>
            <a:r>
              <a:rPr lang="en-US" sz="3600" b="1" dirty="0" smtClean="0">
                <a:solidFill>
                  <a:srgbClr val="FFFF00"/>
                </a:solidFill>
              </a:rPr>
              <a:t> </a:t>
            </a:r>
            <a:r>
              <a:rPr lang="en-US" sz="3600" b="1" dirty="0" err="1" smtClean="0">
                <a:solidFill>
                  <a:srgbClr val="FFFF00"/>
                </a:solidFill>
              </a:rPr>
              <a:t>শিক্ষার্থীরা</a:t>
            </a:r>
            <a:r>
              <a:rPr lang="en-US" sz="3600" b="1" dirty="0" smtClean="0">
                <a:solidFill>
                  <a:srgbClr val="FFFF00"/>
                </a:solidFill>
              </a:rPr>
              <a:t>.... </a:t>
            </a:r>
            <a:endParaRPr lang="en-US" sz="3600" b="1" dirty="0">
              <a:solidFill>
                <a:srgbClr val="FFFF00"/>
              </a:solidFill>
            </a:endParaRPr>
          </a:p>
        </p:txBody>
      </p:sp>
      <p:sp>
        <p:nvSpPr>
          <p:cNvPr id="3" name="TextBox 2"/>
          <p:cNvSpPr txBox="1"/>
          <p:nvPr/>
        </p:nvSpPr>
        <p:spPr>
          <a:xfrm>
            <a:off x="973777" y="1983380"/>
            <a:ext cx="10634454" cy="3970318"/>
          </a:xfrm>
          <a:prstGeom prst="rect">
            <a:avLst/>
          </a:prstGeom>
          <a:noFill/>
        </p:spPr>
        <p:txBody>
          <a:bodyPr wrap="square" rtlCol="0">
            <a:spAutoFit/>
          </a:bodyPr>
          <a:lstStyle/>
          <a:p>
            <a:endParaRPr lang="bn-IN" sz="3600" dirty="0" smtClean="0">
              <a:latin typeface="NikoshBAN"/>
            </a:endParaRPr>
          </a:p>
          <a:p>
            <a:pPr marL="285750" indent="-285750">
              <a:buFont typeface="Wingdings" panose="05000000000000000000" pitchFamily="2" charset="2"/>
              <a:buChar char="Ø"/>
            </a:pPr>
            <a:r>
              <a:rPr lang="en-US" sz="3600" dirty="0" err="1" smtClean="0">
                <a:latin typeface="NikoshBAN"/>
              </a:rPr>
              <a:t>ব্যবসায়</a:t>
            </a:r>
            <a:r>
              <a:rPr lang="en-US" sz="3600" dirty="0" smtClean="0">
                <a:latin typeface="NikoshBAN"/>
              </a:rPr>
              <a:t> </a:t>
            </a:r>
            <a:r>
              <a:rPr lang="en-US" sz="3600" dirty="0" err="1" smtClean="0">
                <a:latin typeface="NikoshBAN"/>
              </a:rPr>
              <a:t>কি</a:t>
            </a:r>
            <a:r>
              <a:rPr lang="en-US" sz="3600" dirty="0" smtClean="0">
                <a:latin typeface="NikoshBAN"/>
              </a:rPr>
              <a:t> </a:t>
            </a:r>
            <a:r>
              <a:rPr lang="en-US" sz="3600" dirty="0" err="1" smtClean="0">
                <a:latin typeface="NikoshBAN"/>
              </a:rPr>
              <a:t>তা</a:t>
            </a:r>
            <a:r>
              <a:rPr lang="en-US" sz="3600" dirty="0" smtClean="0">
                <a:latin typeface="NikoshBAN"/>
              </a:rPr>
              <a:t> </a:t>
            </a:r>
            <a:r>
              <a:rPr lang="en-US" sz="3600" dirty="0" err="1" smtClean="0">
                <a:latin typeface="NikoshBAN"/>
              </a:rPr>
              <a:t>বলতে</a:t>
            </a:r>
            <a:r>
              <a:rPr lang="en-US" sz="3600" dirty="0" smtClean="0">
                <a:latin typeface="NikoshBAN"/>
              </a:rPr>
              <a:t> </a:t>
            </a:r>
            <a:r>
              <a:rPr lang="en-US" sz="3600" dirty="0" err="1" smtClean="0">
                <a:latin typeface="NikoshBAN"/>
              </a:rPr>
              <a:t>পারবে</a:t>
            </a:r>
            <a:r>
              <a:rPr lang="bn-IN" sz="3600" dirty="0" smtClean="0">
                <a:latin typeface="NikoshBAN"/>
              </a:rPr>
              <a:t>। </a:t>
            </a:r>
            <a:endParaRPr lang="bn-IN" sz="3600" dirty="0" smtClean="0">
              <a:latin typeface="NikoshBAN"/>
            </a:endParaRPr>
          </a:p>
          <a:p>
            <a:pPr marL="285750" indent="-285750">
              <a:buFont typeface="Wingdings" panose="05000000000000000000" pitchFamily="2" charset="2"/>
              <a:buChar char="Ø"/>
            </a:pPr>
            <a:endParaRPr lang="bn-IN" sz="3600" dirty="0">
              <a:latin typeface="NikoshBAN"/>
            </a:endParaRPr>
          </a:p>
          <a:p>
            <a:pPr marL="285750" indent="-285750">
              <a:buFont typeface="Wingdings" panose="05000000000000000000" pitchFamily="2" charset="2"/>
              <a:buChar char="Ø"/>
            </a:pPr>
            <a:r>
              <a:rPr lang="en-US" sz="3600" dirty="0" err="1" smtClean="0">
                <a:latin typeface="NikoshBAN"/>
              </a:rPr>
              <a:t>ব্যবসায়ের</a:t>
            </a:r>
            <a:r>
              <a:rPr lang="en-US" sz="3600" dirty="0" smtClean="0">
                <a:latin typeface="NikoshBAN"/>
              </a:rPr>
              <a:t> </a:t>
            </a:r>
            <a:r>
              <a:rPr lang="en-US" sz="3600" dirty="0" err="1" smtClean="0">
                <a:latin typeface="NikoshBAN"/>
              </a:rPr>
              <a:t>আওতা</a:t>
            </a:r>
            <a:r>
              <a:rPr lang="en-US" sz="3600" dirty="0" smtClean="0">
                <a:latin typeface="NikoshBAN"/>
              </a:rPr>
              <a:t> </a:t>
            </a:r>
            <a:r>
              <a:rPr lang="en-US" sz="3600" dirty="0" err="1" smtClean="0">
                <a:latin typeface="NikoshBAN"/>
              </a:rPr>
              <a:t>সম্পর্কে</a:t>
            </a:r>
            <a:r>
              <a:rPr lang="en-US" sz="3600" dirty="0" smtClean="0">
                <a:latin typeface="NikoshBAN"/>
              </a:rPr>
              <a:t> </a:t>
            </a:r>
            <a:r>
              <a:rPr lang="en-US" sz="3600" dirty="0" err="1" smtClean="0">
                <a:latin typeface="NikoshBAN"/>
              </a:rPr>
              <a:t>বলতে</a:t>
            </a:r>
            <a:r>
              <a:rPr lang="en-US" sz="3600" dirty="0" smtClean="0">
                <a:latin typeface="NikoshBAN"/>
              </a:rPr>
              <a:t> </a:t>
            </a:r>
            <a:r>
              <a:rPr lang="en-US" sz="3600" dirty="0" err="1" smtClean="0">
                <a:latin typeface="NikoshBAN"/>
              </a:rPr>
              <a:t>পারবে</a:t>
            </a:r>
            <a:r>
              <a:rPr lang="en-US" sz="3600" dirty="0" smtClean="0">
                <a:latin typeface="NikoshBAN"/>
              </a:rPr>
              <a:t> </a:t>
            </a:r>
            <a:r>
              <a:rPr lang="bn-IN" sz="3600" dirty="0" smtClean="0">
                <a:latin typeface="NikoshBAN"/>
              </a:rPr>
              <a:t>। </a:t>
            </a:r>
            <a:endParaRPr lang="bn-IN" sz="3600" dirty="0" smtClean="0">
              <a:latin typeface="NikoshBAN"/>
            </a:endParaRPr>
          </a:p>
          <a:p>
            <a:pPr marL="285750" indent="-285750">
              <a:buFont typeface="Wingdings" panose="05000000000000000000" pitchFamily="2" charset="2"/>
              <a:buChar char="Ø"/>
            </a:pPr>
            <a:endParaRPr lang="bn-IN" sz="3600" dirty="0">
              <a:latin typeface="NikoshBAN"/>
            </a:endParaRPr>
          </a:p>
          <a:p>
            <a:pPr marL="285750" indent="-285750">
              <a:buFont typeface="Wingdings" panose="05000000000000000000" pitchFamily="2" charset="2"/>
              <a:buChar char="Ø"/>
            </a:pPr>
            <a:r>
              <a:rPr lang="en-US" sz="3600" dirty="0" err="1" smtClean="0">
                <a:latin typeface="NikoshBAN"/>
              </a:rPr>
              <a:t>ব্যবসায়ের</a:t>
            </a:r>
            <a:r>
              <a:rPr lang="en-US" sz="3600" dirty="0">
                <a:latin typeface="NikoshBAN"/>
              </a:rPr>
              <a:t> </a:t>
            </a:r>
            <a:r>
              <a:rPr lang="en-US" sz="3600" dirty="0" err="1" smtClean="0">
                <a:latin typeface="NikoshBAN"/>
              </a:rPr>
              <a:t>প্রকারভেদ</a:t>
            </a:r>
            <a:r>
              <a:rPr lang="en-US" sz="3600" dirty="0" smtClean="0">
                <a:latin typeface="NikoshBAN"/>
              </a:rPr>
              <a:t> </a:t>
            </a:r>
            <a:r>
              <a:rPr lang="en-US" sz="3600" dirty="0" err="1">
                <a:latin typeface="NikoshBAN"/>
              </a:rPr>
              <a:t>সম্পর্কে</a:t>
            </a:r>
            <a:r>
              <a:rPr lang="en-US" sz="3600" dirty="0">
                <a:latin typeface="NikoshBAN"/>
              </a:rPr>
              <a:t> </a:t>
            </a:r>
            <a:r>
              <a:rPr lang="en-US" sz="3600" dirty="0" err="1">
                <a:latin typeface="NikoshBAN"/>
              </a:rPr>
              <a:t>বলতে</a:t>
            </a:r>
            <a:r>
              <a:rPr lang="en-US" sz="3600" dirty="0">
                <a:latin typeface="NikoshBAN"/>
              </a:rPr>
              <a:t> </a:t>
            </a:r>
            <a:r>
              <a:rPr lang="en-US" sz="3600" dirty="0" err="1">
                <a:latin typeface="NikoshBAN"/>
              </a:rPr>
              <a:t>পারবে</a:t>
            </a:r>
            <a:r>
              <a:rPr lang="en-US" sz="3600" dirty="0">
                <a:latin typeface="NikoshBAN"/>
              </a:rPr>
              <a:t> </a:t>
            </a:r>
            <a:r>
              <a:rPr lang="bn-IN" sz="3600" dirty="0" smtClean="0">
                <a:latin typeface="NikoshBAN"/>
              </a:rPr>
              <a:t>। </a:t>
            </a:r>
            <a:endParaRPr lang="bn-IN" sz="3600" dirty="0" smtClean="0">
              <a:latin typeface="NikoshBAN"/>
            </a:endParaRPr>
          </a:p>
          <a:p>
            <a:pPr marL="285750" indent="-285750">
              <a:buFont typeface="Wingdings" panose="05000000000000000000" pitchFamily="2" charset="2"/>
              <a:buChar char="Ø"/>
            </a:pPr>
            <a:endParaRPr lang="en-US" sz="3600" dirty="0">
              <a:latin typeface="NikoshBAN"/>
            </a:endParaRPr>
          </a:p>
        </p:txBody>
      </p:sp>
    </p:spTree>
    <p:extLst>
      <p:ext uri="{BB962C8B-B14F-4D97-AF65-F5344CB8AC3E}">
        <p14:creationId xmlns:p14="http://schemas.microsoft.com/office/powerpoint/2010/main" val="3774606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30000">
        <p15:prstTrans prst="airplane"/>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2000" fill="hold"/>
                                        <p:tgtEl>
                                          <p:spTgt spid="3"/>
                                        </p:tgtEl>
                                        <p:attrNameLst>
                                          <p:attrName>ppt_x</p:attrName>
                                        </p:attrNameLst>
                                      </p:cBhvr>
                                      <p:tavLst>
                                        <p:tav tm="0">
                                          <p:val>
                                            <p:strVal val="0-#ppt_w/2"/>
                                          </p:val>
                                        </p:tav>
                                        <p:tav tm="100000">
                                          <p:val>
                                            <p:strVal val="#ppt_x"/>
                                          </p:val>
                                        </p:tav>
                                      </p:tavLst>
                                    </p:anim>
                                    <p:anim calcmode="lin" valueType="num">
                                      <p:cBhvr additive="base">
                                        <p:cTn id="14" dur="2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727057099"/>
              </p:ext>
            </p:extLst>
          </p:nvPr>
        </p:nvGraphicFramePr>
        <p:xfrm>
          <a:off x="914400" y="719666"/>
          <a:ext cx="8906494"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27000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260497" y="986835"/>
            <a:ext cx="2734265" cy="1323439"/>
          </a:xfrm>
          <a:prstGeom prst="rect">
            <a:avLst/>
          </a:prstGeom>
        </p:spPr>
        <p:txBody>
          <a:bodyPr wrap="square">
            <a:spAutoFit/>
          </a:bodyPr>
          <a:lstStyle/>
          <a:p>
            <a:pPr lvl="0" algn="ctr"/>
            <a:r>
              <a:rPr lang="bn-IN" sz="8000" b="1" dirty="0"/>
              <a:t>শিল্প</a:t>
            </a:r>
            <a:endParaRPr lang="en-US" sz="80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35" y="0"/>
            <a:ext cx="4238761" cy="3297111"/>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6815" y="121920"/>
            <a:ext cx="4536113" cy="3047999"/>
          </a:xfrm>
          <a:prstGeom prst="rect">
            <a:avLst/>
          </a:prstGeom>
        </p:spPr>
      </p:pic>
      <p:sp>
        <p:nvSpPr>
          <p:cNvPr id="7" name="Rectangle 6"/>
          <p:cNvSpPr/>
          <p:nvPr/>
        </p:nvSpPr>
        <p:spPr>
          <a:xfrm>
            <a:off x="21735" y="3624501"/>
            <a:ext cx="11777924" cy="2862322"/>
          </a:xfrm>
          <a:prstGeom prst="rect">
            <a:avLst/>
          </a:prstGeom>
        </p:spPr>
        <p:txBody>
          <a:bodyPr wrap="square">
            <a:spAutoFit/>
          </a:bodyPr>
          <a:lstStyle/>
          <a:p>
            <a:pPr algn="just"/>
            <a:r>
              <a:rPr lang="bn-IN" sz="2000" dirty="0">
                <a:latin typeface="Nunito Sans"/>
              </a:rPr>
              <a:t>শিল্প মানেই সৃষ্টি অর্থাৎ শিল্প প্রকৃতির পদত্ত সম্পদ বা কাঁচামাল সংগ্রহ করে মানুষের ব্যবহারের উপযাগী পণ্য সৃষ্টি করে। তাহলে আমরা বলতে পারি, প্রকৃতির পদত্ত সম্পদকে রুপগত পরিবর্তনের মাধ্যমে নতুন উপযোগ সৃষ্টি করাকেই শিল্প বলে। যেমন: তুলা থেকে কাপড় তৈরি</a:t>
            </a:r>
            <a:r>
              <a:rPr lang="bn-IN" sz="2000" dirty="0" smtClean="0">
                <a:latin typeface="Nunito Sans"/>
              </a:rPr>
              <a:t>।</a:t>
            </a:r>
            <a:endParaRPr lang="en-US" sz="2000" dirty="0" smtClean="0">
              <a:latin typeface="Nunito Sans"/>
            </a:endParaRPr>
          </a:p>
          <a:p>
            <a:pPr algn="just"/>
            <a:endParaRPr lang="bn-IN" sz="2000" dirty="0">
              <a:latin typeface="Nunito Sans"/>
            </a:endParaRPr>
          </a:p>
          <a:p>
            <a:pPr algn="just"/>
            <a:r>
              <a:rPr lang="bn-IN" sz="2000" dirty="0">
                <a:latin typeface="Nunito Sans"/>
              </a:rPr>
              <a:t>শিল্পকে উৎপাদনের বাহন বলা হয়। শিল্প পণ্যদ্রব্য ও সেবাকর্ম উৎপাদন ও প্রক্রিয়ার সাথে জড়িত। শিল্প প্রকৃতির হতে কাঁচামাল সংগ্রহ করে এবং প্রক্রিয়াজাতকরণের মাধ্যমে নতুন উপযোগ সৃষ্টি করে। অর্থাৎ শিল্পের প্রকিয়াকরণের মাধ্যমে রুপগত পরিবর্তন হয় যা নতুন </a:t>
            </a:r>
            <a:r>
              <a:rPr lang="en-US" sz="2000" dirty="0" err="1" smtClean="0">
                <a:latin typeface="Nunito Sans"/>
              </a:rPr>
              <a:t>পন্য</a:t>
            </a:r>
            <a:r>
              <a:rPr lang="bn-IN" sz="2000" dirty="0">
                <a:latin typeface="Nunito Sans"/>
              </a:rPr>
              <a:t> সৃষ্টি করে। যেমন: কাঠ থেকে চেয়ার, টেবিল, খাট ইত্যাদি আসবাবপত্র তৈরি করা। অর্থাৎ কাঠের রুপগত পরিবর্তন করে নতুন উপযোগ সৃষ্টি হয়েছে, যেমন: চেয়ার, টেবিল, খাট।</a:t>
            </a:r>
            <a:endParaRPr lang="bn-IN" sz="2000" b="0" i="0" dirty="0">
              <a:effectLst/>
              <a:latin typeface="Nunito Sans"/>
            </a:endParaRPr>
          </a:p>
        </p:txBody>
      </p:sp>
    </p:spTree>
    <p:extLst>
      <p:ext uri="{BB962C8B-B14F-4D97-AF65-F5344CB8AC3E}">
        <p14:creationId xmlns:p14="http://schemas.microsoft.com/office/powerpoint/2010/main" val="15842497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2000" fill="hold"/>
                                        <p:tgtEl>
                                          <p:spTgt spid="6"/>
                                        </p:tgtEl>
                                        <p:attrNameLst>
                                          <p:attrName>ppt_x</p:attrName>
                                        </p:attrNameLst>
                                      </p:cBhvr>
                                      <p:tavLst>
                                        <p:tav tm="0">
                                          <p:val>
                                            <p:strVal val="1+#ppt_w/2"/>
                                          </p:val>
                                        </p:tav>
                                        <p:tav tm="100000">
                                          <p:val>
                                            <p:strVal val="#ppt_x"/>
                                          </p:val>
                                        </p:tav>
                                      </p:tavLst>
                                    </p:anim>
                                    <p:anim calcmode="lin" valueType="num">
                                      <p:cBhvr additive="base">
                                        <p:cTn id="14" dur="2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2000" fill="hold"/>
                                        <p:tgtEl>
                                          <p:spTgt spid="2"/>
                                        </p:tgtEl>
                                        <p:attrNameLst>
                                          <p:attrName>ppt_x</p:attrName>
                                        </p:attrNameLst>
                                      </p:cBhvr>
                                      <p:tavLst>
                                        <p:tav tm="0">
                                          <p:val>
                                            <p:strVal val="#ppt_x"/>
                                          </p:val>
                                        </p:tav>
                                        <p:tav tm="100000">
                                          <p:val>
                                            <p:strVal val="#ppt_x"/>
                                          </p:val>
                                        </p:tav>
                                      </p:tavLst>
                                    </p:anim>
                                    <p:anim calcmode="lin" valueType="num">
                                      <p:cBhvr additive="base">
                                        <p:cTn id="20"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2000" fill="hold"/>
                                        <p:tgtEl>
                                          <p:spTgt spid="7"/>
                                        </p:tgtEl>
                                        <p:attrNameLst>
                                          <p:attrName>ppt_x</p:attrName>
                                        </p:attrNameLst>
                                      </p:cBhvr>
                                      <p:tavLst>
                                        <p:tav tm="0">
                                          <p:val>
                                            <p:strVal val="0-#ppt_w/2"/>
                                          </p:val>
                                        </p:tav>
                                        <p:tav tm="100000">
                                          <p:val>
                                            <p:strVal val="#ppt_x"/>
                                          </p:val>
                                        </p:tav>
                                      </p:tavLst>
                                    </p:anim>
                                    <p:anim calcmode="lin" valueType="num">
                                      <p:cBhvr additive="base">
                                        <p:cTn id="26" dur="2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708483" y="2573030"/>
            <a:ext cx="2920917" cy="1446550"/>
          </a:xfrm>
          <a:prstGeom prst="rect">
            <a:avLst/>
          </a:prstGeom>
        </p:spPr>
        <p:txBody>
          <a:bodyPr wrap="square">
            <a:spAutoFit/>
          </a:bodyPr>
          <a:lstStyle/>
          <a:p>
            <a:pPr lvl="0" algn="ctr"/>
            <a:r>
              <a:rPr lang="bn-IN" sz="6000" b="1" dirty="0"/>
              <a:t>বানিজ্য</a:t>
            </a:r>
            <a:r>
              <a:rPr lang="bn-IN" sz="8800" b="1" dirty="0"/>
              <a:t> </a:t>
            </a:r>
            <a:endParaRPr lang="en-US" sz="88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6700" y="198218"/>
            <a:ext cx="2971800" cy="250322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350" y="198218"/>
            <a:ext cx="2876550" cy="250322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35300" y="198218"/>
            <a:ext cx="2857500" cy="250322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69600" y="198218"/>
            <a:ext cx="2612077" cy="2503220"/>
          </a:xfrm>
          <a:prstGeom prst="rect">
            <a:avLst/>
          </a:prstGeom>
        </p:spPr>
      </p:pic>
      <p:sp>
        <p:nvSpPr>
          <p:cNvPr id="7" name="Rectangle 6"/>
          <p:cNvSpPr/>
          <p:nvPr/>
        </p:nvSpPr>
        <p:spPr>
          <a:xfrm>
            <a:off x="133349" y="3908197"/>
            <a:ext cx="11848327" cy="2554545"/>
          </a:xfrm>
          <a:prstGeom prst="rect">
            <a:avLst/>
          </a:prstGeom>
        </p:spPr>
        <p:txBody>
          <a:bodyPr wrap="square">
            <a:spAutoFit/>
          </a:bodyPr>
          <a:lstStyle/>
          <a:p>
            <a:pPr algn="just"/>
            <a:r>
              <a:rPr lang="bn-IN" sz="3200" dirty="0">
                <a:latin typeface="SolaimanLipi"/>
              </a:rPr>
              <a:t>বাণিজ্য হল পণ্য বা সেবা অথবা উভয়ের আদান প্রদানকে বুঝায়। একে ব্যবসাও বলা হয়। শিল্পে উৎপাদিত কোনো পণ্য বা সেবা সরাসরি গুদাম থেকে ভোক্তার হতে পৌঁছায় না। এজন্য গুদামজাতকরণ, পরিবহন থেকে শুরু করে নানা ধাপ পেড়োতে হয়, আর ভোক্তার কাছে পণ্য পৌঁছানোর এইসকল কার্যাবলিকে বাণিজ্য বলে।</a:t>
            </a:r>
            <a:endParaRPr lang="en-US" sz="3200" dirty="0"/>
          </a:p>
        </p:txBody>
      </p:sp>
    </p:spTree>
    <p:extLst>
      <p:ext uri="{BB962C8B-B14F-4D97-AF65-F5344CB8AC3E}">
        <p14:creationId xmlns:p14="http://schemas.microsoft.com/office/powerpoint/2010/main" val="35755778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2000" fill="hold"/>
                                        <p:tgtEl>
                                          <p:spTgt spid="3"/>
                                        </p:tgtEl>
                                        <p:attrNameLst>
                                          <p:attrName>ppt_x</p:attrName>
                                        </p:attrNameLst>
                                      </p:cBhvr>
                                      <p:tavLst>
                                        <p:tav tm="0">
                                          <p:val>
                                            <p:strVal val="0-#ppt_w/2"/>
                                          </p:val>
                                        </p:tav>
                                        <p:tav tm="100000">
                                          <p:val>
                                            <p:strVal val="#ppt_x"/>
                                          </p:val>
                                        </p:tav>
                                      </p:tavLst>
                                    </p:anim>
                                    <p:anim calcmode="lin" valueType="num">
                                      <p:cBhvr additive="base">
                                        <p:cTn id="12" dur="20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2000" fill="hold"/>
                                        <p:tgtEl>
                                          <p:spTgt spid="5"/>
                                        </p:tgtEl>
                                        <p:attrNameLst>
                                          <p:attrName>ppt_x</p:attrName>
                                        </p:attrNameLst>
                                      </p:cBhvr>
                                      <p:tavLst>
                                        <p:tav tm="0">
                                          <p:val>
                                            <p:strVal val="0-#ppt_w/2"/>
                                          </p:val>
                                        </p:tav>
                                        <p:tav tm="100000">
                                          <p:val>
                                            <p:strVal val="#ppt_x"/>
                                          </p:val>
                                        </p:tav>
                                      </p:tavLst>
                                    </p:anim>
                                    <p:anim calcmode="lin" valueType="num">
                                      <p:cBhvr additive="base">
                                        <p:cTn id="16" dur="2000" fill="hold"/>
                                        <p:tgtEl>
                                          <p:spTgt spid="5"/>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2000" fill="hold"/>
                                        <p:tgtEl>
                                          <p:spTgt spid="6"/>
                                        </p:tgtEl>
                                        <p:attrNameLst>
                                          <p:attrName>ppt_x</p:attrName>
                                        </p:attrNameLst>
                                      </p:cBhvr>
                                      <p:tavLst>
                                        <p:tav tm="0">
                                          <p:val>
                                            <p:strVal val="0-#ppt_w/2"/>
                                          </p:val>
                                        </p:tav>
                                        <p:tav tm="100000">
                                          <p:val>
                                            <p:strVal val="#ppt_x"/>
                                          </p:val>
                                        </p:tav>
                                      </p:tavLst>
                                    </p:anim>
                                    <p:anim calcmode="lin" valueType="num">
                                      <p:cBhvr additive="base">
                                        <p:cTn id="20" dur="2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2000" fill="hold"/>
                                        <p:tgtEl>
                                          <p:spTgt spid="2"/>
                                        </p:tgtEl>
                                        <p:attrNameLst>
                                          <p:attrName>ppt_x</p:attrName>
                                        </p:attrNameLst>
                                      </p:cBhvr>
                                      <p:tavLst>
                                        <p:tav tm="0">
                                          <p:val>
                                            <p:strVal val="0-#ppt_w/2"/>
                                          </p:val>
                                        </p:tav>
                                        <p:tav tm="100000">
                                          <p:val>
                                            <p:strVal val="#ppt_x"/>
                                          </p:val>
                                        </p:tav>
                                      </p:tavLst>
                                    </p:anim>
                                    <p:anim calcmode="lin" valueType="num">
                                      <p:cBhvr additive="base">
                                        <p:cTn id="26"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947160" y="66836"/>
            <a:ext cx="3876382" cy="923330"/>
          </a:xfrm>
          <a:prstGeom prst="rect">
            <a:avLst/>
          </a:prstGeom>
        </p:spPr>
        <p:txBody>
          <a:bodyPr wrap="none">
            <a:spAutoFit/>
          </a:bodyPr>
          <a:lstStyle/>
          <a:p>
            <a:pPr lvl="0"/>
            <a:r>
              <a:rPr lang="bn-IN" sz="5400" dirty="0"/>
              <a:t>প্রত্যক সেবা </a:t>
            </a:r>
            <a:endParaRPr lang="en-US" sz="5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3542" y="1200108"/>
            <a:ext cx="3872957" cy="2790701"/>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189" y="1093428"/>
            <a:ext cx="3985099" cy="2790701"/>
          </a:xfrm>
          <a:prstGeom prst="rect">
            <a:avLst/>
          </a:prstGeom>
        </p:spPr>
      </p:pic>
      <p:sp>
        <p:nvSpPr>
          <p:cNvPr id="5" name="Rectangle 4"/>
          <p:cNvSpPr/>
          <p:nvPr/>
        </p:nvSpPr>
        <p:spPr>
          <a:xfrm>
            <a:off x="586539" y="4413796"/>
            <a:ext cx="11109960" cy="1384995"/>
          </a:xfrm>
          <a:prstGeom prst="rect">
            <a:avLst/>
          </a:prstGeom>
        </p:spPr>
        <p:txBody>
          <a:bodyPr wrap="square">
            <a:spAutoFit/>
          </a:bodyPr>
          <a:lstStyle/>
          <a:p>
            <a:pPr algn="just"/>
            <a:r>
              <a:rPr lang="en-US" sz="2800" dirty="0" err="1" smtClean="0">
                <a:solidFill>
                  <a:srgbClr val="000000"/>
                </a:solidFill>
                <a:latin typeface="Nunito Sans"/>
              </a:rPr>
              <a:t>মু</a:t>
            </a:r>
            <a:r>
              <a:rPr lang="bn-IN" sz="2800" dirty="0" smtClean="0">
                <a:latin typeface="Nunito Sans"/>
              </a:rPr>
              <a:t>নাফা </a:t>
            </a:r>
            <a:r>
              <a:rPr lang="bn-IN" sz="2800" dirty="0">
                <a:latin typeface="Nunito Sans"/>
              </a:rPr>
              <a:t>অর্জনের উদ্দেশ্যে পেশাজীবীগণ গ্রাহকদের প্রয়োজন পূরণে সমর্থ কোনো কাজ, সুবিধা বা তৃপ্তি প্রদানকে প্রত্যক্ষ সেবা বলা হয়। যেমন: ডাক্তার, উকিল, প্রকৌশলী, নার্সিং, ওকালতি, কোচিং ইত্যাদি</a:t>
            </a:r>
            <a:endParaRPr lang="en-US" sz="2800"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5663" y="1093427"/>
            <a:ext cx="3212018" cy="2790701"/>
          </a:xfrm>
          <a:prstGeom prst="rect">
            <a:avLst/>
          </a:prstGeom>
        </p:spPr>
      </p:pic>
    </p:spTree>
    <p:extLst>
      <p:ext uri="{BB962C8B-B14F-4D97-AF65-F5344CB8AC3E}">
        <p14:creationId xmlns:p14="http://schemas.microsoft.com/office/powerpoint/2010/main" val="1006098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0000">
        <p15:prstTrans prst="origami"/>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000" fill="hold"/>
                                        <p:tgtEl>
                                          <p:spTgt spid="4"/>
                                        </p:tgtEl>
                                        <p:attrNameLst>
                                          <p:attrName>ppt_x</p:attrName>
                                        </p:attrNameLst>
                                      </p:cBhvr>
                                      <p:tavLst>
                                        <p:tav tm="0">
                                          <p:val>
                                            <p:strVal val="0-#ppt_w/2"/>
                                          </p:val>
                                        </p:tav>
                                        <p:tav tm="100000">
                                          <p:val>
                                            <p:strVal val="#ppt_x"/>
                                          </p:val>
                                        </p:tav>
                                      </p:tavLst>
                                    </p:anim>
                                    <p:anim calcmode="lin" valueType="num">
                                      <p:cBhvr additive="base">
                                        <p:cTn id="14" dur="2000" fill="hold"/>
                                        <p:tgtEl>
                                          <p:spTgt spid="4"/>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2000" fill="hold"/>
                                        <p:tgtEl>
                                          <p:spTgt spid="6"/>
                                        </p:tgtEl>
                                        <p:attrNameLst>
                                          <p:attrName>ppt_x</p:attrName>
                                        </p:attrNameLst>
                                      </p:cBhvr>
                                      <p:tavLst>
                                        <p:tav tm="0">
                                          <p:val>
                                            <p:strVal val="0-#ppt_w/2"/>
                                          </p:val>
                                        </p:tav>
                                        <p:tav tm="100000">
                                          <p:val>
                                            <p:strVal val="#ppt_x"/>
                                          </p:val>
                                        </p:tav>
                                      </p:tavLst>
                                    </p:anim>
                                    <p:anim calcmode="lin" valueType="num">
                                      <p:cBhvr additive="base">
                                        <p:cTn id="18" dur="2000" fill="hold"/>
                                        <p:tgtEl>
                                          <p:spTgt spid="6"/>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2000" fill="hold"/>
                                        <p:tgtEl>
                                          <p:spTgt spid="3"/>
                                        </p:tgtEl>
                                        <p:attrNameLst>
                                          <p:attrName>ppt_x</p:attrName>
                                        </p:attrNameLst>
                                      </p:cBhvr>
                                      <p:tavLst>
                                        <p:tav tm="0">
                                          <p:val>
                                            <p:strVal val="0-#ppt_w/2"/>
                                          </p:val>
                                        </p:tav>
                                        <p:tav tm="100000">
                                          <p:val>
                                            <p:strVal val="#ppt_x"/>
                                          </p:val>
                                        </p:tav>
                                      </p:tavLst>
                                    </p:anim>
                                    <p:anim calcmode="lin" valueType="num">
                                      <p:cBhvr additive="base">
                                        <p:cTn id="22" dur="2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2000" fill="hold"/>
                                        <p:tgtEl>
                                          <p:spTgt spid="5"/>
                                        </p:tgtEl>
                                        <p:attrNameLst>
                                          <p:attrName>ppt_x</p:attrName>
                                        </p:attrNameLst>
                                      </p:cBhvr>
                                      <p:tavLst>
                                        <p:tav tm="0">
                                          <p:val>
                                            <p:strVal val="0-#ppt_w/2"/>
                                          </p:val>
                                        </p:tav>
                                        <p:tav tm="100000">
                                          <p:val>
                                            <p:strVal val="#ppt_x"/>
                                          </p:val>
                                        </p:tav>
                                      </p:tavLst>
                                    </p:anim>
                                    <p:anim calcmode="lin" valueType="num">
                                      <p:cBhvr additive="base">
                                        <p:cTn id="28" dur="2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TotalTime>
  <Words>496</Words>
  <Application>Microsoft Office PowerPoint</Application>
  <PresentationFormat>Widescreen</PresentationFormat>
  <Paragraphs>74</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Calibri Light</vt:lpstr>
      <vt:lpstr>NikoshBAN</vt:lpstr>
      <vt:lpstr>Nunito Sans</vt:lpstr>
      <vt:lpstr>SolaimanLipi</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106</cp:revision>
  <dcterms:created xsi:type="dcterms:W3CDTF">2022-03-11T10:34:09Z</dcterms:created>
  <dcterms:modified xsi:type="dcterms:W3CDTF">2022-03-14T08:44:35Z</dcterms:modified>
</cp:coreProperties>
</file>