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368" r:id="rId2"/>
    <p:sldId id="369" r:id="rId3"/>
    <p:sldId id="262" r:id="rId4"/>
    <p:sldId id="270" r:id="rId5"/>
    <p:sldId id="335" r:id="rId6"/>
    <p:sldId id="371" r:id="rId7"/>
    <p:sldId id="370" r:id="rId8"/>
    <p:sldId id="351" r:id="rId9"/>
    <p:sldId id="380" r:id="rId10"/>
    <p:sldId id="352" r:id="rId11"/>
    <p:sldId id="353" r:id="rId12"/>
    <p:sldId id="385" r:id="rId13"/>
    <p:sldId id="386" r:id="rId14"/>
    <p:sldId id="387" r:id="rId15"/>
    <p:sldId id="354" r:id="rId16"/>
    <p:sldId id="374" r:id="rId17"/>
    <p:sldId id="375" r:id="rId18"/>
    <p:sldId id="376" r:id="rId19"/>
    <p:sldId id="378" r:id="rId20"/>
    <p:sldId id="379" r:id="rId21"/>
    <p:sldId id="377" r:id="rId22"/>
    <p:sldId id="382" r:id="rId23"/>
    <p:sldId id="381" r:id="rId24"/>
    <p:sldId id="383" r:id="rId25"/>
    <p:sldId id="38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25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2C033-1149-4E7F-8B96-822A0E47568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B376-D579-4EFA-9E28-964C0F8FA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9B376-D579-4EFA-9E28-964C0F8FA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58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7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91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1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10225313" cy="4886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2542" y="1894845"/>
            <a:ext cx="6088772" cy="196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-5617544" y="4886593"/>
            <a:ext cx="4647412" cy="1015319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ooming Exotic Birds In The Trees,wildlife Bird Stock Photo, Picture And  Royalty Free Image. Image 75785309.">
            <a:extLst>
              <a:ext uri="{FF2B5EF4-FFF2-40B4-BE49-F238E27FC236}">
                <a16:creationId xmlns="" xmlns:a16="http://schemas.microsoft.com/office/drawing/2014/main" id="{2D98376D-A7E1-4E54-925F-2A62A131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9" y="4065150"/>
            <a:ext cx="7086600" cy="22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পাখির ডাকে ঘুম ভাঙে যে গ্রামে - Bhorer Kagoj">
            <a:extLst>
              <a:ext uri="{FF2B5EF4-FFF2-40B4-BE49-F238E27FC236}">
                <a16:creationId xmlns="" xmlns:a16="http://schemas.microsoft.com/office/drawing/2014/main" id="{45A0F00A-0E42-449A-993F-7F5A1BCE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5" y="660975"/>
            <a:ext cx="708205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D57382-4B3F-4B3A-9EF1-9F1808F4CBCE}"/>
              </a:ext>
            </a:extLst>
          </p:cNvPr>
          <p:cNvSpPr/>
          <p:nvPr/>
        </p:nvSpPr>
        <p:spPr>
          <a:xfrm>
            <a:off x="378655" y="76200"/>
            <a:ext cx="67079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বলতো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ছবিতে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দেখতে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পাচ্ছ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98D985-FAC7-4CF8-AA66-8C38573A2DBA}"/>
              </a:ext>
            </a:extLst>
          </p:cNvPr>
          <p:cNvSpPr/>
          <p:nvPr/>
        </p:nvSpPr>
        <p:spPr>
          <a:xfrm>
            <a:off x="2963770" y="6197207"/>
            <a:ext cx="27512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কম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পাখি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20AE83F-C33A-4958-8935-76D2B0BA0489}"/>
              </a:ext>
            </a:extLst>
          </p:cNvPr>
          <p:cNvSpPr/>
          <p:nvPr/>
        </p:nvSpPr>
        <p:spPr>
          <a:xfrm>
            <a:off x="2964906" y="3373272"/>
            <a:ext cx="31310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বেশি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পাখি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FDFDBA-867E-476B-8EC6-BC46D3F5D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9999" y="76200"/>
            <a:ext cx="1523999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আইসক্রিমের ফ্লেভারই বলে দেবে আপনার পার্সোনালিটি | লাইফ স্টাইল News in  Bengali">
            <a:extLst>
              <a:ext uri="{FF2B5EF4-FFF2-40B4-BE49-F238E27FC236}">
                <a16:creationId xmlns="" xmlns:a16="http://schemas.microsoft.com/office/drawing/2014/main" id="{61B9D9D8-7A80-44DE-8006-1515B447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4" y="2667000"/>
            <a:ext cx="2734781" cy="22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7DB895-F302-411E-8E3D-E60AE1984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2895600" cy="42302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E70F8A1-2CC0-489C-AA0C-63C105CE2D0B}"/>
              </a:ext>
            </a:extLst>
          </p:cNvPr>
          <p:cNvSpPr/>
          <p:nvPr/>
        </p:nvSpPr>
        <p:spPr>
          <a:xfrm>
            <a:off x="228600" y="535302"/>
            <a:ext cx="7126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বলতো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কোনটি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বড়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কোনটি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ছোট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7A60549-EC77-4397-A2EE-85908151B101}"/>
              </a:ext>
            </a:extLst>
          </p:cNvPr>
          <p:cNvSpPr/>
          <p:nvPr/>
        </p:nvSpPr>
        <p:spPr>
          <a:xfrm>
            <a:off x="1295400" y="5220867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ছোট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BECA1EA-2A18-40AE-B1A1-1C324214F8A8}"/>
              </a:ext>
            </a:extLst>
          </p:cNvPr>
          <p:cNvSpPr/>
          <p:nvPr/>
        </p:nvSpPr>
        <p:spPr>
          <a:xfrm>
            <a:off x="4953000" y="5220866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বড়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3DAD471-FD2C-4DBF-8160-9914215132BB}"/>
              </a:ext>
            </a:extLst>
          </p:cNvPr>
          <p:cNvGrpSpPr/>
          <p:nvPr/>
        </p:nvGrpSpPr>
        <p:grpSpPr>
          <a:xfrm>
            <a:off x="0" y="5990308"/>
            <a:ext cx="8915400" cy="880587"/>
            <a:chOff x="126023" y="5400821"/>
            <a:chExt cx="8127610" cy="1237957"/>
          </a:xfrm>
        </p:grpSpPr>
        <p:sp>
          <p:nvSpPr>
            <p:cNvPr id="8" name="Circle: Hollow 7">
              <a:extLst>
                <a:ext uri="{FF2B5EF4-FFF2-40B4-BE49-F238E27FC236}">
                  <a16:creationId xmlns="" xmlns:a16="http://schemas.microsoft.com/office/drawing/2014/main" id="{02E41EBC-6F1F-4837-89B4-5E67F53AF2F6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="" xmlns:a16="http://schemas.microsoft.com/office/drawing/2014/main" id="{4D134B96-AAC0-4B53-895D-4A789AC17BFE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="" xmlns:a16="http://schemas.microsoft.com/office/drawing/2014/main" id="{C369008A-32A9-4B3D-9F77-6F7600C71D61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="" xmlns:a16="http://schemas.microsoft.com/office/drawing/2014/main" id="{747766A5-2D30-4D96-9CAC-C645890E0E88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69710719-F670-4F69-8E44-2190606C24CB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="" xmlns:a16="http://schemas.microsoft.com/office/drawing/2014/main" id="{9281A60A-397D-4750-AD85-AAAF3013EAA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="" xmlns:a16="http://schemas.microsoft.com/office/drawing/2014/main" id="{FBB17075-9418-4971-888D-4EBFA747652E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="" xmlns:a16="http://schemas.microsoft.com/office/drawing/2014/main" id="{C5E28773-5ACC-4A35-8304-54100AF29E52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="" xmlns:a16="http://schemas.microsoft.com/office/drawing/2014/main" id="{A015D4B6-CF25-45C5-953C-6F3BC04853D0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="" xmlns:a16="http://schemas.microsoft.com/office/drawing/2014/main" id="{DAFE1FC7-6B42-48AA-B5DB-13C9AA48D149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1D862D1-EF53-4479-A20B-7037D59D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5305" y="152400"/>
            <a:ext cx="1893026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pty Glass PNG Image | PNG All">
            <a:extLst>
              <a:ext uri="{FF2B5EF4-FFF2-40B4-BE49-F238E27FC236}">
                <a16:creationId xmlns="" xmlns:a16="http://schemas.microsoft.com/office/drawing/2014/main" id="{32C432B6-4C5E-4E2C-ABAE-5CD363C5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mpty Glass PNG Image | PNG All">
            <a:extLst>
              <a:ext uri="{FF2B5EF4-FFF2-40B4-BE49-F238E27FC236}">
                <a16:creationId xmlns="" xmlns:a16="http://schemas.microsoft.com/office/drawing/2014/main" id="{653B025C-EC2A-474B-BED8-44FD2843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8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F53A6E7-72B2-4C3A-8EAF-1027C50F94E1}"/>
              </a:ext>
            </a:extLst>
          </p:cNvPr>
          <p:cNvSpPr/>
          <p:nvPr/>
        </p:nvSpPr>
        <p:spPr>
          <a:xfrm>
            <a:off x="329046" y="304800"/>
            <a:ext cx="66813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গ্লাস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দুটির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মধ্যে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মিল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988358C-33FE-47D5-B055-9E8F049CD6BB}"/>
              </a:ext>
            </a:extLst>
          </p:cNvPr>
          <p:cNvGrpSpPr/>
          <p:nvPr/>
        </p:nvGrpSpPr>
        <p:grpSpPr>
          <a:xfrm>
            <a:off x="26276" y="5549705"/>
            <a:ext cx="8127610" cy="1308295"/>
            <a:chOff x="126023" y="5400821"/>
            <a:chExt cx="8127610" cy="1237957"/>
          </a:xfrm>
        </p:grpSpPr>
        <p:sp>
          <p:nvSpPr>
            <p:cNvPr id="6" name="Circle: Hollow 8">
              <a:extLst>
                <a:ext uri="{FF2B5EF4-FFF2-40B4-BE49-F238E27FC236}">
                  <a16:creationId xmlns="" xmlns:a16="http://schemas.microsoft.com/office/drawing/2014/main" id="{FD35F315-4D9D-40A2-A239-8FE547EA3128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9">
              <a:extLst>
                <a:ext uri="{FF2B5EF4-FFF2-40B4-BE49-F238E27FC236}">
                  <a16:creationId xmlns="" xmlns:a16="http://schemas.microsoft.com/office/drawing/2014/main" id="{2DAA4755-7C37-49DB-8979-72F17984E6CA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0">
              <a:extLst>
                <a:ext uri="{FF2B5EF4-FFF2-40B4-BE49-F238E27FC236}">
                  <a16:creationId xmlns="" xmlns:a16="http://schemas.microsoft.com/office/drawing/2014/main" id="{684FAC7E-936D-4449-86B1-ECF223B025BF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1">
              <a:extLst>
                <a:ext uri="{FF2B5EF4-FFF2-40B4-BE49-F238E27FC236}">
                  <a16:creationId xmlns="" xmlns:a16="http://schemas.microsoft.com/office/drawing/2014/main" id="{8D29D959-1CE7-41E6-899C-7E41CFE98E56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2">
              <a:extLst>
                <a:ext uri="{FF2B5EF4-FFF2-40B4-BE49-F238E27FC236}">
                  <a16:creationId xmlns="" xmlns:a16="http://schemas.microsoft.com/office/drawing/2014/main" id="{DE05DFB7-9922-4856-94AF-921F731E7CCE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3">
              <a:extLst>
                <a:ext uri="{FF2B5EF4-FFF2-40B4-BE49-F238E27FC236}">
                  <a16:creationId xmlns="" xmlns:a16="http://schemas.microsoft.com/office/drawing/2014/main" id="{56C43CC7-540A-4824-BDF3-64D24C6736D7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4">
              <a:extLst>
                <a:ext uri="{FF2B5EF4-FFF2-40B4-BE49-F238E27FC236}">
                  <a16:creationId xmlns="" xmlns:a16="http://schemas.microsoft.com/office/drawing/2014/main" id="{E105F81A-157C-42B4-989E-0BDD7E140058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5">
              <a:extLst>
                <a:ext uri="{FF2B5EF4-FFF2-40B4-BE49-F238E27FC236}">
                  <a16:creationId xmlns="" xmlns:a16="http://schemas.microsoft.com/office/drawing/2014/main" id="{B2304C54-57EE-4ED3-BB90-657468A64886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6">
              <a:extLst>
                <a:ext uri="{FF2B5EF4-FFF2-40B4-BE49-F238E27FC236}">
                  <a16:creationId xmlns="" xmlns:a16="http://schemas.microsoft.com/office/drawing/2014/main" id="{F916F8ED-B40A-4592-9AF8-04CE9A7E2E3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7">
              <a:extLst>
                <a:ext uri="{FF2B5EF4-FFF2-40B4-BE49-F238E27FC236}">
                  <a16:creationId xmlns="" xmlns:a16="http://schemas.microsoft.com/office/drawing/2014/main" id="{D484F5EF-39E0-401F-9F65-608A929C7B92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4A3896B-B831-42CA-BB2E-CCE89D99E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1" y="-152400"/>
            <a:ext cx="1856930" cy="7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pty Glass PNG Image | PNG All">
            <a:extLst>
              <a:ext uri="{FF2B5EF4-FFF2-40B4-BE49-F238E27FC236}">
                <a16:creationId xmlns="" xmlns:a16="http://schemas.microsoft.com/office/drawing/2014/main" id="{67779183-6499-44D2-A8E3-CED71876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mpty Glass PNG Image | PNG All">
            <a:extLst>
              <a:ext uri="{FF2B5EF4-FFF2-40B4-BE49-F238E27FC236}">
                <a16:creationId xmlns="" xmlns:a16="http://schemas.microsoft.com/office/drawing/2014/main" id="{FE189393-87A0-4ACD-A164-90ECC81B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8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791ABA6-F59D-49C5-B851-4EC587DA87AE}"/>
              </a:ext>
            </a:extLst>
          </p:cNvPr>
          <p:cNvSpPr/>
          <p:nvPr/>
        </p:nvSpPr>
        <p:spPr>
          <a:xfrm>
            <a:off x="990600" y="2209800"/>
            <a:ext cx="1447801" cy="1981200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5480F63E-56EF-4436-904A-43422DF07C2B}"/>
              </a:ext>
            </a:extLst>
          </p:cNvPr>
          <p:cNvSpPr/>
          <p:nvPr/>
        </p:nvSpPr>
        <p:spPr>
          <a:xfrm>
            <a:off x="4419601" y="3428999"/>
            <a:ext cx="1371599" cy="773723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BD1488-ACBF-41C6-9982-18A273F2344E}"/>
              </a:ext>
            </a:extLst>
          </p:cNvPr>
          <p:cNvSpPr/>
          <p:nvPr/>
        </p:nvSpPr>
        <p:spPr>
          <a:xfrm>
            <a:off x="329046" y="304800"/>
            <a:ext cx="66813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গ্লাস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দুটির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মধ্যে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পার্থক্য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9ADC417-DC40-44A4-A48E-33E51EBC7A3D}"/>
              </a:ext>
            </a:extLst>
          </p:cNvPr>
          <p:cNvGrpSpPr/>
          <p:nvPr/>
        </p:nvGrpSpPr>
        <p:grpSpPr>
          <a:xfrm>
            <a:off x="-41320" y="5486400"/>
            <a:ext cx="8956720" cy="1384495"/>
            <a:chOff x="126023" y="5400821"/>
            <a:chExt cx="8127610" cy="1237957"/>
          </a:xfrm>
        </p:grpSpPr>
        <p:sp>
          <p:nvSpPr>
            <p:cNvPr id="8" name="Circle: Hollow 7">
              <a:extLst>
                <a:ext uri="{FF2B5EF4-FFF2-40B4-BE49-F238E27FC236}">
                  <a16:creationId xmlns="" xmlns:a16="http://schemas.microsoft.com/office/drawing/2014/main" id="{D21A3A13-F9DA-4735-9B68-FDA4B62FDD09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="" xmlns:a16="http://schemas.microsoft.com/office/drawing/2014/main" id="{CAF5A52D-8001-446E-9183-B8AE7DAEC222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="" xmlns:a16="http://schemas.microsoft.com/office/drawing/2014/main" id="{02578821-DB54-4D18-B33E-230051DABDFD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="" xmlns:a16="http://schemas.microsoft.com/office/drawing/2014/main" id="{21A80F40-CB50-4F48-8C20-0CFFF3ED5FFC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74292CC5-131C-45E1-B0F1-9B04E58B4346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="" xmlns:a16="http://schemas.microsoft.com/office/drawing/2014/main" id="{53931142-2E2A-408E-8ECE-1EB0B7903F2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="" xmlns:a16="http://schemas.microsoft.com/office/drawing/2014/main" id="{A23DE421-CF0E-419C-8224-C5F1EFCB2AF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="" xmlns:a16="http://schemas.microsoft.com/office/drawing/2014/main" id="{5B722C80-80D9-4B3A-BD90-1716181D4176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="" xmlns:a16="http://schemas.microsoft.com/office/drawing/2014/main" id="{383C8553-CD0E-4BF6-BEFC-4A6C194D5F47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="" xmlns:a16="http://schemas.microsoft.com/office/drawing/2014/main" id="{4C44EAE9-0526-4269-8EBD-35B25FBF58D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CB5AEEF-D104-4B9E-A695-0A62F17A3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1869" y="0"/>
            <a:ext cx="1736461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pty Glass PNG Image | PNG All">
            <a:extLst>
              <a:ext uri="{FF2B5EF4-FFF2-40B4-BE49-F238E27FC236}">
                <a16:creationId xmlns="" xmlns:a16="http://schemas.microsoft.com/office/drawing/2014/main" id="{7DC05741-66DC-4BE0-A329-73F259BE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mpty Glass PNG Image | PNG All">
            <a:extLst>
              <a:ext uri="{FF2B5EF4-FFF2-40B4-BE49-F238E27FC236}">
                <a16:creationId xmlns="" xmlns:a16="http://schemas.microsoft.com/office/drawing/2014/main" id="{7C2B4D38-9D7C-4E13-9A64-FEFB6C75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8046" y="1607128"/>
            <a:ext cx="3532909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C82AF24-473B-4DB5-B219-283BB4D3BD19}"/>
              </a:ext>
            </a:extLst>
          </p:cNvPr>
          <p:cNvSpPr/>
          <p:nvPr/>
        </p:nvSpPr>
        <p:spPr>
          <a:xfrm>
            <a:off x="990600" y="2209800"/>
            <a:ext cx="1447801" cy="1981200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3742E8CB-B9DF-4C03-AB41-2529530BC5D0}"/>
              </a:ext>
            </a:extLst>
          </p:cNvPr>
          <p:cNvSpPr/>
          <p:nvPr/>
        </p:nvSpPr>
        <p:spPr>
          <a:xfrm>
            <a:off x="4419601" y="3428999"/>
            <a:ext cx="1371599" cy="773723"/>
          </a:xfrm>
          <a:custGeom>
            <a:avLst/>
            <a:gdLst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447800 w 1447800"/>
              <a:gd name="connsiteY4" fmla="*/ 1358895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0 w 1447800"/>
              <a:gd name="connsiteY0" fmla="*/ 241305 h 1600200"/>
              <a:gd name="connsiteX1" fmla="*/ 241305 w 1447800"/>
              <a:gd name="connsiteY1" fmla="*/ 0 h 1600200"/>
              <a:gd name="connsiteX2" fmla="*/ 1206495 w 1447800"/>
              <a:gd name="connsiteY2" fmla="*/ 0 h 1600200"/>
              <a:gd name="connsiteX3" fmla="*/ 1447800 w 1447800"/>
              <a:gd name="connsiteY3" fmla="*/ 241305 h 1600200"/>
              <a:gd name="connsiteX4" fmla="*/ 1377462 w 1447800"/>
              <a:gd name="connsiteY4" fmla="*/ 1387030 h 1600200"/>
              <a:gd name="connsiteX5" fmla="*/ 1206495 w 1447800"/>
              <a:gd name="connsiteY5" fmla="*/ 1600200 h 1600200"/>
              <a:gd name="connsiteX6" fmla="*/ 241305 w 1447800"/>
              <a:gd name="connsiteY6" fmla="*/ 1600200 h 1600200"/>
              <a:gd name="connsiteX7" fmla="*/ 0 w 1447800"/>
              <a:gd name="connsiteY7" fmla="*/ 1358895 h 1600200"/>
              <a:gd name="connsiteX8" fmla="*/ 0 w 1447800"/>
              <a:gd name="connsiteY8" fmla="*/ 241305 h 1600200"/>
              <a:gd name="connsiteX0" fmla="*/ 882 w 1448682"/>
              <a:gd name="connsiteY0" fmla="*/ 269440 h 1628335"/>
              <a:gd name="connsiteX1" fmla="*/ 115578 w 1448682"/>
              <a:gd name="connsiteY1" fmla="*/ 0 h 1628335"/>
              <a:gd name="connsiteX2" fmla="*/ 1207377 w 1448682"/>
              <a:gd name="connsiteY2" fmla="*/ 28135 h 1628335"/>
              <a:gd name="connsiteX3" fmla="*/ 1448682 w 1448682"/>
              <a:gd name="connsiteY3" fmla="*/ 269440 h 1628335"/>
              <a:gd name="connsiteX4" fmla="*/ 1378344 w 1448682"/>
              <a:gd name="connsiteY4" fmla="*/ 1415165 h 1628335"/>
              <a:gd name="connsiteX5" fmla="*/ 1207377 w 1448682"/>
              <a:gd name="connsiteY5" fmla="*/ 1628335 h 1628335"/>
              <a:gd name="connsiteX6" fmla="*/ 242187 w 1448682"/>
              <a:gd name="connsiteY6" fmla="*/ 1628335 h 1628335"/>
              <a:gd name="connsiteX7" fmla="*/ 882 w 1448682"/>
              <a:gd name="connsiteY7" fmla="*/ 1387030 h 1628335"/>
              <a:gd name="connsiteX8" fmla="*/ 882 w 1448682"/>
              <a:gd name="connsiteY8" fmla="*/ 269440 h 1628335"/>
              <a:gd name="connsiteX0" fmla="*/ 882 w 1486641"/>
              <a:gd name="connsiteY0" fmla="*/ 269440 h 1628335"/>
              <a:gd name="connsiteX1" fmla="*/ 115578 w 1486641"/>
              <a:gd name="connsiteY1" fmla="*/ 0 h 1628335"/>
              <a:gd name="connsiteX2" fmla="*/ 1418392 w 1486641"/>
              <a:gd name="connsiteY2" fmla="*/ 14067 h 1628335"/>
              <a:gd name="connsiteX3" fmla="*/ 1448682 w 1486641"/>
              <a:gd name="connsiteY3" fmla="*/ 269440 h 1628335"/>
              <a:gd name="connsiteX4" fmla="*/ 1378344 w 1486641"/>
              <a:gd name="connsiteY4" fmla="*/ 1415165 h 1628335"/>
              <a:gd name="connsiteX5" fmla="*/ 1207377 w 1486641"/>
              <a:gd name="connsiteY5" fmla="*/ 1628335 h 1628335"/>
              <a:gd name="connsiteX6" fmla="*/ 242187 w 1486641"/>
              <a:gd name="connsiteY6" fmla="*/ 1628335 h 1628335"/>
              <a:gd name="connsiteX7" fmla="*/ 882 w 1486641"/>
              <a:gd name="connsiteY7" fmla="*/ 1387030 h 1628335"/>
              <a:gd name="connsiteX8" fmla="*/ 882 w 1486641"/>
              <a:gd name="connsiteY8" fmla="*/ 269440 h 1628335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  <a:gd name="connsiteX0" fmla="*/ 0 w 1485759"/>
              <a:gd name="connsiteY0" fmla="*/ 255373 h 1614268"/>
              <a:gd name="connsiteX1" fmla="*/ 142831 w 1485759"/>
              <a:gd name="connsiteY1" fmla="*/ 70339 h 1614268"/>
              <a:gd name="connsiteX2" fmla="*/ 1417510 w 1485759"/>
              <a:gd name="connsiteY2" fmla="*/ 0 h 1614268"/>
              <a:gd name="connsiteX3" fmla="*/ 1447800 w 1485759"/>
              <a:gd name="connsiteY3" fmla="*/ 255373 h 1614268"/>
              <a:gd name="connsiteX4" fmla="*/ 1377462 w 1485759"/>
              <a:gd name="connsiteY4" fmla="*/ 1401098 h 1614268"/>
              <a:gd name="connsiteX5" fmla="*/ 1206495 w 1485759"/>
              <a:gd name="connsiteY5" fmla="*/ 1614268 h 1614268"/>
              <a:gd name="connsiteX6" fmla="*/ 241305 w 1485759"/>
              <a:gd name="connsiteY6" fmla="*/ 1614268 h 1614268"/>
              <a:gd name="connsiteX7" fmla="*/ 0 w 1485759"/>
              <a:gd name="connsiteY7" fmla="*/ 1372963 h 1614268"/>
              <a:gd name="connsiteX8" fmla="*/ 0 w 1485759"/>
              <a:gd name="connsiteY8" fmla="*/ 255373 h 16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759" h="1614268">
                <a:moveTo>
                  <a:pt x="0" y="255373"/>
                </a:moveTo>
                <a:cubicBezTo>
                  <a:pt x="0" y="122104"/>
                  <a:pt x="9562" y="70339"/>
                  <a:pt x="142831" y="70339"/>
                </a:cubicBezTo>
                <a:cubicBezTo>
                  <a:pt x="525521" y="131300"/>
                  <a:pt x="992617" y="23446"/>
                  <a:pt x="1417510" y="0"/>
                </a:cubicBezTo>
                <a:cubicBezTo>
                  <a:pt x="1550779" y="0"/>
                  <a:pt x="1447800" y="122104"/>
                  <a:pt x="1447800" y="255373"/>
                </a:cubicBezTo>
                <a:cubicBezTo>
                  <a:pt x="1447800" y="627903"/>
                  <a:pt x="1377462" y="1028568"/>
                  <a:pt x="1377462" y="1401098"/>
                </a:cubicBezTo>
                <a:cubicBezTo>
                  <a:pt x="1377462" y="1534367"/>
                  <a:pt x="1339764" y="1614268"/>
                  <a:pt x="1206495" y="1614268"/>
                </a:cubicBezTo>
                <a:lnTo>
                  <a:pt x="241305" y="1614268"/>
                </a:lnTo>
                <a:cubicBezTo>
                  <a:pt x="108036" y="1614268"/>
                  <a:pt x="0" y="1506232"/>
                  <a:pt x="0" y="1372963"/>
                </a:cubicBezTo>
                <a:lnTo>
                  <a:pt x="0" y="25537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B87537D-7CE0-49D2-9ABF-D564E6AD5FE3}"/>
              </a:ext>
            </a:extLst>
          </p:cNvPr>
          <p:cNvSpPr/>
          <p:nvPr/>
        </p:nvSpPr>
        <p:spPr>
          <a:xfrm>
            <a:off x="768075" y="4857885"/>
            <a:ext cx="16703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বেশি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FC1B69-11DD-4EE7-83CF-294E1412CEDA}"/>
              </a:ext>
            </a:extLst>
          </p:cNvPr>
          <p:cNvSpPr/>
          <p:nvPr/>
        </p:nvSpPr>
        <p:spPr>
          <a:xfrm>
            <a:off x="4242794" y="4857885"/>
            <a:ext cx="21580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কম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6133148-5CAC-4CC5-A4B6-5AC957F3FC0A}"/>
              </a:ext>
            </a:extLst>
          </p:cNvPr>
          <p:cNvGrpSpPr/>
          <p:nvPr/>
        </p:nvGrpSpPr>
        <p:grpSpPr>
          <a:xfrm>
            <a:off x="74886" y="6019801"/>
            <a:ext cx="9069114" cy="818128"/>
            <a:chOff x="126023" y="5400821"/>
            <a:chExt cx="8127610" cy="1237957"/>
          </a:xfrm>
        </p:grpSpPr>
        <p:sp>
          <p:nvSpPr>
            <p:cNvPr id="10" name="Circle: Hollow 9">
              <a:extLst>
                <a:ext uri="{FF2B5EF4-FFF2-40B4-BE49-F238E27FC236}">
                  <a16:creationId xmlns="" xmlns:a16="http://schemas.microsoft.com/office/drawing/2014/main" id="{3118CB28-F972-4AD5-B5BD-F52EBF3523F3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="" xmlns:a16="http://schemas.microsoft.com/office/drawing/2014/main" id="{AC85AD31-F757-4760-A366-DD89D2526C7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CA406475-E959-4B1B-AEDB-47B33B0428E6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="" xmlns:a16="http://schemas.microsoft.com/office/drawing/2014/main" id="{C3347AD4-E243-4DE0-AA09-3838898576EC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="" xmlns:a16="http://schemas.microsoft.com/office/drawing/2014/main" id="{6287B018-0728-49A0-A57F-9B1D0CF93458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="" xmlns:a16="http://schemas.microsoft.com/office/drawing/2014/main" id="{6DC14030-976D-4FA8-8E1D-7EAB94CB04D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="" xmlns:a16="http://schemas.microsoft.com/office/drawing/2014/main" id="{E19469AA-EF6C-4B2E-97F7-655E2E2B4F6A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="" xmlns:a16="http://schemas.microsoft.com/office/drawing/2014/main" id="{550C17A9-51C4-4506-B6DD-2882F6868380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="" xmlns:a16="http://schemas.microsoft.com/office/drawing/2014/main" id="{EB382461-3D02-407A-93B8-BBF8E14AB29F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="" xmlns:a16="http://schemas.microsoft.com/office/drawing/2014/main" id="{37B0B49B-709C-4650-A29D-AB0D8BD2C03C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D59047-F673-4538-B6D7-9D9E9E778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079" y="79928"/>
            <a:ext cx="1957377" cy="67962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ABD1488-ACBF-41C6-9982-18A273F2344E}"/>
              </a:ext>
            </a:extLst>
          </p:cNvPr>
          <p:cNvSpPr/>
          <p:nvPr/>
        </p:nvSpPr>
        <p:spPr>
          <a:xfrm>
            <a:off x="329046" y="304800"/>
            <a:ext cx="66813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গ্লাস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দুটির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মধ্যে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পার্থক্য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58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59F763-5397-44F3-97B1-2AD712AAD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4933"/>
            <a:ext cx="1676400" cy="2930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B35862F-D5C7-4B70-8629-51C6952FD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762000"/>
            <a:ext cx="2514600" cy="46153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0311842-D6B3-4F2E-A354-AA83D9B26F47}"/>
              </a:ext>
            </a:extLst>
          </p:cNvPr>
          <p:cNvSpPr/>
          <p:nvPr/>
        </p:nvSpPr>
        <p:spPr>
          <a:xfrm>
            <a:off x="5486400" y="5562600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ছোট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957C4B2-F4B2-47F1-BA17-85100FEB87DF}"/>
              </a:ext>
            </a:extLst>
          </p:cNvPr>
          <p:cNvSpPr/>
          <p:nvPr/>
        </p:nvSpPr>
        <p:spPr>
          <a:xfrm>
            <a:off x="1143000" y="5562600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বড়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CAAF913-EA76-4444-97A1-EB097EC1A47A}"/>
              </a:ext>
            </a:extLst>
          </p:cNvPr>
          <p:cNvGrpSpPr/>
          <p:nvPr/>
        </p:nvGrpSpPr>
        <p:grpSpPr>
          <a:xfrm>
            <a:off x="-1" y="6310898"/>
            <a:ext cx="9143999" cy="698695"/>
            <a:chOff x="126023" y="5400821"/>
            <a:chExt cx="8127610" cy="1237957"/>
          </a:xfrm>
        </p:grpSpPr>
        <p:sp>
          <p:nvSpPr>
            <p:cNvPr id="7" name="Circle: Hollow 6">
              <a:extLst>
                <a:ext uri="{FF2B5EF4-FFF2-40B4-BE49-F238E27FC236}">
                  <a16:creationId xmlns="" xmlns:a16="http://schemas.microsoft.com/office/drawing/2014/main" id="{535E73DD-2384-4C4C-8B8C-7E133E67733F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7">
              <a:extLst>
                <a:ext uri="{FF2B5EF4-FFF2-40B4-BE49-F238E27FC236}">
                  <a16:creationId xmlns="" xmlns:a16="http://schemas.microsoft.com/office/drawing/2014/main" id="{D08DB976-007B-4E30-BF5F-16AB9C63E5F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="" xmlns:a16="http://schemas.microsoft.com/office/drawing/2014/main" id="{147B901D-F91B-44FD-8B26-BFA36501A01B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="" xmlns:a16="http://schemas.microsoft.com/office/drawing/2014/main" id="{8F9318E8-C008-4435-BE10-7103A78C01C3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="" xmlns:a16="http://schemas.microsoft.com/office/drawing/2014/main" id="{7751382B-304F-434F-8B5B-C3D83EC07718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EE70C397-9048-4902-8BDF-EE146361FF36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="" xmlns:a16="http://schemas.microsoft.com/office/drawing/2014/main" id="{CBFECB8F-5915-4257-9D21-C46F507736CA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="" xmlns:a16="http://schemas.microsoft.com/office/drawing/2014/main" id="{3BCD0EC7-193F-46BB-9979-EF26124CECE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="" xmlns:a16="http://schemas.microsoft.com/office/drawing/2014/main" id="{63E9A2E8-7D0F-4FB4-83EF-26D9F6C075F8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="" xmlns:a16="http://schemas.microsoft.com/office/drawing/2014/main" id="{A21B5506-C1B3-475F-ADB3-2B2D767D8347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1BCA178-303B-4098-AFDB-07D9BBB52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399" y="0"/>
            <a:ext cx="1752600" cy="68484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DD57382-4B3F-4B3A-9EF1-9F1808F4CBCE}"/>
              </a:ext>
            </a:extLst>
          </p:cNvPr>
          <p:cNvSpPr/>
          <p:nvPr/>
        </p:nvSpPr>
        <p:spPr>
          <a:xfrm>
            <a:off x="378655" y="76200"/>
            <a:ext cx="67079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বলতো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ছবিতে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দেখতে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পাচ্ছ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4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4">
            <a:extLst>
              <a:ext uri="{FF2B5EF4-FFF2-40B4-BE49-F238E27FC236}">
                <a16:creationId xmlns="" xmlns:a16="http://schemas.microsoft.com/office/drawing/2014/main" id="{88616123-1D66-4D78-BDC8-8DB36CD91C94}"/>
              </a:ext>
            </a:extLst>
          </p:cNvPr>
          <p:cNvSpPr/>
          <p:nvPr/>
        </p:nvSpPr>
        <p:spPr>
          <a:xfrm rot="16200000">
            <a:off x="-114300" y="1790701"/>
            <a:ext cx="4038600" cy="2590799"/>
          </a:xfrm>
          <a:prstGeom prst="homePlat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B79974BB-D3D7-4530-8554-2E1F155DE516}"/>
              </a:ext>
            </a:extLst>
          </p:cNvPr>
          <p:cNvCxnSpPr/>
          <p:nvPr/>
        </p:nvCxnSpPr>
        <p:spPr>
          <a:xfrm>
            <a:off x="609600" y="2362200"/>
            <a:ext cx="259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96F0FB1-3511-4F3B-A437-94DB225EBDC3}"/>
              </a:ext>
            </a:extLst>
          </p:cNvPr>
          <p:cNvSpPr/>
          <p:nvPr/>
        </p:nvSpPr>
        <p:spPr>
          <a:xfrm>
            <a:off x="1524000" y="3242604"/>
            <a:ext cx="762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1F1331-13D8-4178-B4D9-8405BDDC9531}"/>
              </a:ext>
            </a:extLst>
          </p:cNvPr>
          <p:cNvSpPr/>
          <p:nvPr/>
        </p:nvSpPr>
        <p:spPr>
          <a:xfrm>
            <a:off x="762000" y="2819400"/>
            <a:ext cx="609600" cy="42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C9B513F-7B69-4323-AEB5-EF532161A04E}"/>
              </a:ext>
            </a:extLst>
          </p:cNvPr>
          <p:cNvSpPr/>
          <p:nvPr/>
        </p:nvSpPr>
        <p:spPr>
          <a:xfrm>
            <a:off x="2438400" y="2819400"/>
            <a:ext cx="609600" cy="42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12">
            <a:extLst>
              <a:ext uri="{FF2B5EF4-FFF2-40B4-BE49-F238E27FC236}">
                <a16:creationId xmlns="" xmlns:a16="http://schemas.microsoft.com/office/drawing/2014/main" id="{DE337F4F-6388-4A13-BEFA-01A22EA1787A}"/>
              </a:ext>
            </a:extLst>
          </p:cNvPr>
          <p:cNvSpPr/>
          <p:nvPr/>
        </p:nvSpPr>
        <p:spPr>
          <a:xfrm rot="16200000">
            <a:off x="4569500" y="2893100"/>
            <a:ext cx="2695446" cy="1729153"/>
          </a:xfrm>
          <a:prstGeom prst="homePlat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AF9DD34-9C74-4E0A-A52C-FC2C9B6329DB}"/>
              </a:ext>
            </a:extLst>
          </p:cNvPr>
          <p:cNvCxnSpPr/>
          <p:nvPr/>
        </p:nvCxnSpPr>
        <p:spPr>
          <a:xfrm>
            <a:off x="5052646" y="3274531"/>
            <a:ext cx="17291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27AF13-7AA9-4328-9DF8-45B84C979FC9}"/>
              </a:ext>
            </a:extLst>
          </p:cNvPr>
          <p:cNvSpPr/>
          <p:nvPr/>
        </p:nvSpPr>
        <p:spPr>
          <a:xfrm>
            <a:off x="5662936" y="3862131"/>
            <a:ext cx="508575" cy="12205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FF43A3-854C-434A-BF43-09C765250300}"/>
              </a:ext>
            </a:extLst>
          </p:cNvPr>
          <p:cNvSpPr/>
          <p:nvPr/>
        </p:nvSpPr>
        <p:spPr>
          <a:xfrm>
            <a:off x="5154361" y="3579676"/>
            <a:ext cx="406860" cy="2824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DD77BB0-CBCA-43A6-83BD-1A11E8A0437E}"/>
              </a:ext>
            </a:extLst>
          </p:cNvPr>
          <p:cNvSpPr/>
          <p:nvPr/>
        </p:nvSpPr>
        <p:spPr>
          <a:xfrm>
            <a:off x="6273225" y="3579676"/>
            <a:ext cx="406860" cy="2824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93B1A17-FDF6-42FF-90E4-70B53095B397}"/>
              </a:ext>
            </a:extLst>
          </p:cNvPr>
          <p:cNvSpPr/>
          <p:nvPr/>
        </p:nvSpPr>
        <p:spPr>
          <a:xfrm>
            <a:off x="1066800" y="76200"/>
            <a:ext cx="5104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কাগজ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দিয়ে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ঘর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বানাই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C402852-9AA6-4858-867F-C86035711BF9}"/>
              </a:ext>
            </a:extLst>
          </p:cNvPr>
          <p:cNvSpPr/>
          <p:nvPr/>
        </p:nvSpPr>
        <p:spPr>
          <a:xfrm>
            <a:off x="1184273" y="579085"/>
            <a:ext cx="54825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ঘর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দেখে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আমরা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কি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বুঝতে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পারছি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।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4FCDF7F-6AB4-4C5B-8156-DE3D86A64035}"/>
              </a:ext>
            </a:extLst>
          </p:cNvPr>
          <p:cNvSpPr/>
          <p:nvPr/>
        </p:nvSpPr>
        <p:spPr>
          <a:xfrm>
            <a:off x="1468751" y="5496580"/>
            <a:ext cx="689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বড়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3B033AA-99F0-4FD4-B543-6798032AC6C3}"/>
              </a:ext>
            </a:extLst>
          </p:cNvPr>
          <p:cNvSpPr/>
          <p:nvPr/>
        </p:nvSpPr>
        <p:spPr>
          <a:xfrm>
            <a:off x="5484228" y="5489990"/>
            <a:ext cx="8883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ছোট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817C9F-BCBF-48CF-ACA1-1B48A68FE5FD}"/>
              </a:ext>
            </a:extLst>
          </p:cNvPr>
          <p:cNvGrpSpPr/>
          <p:nvPr/>
        </p:nvGrpSpPr>
        <p:grpSpPr>
          <a:xfrm>
            <a:off x="0" y="6172201"/>
            <a:ext cx="8991600" cy="682178"/>
            <a:chOff x="126023" y="5400821"/>
            <a:chExt cx="8127610" cy="1237957"/>
          </a:xfrm>
        </p:grpSpPr>
        <p:sp>
          <p:nvSpPr>
            <p:cNvPr id="17" name="Circle: Hollow 22">
              <a:extLst>
                <a:ext uri="{FF2B5EF4-FFF2-40B4-BE49-F238E27FC236}">
                  <a16:creationId xmlns="" xmlns:a16="http://schemas.microsoft.com/office/drawing/2014/main" id="{2F526EF8-6D5C-4F30-9DC9-34124434A918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23">
              <a:extLst>
                <a:ext uri="{FF2B5EF4-FFF2-40B4-BE49-F238E27FC236}">
                  <a16:creationId xmlns="" xmlns:a16="http://schemas.microsoft.com/office/drawing/2014/main" id="{F7489192-6237-43AD-8CA7-B28D569F3B11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24">
              <a:extLst>
                <a:ext uri="{FF2B5EF4-FFF2-40B4-BE49-F238E27FC236}">
                  <a16:creationId xmlns="" xmlns:a16="http://schemas.microsoft.com/office/drawing/2014/main" id="{3A6D2449-DF14-4F80-9E6C-E9CACB29503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25">
              <a:extLst>
                <a:ext uri="{FF2B5EF4-FFF2-40B4-BE49-F238E27FC236}">
                  <a16:creationId xmlns="" xmlns:a16="http://schemas.microsoft.com/office/drawing/2014/main" id="{6D325B1C-88C8-4050-912A-8502313BA00C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6">
              <a:extLst>
                <a:ext uri="{FF2B5EF4-FFF2-40B4-BE49-F238E27FC236}">
                  <a16:creationId xmlns="" xmlns:a16="http://schemas.microsoft.com/office/drawing/2014/main" id="{67C64521-F1A1-4288-80D7-30C54141F7C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7">
              <a:extLst>
                <a:ext uri="{FF2B5EF4-FFF2-40B4-BE49-F238E27FC236}">
                  <a16:creationId xmlns="" xmlns:a16="http://schemas.microsoft.com/office/drawing/2014/main" id="{A76EFD70-7906-49AD-8291-3A39A0356910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8">
              <a:extLst>
                <a:ext uri="{FF2B5EF4-FFF2-40B4-BE49-F238E27FC236}">
                  <a16:creationId xmlns="" xmlns:a16="http://schemas.microsoft.com/office/drawing/2014/main" id="{017DDEF6-0BA5-4261-AA8D-941F625A37D2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9">
              <a:extLst>
                <a:ext uri="{FF2B5EF4-FFF2-40B4-BE49-F238E27FC236}">
                  <a16:creationId xmlns="" xmlns:a16="http://schemas.microsoft.com/office/drawing/2014/main" id="{42828143-9EC9-41BF-822C-3D4FA9809A00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30">
              <a:extLst>
                <a:ext uri="{FF2B5EF4-FFF2-40B4-BE49-F238E27FC236}">
                  <a16:creationId xmlns="" xmlns:a16="http://schemas.microsoft.com/office/drawing/2014/main" id="{AF5FF637-0B75-49CC-BDE7-3DD5AF0E7629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31">
              <a:extLst>
                <a:ext uri="{FF2B5EF4-FFF2-40B4-BE49-F238E27FC236}">
                  <a16:creationId xmlns="" xmlns:a16="http://schemas.microsoft.com/office/drawing/2014/main" id="{C529C856-2C12-4D3A-89A3-4FF420D268BF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2FDFDBA-867E-476B-8EC6-BC46D3F5D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199" y="76200"/>
            <a:ext cx="18288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EB8FE7D-13D3-4609-A86D-AE9A0A48F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292"/>
            <a:ext cx="1066800" cy="4645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3A1677-E5E2-41FE-AEBC-CD812582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622" y="3209508"/>
            <a:ext cx="3048000" cy="2528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522259-4A91-4BC1-8B84-0F1E14D6C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22" y="3090825"/>
            <a:ext cx="3657600" cy="26468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1C1789-5F18-41DA-BE56-5A786781F87E}"/>
              </a:ext>
            </a:extLst>
          </p:cNvPr>
          <p:cNvSpPr/>
          <p:nvPr/>
        </p:nvSpPr>
        <p:spPr>
          <a:xfrm>
            <a:off x="533400" y="304800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ট্রাফিক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সিগনাল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থেকে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গড়িটি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D091702-A998-455F-B354-5F7E8E87A549}"/>
              </a:ext>
            </a:extLst>
          </p:cNvPr>
          <p:cNvSpPr/>
          <p:nvPr/>
        </p:nvSpPr>
        <p:spPr>
          <a:xfrm>
            <a:off x="2364828" y="5777319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90BCE2-CA77-4752-BA18-7FF8B70198C5}"/>
              </a:ext>
            </a:extLst>
          </p:cNvPr>
          <p:cNvSpPr/>
          <p:nvPr/>
        </p:nvSpPr>
        <p:spPr>
          <a:xfrm>
            <a:off x="5715000" y="5795791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দুরে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B52939F-A0FC-4081-8CC6-9A347722AC98}"/>
              </a:ext>
            </a:extLst>
          </p:cNvPr>
          <p:cNvGrpSpPr/>
          <p:nvPr/>
        </p:nvGrpSpPr>
        <p:grpSpPr>
          <a:xfrm>
            <a:off x="0" y="6546760"/>
            <a:ext cx="9144000" cy="616040"/>
            <a:chOff x="126023" y="5400821"/>
            <a:chExt cx="8127610" cy="1237957"/>
          </a:xfrm>
        </p:grpSpPr>
        <p:sp>
          <p:nvSpPr>
            <p:cNvPr id="9" name="Circle: Hollow 8">
              <a:extLst>
                <a:ext uri="{FF2B5EF4-FFF2-40B4-BE49-F238E27FC236}">
                  <a16:creationId xmlns="" xmlns:a16="http://schemas.microsoft.com/office/drawing/2014/main" id="{58137070-1AED-40AE-BAB0-956081EEC7AF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="" xmlns:a16="http://schemas.microsoft.com/office/drawing/2014/main" id="{CDBA35EC-035E-4F06-8599-FF48F2FB665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="" xmlns:a16="http://schemas.microsoft.com/office/drawing/2014/main" id="{8FAECF7B-1EF1-4C0A-9A7A-674CF30A1EFA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444AB474-B649-4F2B-8179-1E1CE663C15B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="" xmlns:a16="http://schemas.microsoft.com/office/drawing/2014/main" id="{CA8776E4-DD82-44AF-ABA1-4710A649B5D5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="" xmlns:a16="http://schemas.microsoft.com/office/drawing/2014/main" id="{F27702ED-9FA3-40C7-8876-C80A6FAB1A3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="" xmlns:a16="http://schemas.microsoft.com/office/drawing/2014/main" id="{FBEDC302-3F17-4AC1-A3B4-722940B7C34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="" xmlns:a16="http://schemas.microsoft.com/office/drawing/2014/main" id="{F6BC0FB0-D8FE-4813-9B93-B2F1FAEAE29F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="" xmlns:a16="http://schemas.microsoft.com/office/drawing/2014/main" id="{2D4142EC-E216-4C8A-9242-E32CA2EBAB0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="" xmlns:a16="http://schemas.microsoft.com/office/drawing/2014/main" id="{CD756434-CDB7-4D7D-A3CF-DB691071435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4.81481E-6 L -0.79011 -0.007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1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07 -0.0213 L -0.46007 -0.02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C4284D5-E2D4-4448-8B3D-391D39635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65" y="-342900"/>
            <a:ext cx="1524000" cy="678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6A3D1E-B362-4E66-8A52-FE7907765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7643" y="293914"/>
            <a:ext cx="2037347" cy="3886200"/>
          </a:xfrm>
          <a:prstGeom prst="rect">
            <a:avLst/>
          </a:prstGeom>
        </p:spPr>
      </p:pic>
      <p:pic>
        <p:nvPicPr>
          <p:cNvPr id="4" name="Picture 2" descr="Turtle GIFs - Get the best GIF on GIPHY">
            <a:extLst>
              <a:ext uri="{FF2B5EF4-FFF2-40B4-BE49-F238E27FC236}">
                <a16:creationId xmlns="" xmlns:a16="http://schemas.microsoft.com/office/drawing/2014/main" id="{844E9309-9180-4A37-A5A8-123754E1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38322" y="3037114"/>
            <a:ext cx="185646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AEB357-CFD3-4DE1-A8D6-FDB62ACB8AF9}"/>
              </a:ext>
            </a:extLst>
          </p:cNvPr>
          <p:cNvSpPr/>
          <p:nvPr/>
        </p:nvSpPr>
        <p:spPr>
          <a:xfrm>
            <a:off x="-533400" y="5629597"/>
            <a:ext cx="7848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গাছের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কোনটি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কচ্ছপ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নাকি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খরগোশ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08735D-C5E1-4982-9BD0-D0BFF4F00295}"/>
              </a:ext>
            </a:extLst>
          </p:cNvPr>
          <p:cNvSpPr/>
          <p:nvPr/>
        </p:nvSpPr>
        <p:spPr>
          <a:xfrm>
            <a:off x="3160433" y="4343400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FB390F9-020B-4B29-95D1-8FE4CDCB2A2F}"/>
              </a:ext>
            </a:extLst>
          </p:cNvPr>
          <p:cNvSpPr/>
          <p:nvPr/>
        </p:nvSpPr>
        <p:spPr>
          <a:xfrm>
            <a:off x="152400" y="4343400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দুরে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5298C8-9045-47A3-A1FF-EFD2BAA77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1" y="0"/>
            <a:ext cx="185693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4.44444E-6 L 0.53698 0.0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52D93E4-667F-4112-B427-5F6B0B38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689">
            <a:off x="436440" y="1183541"/>
            <a:ext cx="5707196" cy="31267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FE3A53F-A742-4B8E-8034-38ADF88BD417}"/>
              </a:ext>
            </a:extLst>
          </p:cNvPr>
          <p:cNvSpPr/>
          <p:nvPr/>
        </p:nvSpPr>
        <p:spPr>
          <a:xfrm>
            <a:off x="685800" y="304800"/>
            <a:ext cx="58804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এবার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আমরা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একটি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গেম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খেলব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519390-07F9-469E-AC89-2C21AEB8418A}"/>
              </a:ext>
            </a:extLst>
          </p:cNvPr>
          <p:cNvSpPr/>
          <p:nvPr/>
        </p:nvSpPr>
        <p:spPr>
          <a:xfrm>
            <a:off x="547183" y="4927387"/>
            <a:ext cx="66918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প্লেনটি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লাল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দাগে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পৌঁছবে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বিজয়ী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B52939F-A0FC-4081-8CC6-9A347722AC98}"/>
              </a:ext>
            </a:extLst>
          </p:cNvPr>
          <p:cNvGrpSpPr/>
          <p:nvPr/>
        </p:nvGrpSpPr>
        <p:grpSpPr>
          <a:xfrm>
            <a:off x="0" y="5881494"/>
            <a:ext cx="9144000" cy="989401"/>
            <a:chOff x="126023" y="5400821"/>
            <a:chExt cx="8127610" cy="1237957"/>
          </a:xfrm>
        </p:grpSpPr>
        <p:sp>
          <p:nvSpPr>
            <p:cNvPr id="6" name="Circle: Hollow 8">
              <a:extLst>
                <a:ext uri="{FF2B5EF4-FFF2-40B4-BE49-F238E27FC236}">
                  <a16:creationId xmlns="" xmlns:a16="http://schemas.microsoft.com/office/drawing/2014/main" id="{58137070-1AED-40AE-BAB0-956081EEC7AF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9">
              <a:extLst>
                <a:ext uri="{FF2B5EF4-FFF2-40B4-BE49-F238E27FC236}">
                  <a16:creationId xmlns="" xmlns:a16="http://schemas.microsoft.com/office/drawing/2014/main" id="{CDBA35EC-035E-4F06-8599-FF48F2FB665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0">
              <a:extLst>
                <a:ext uri="{FF2B5EF4-FFF2-40B4-BE49-F238E27FC236}">
                  <a16:creationId xmlns="" xmlns:a16="http://schemas.microsoft.com/office/drawing/2014/main" id="{8FAECF7B-1EF1-4C0A-9A7A-674CF30A1EFA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1">
              <a:extLst>
                <a:ext uri="{FF2B5EF4-FFF2-40B4-BE49-F238E27FC236}">
                  <a16:creationId xmlns="" xmlns:a16="http://schemas.microsoft.com/office/drawing/2014/main" id="{444AB474-B649-4F2B-8179-1E1CE663C15B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2">
              <a:extLst>
                <a:ext uri="{FF2B5EF4-FFF2-40B4-BE49-F238E27FC236}">
                  <a16:creationId xmlns="" xmlns:a16="http://schemas.microsoft.com/office/drawing/2014/main" id="{CA8776E4-DD82-44AF-ABA1-4710A649B5D5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3">
              <a:extLst>
                <a:ext uri="{FF2B5EF4-FFF2-40B4-BE49-F238E27FC236}">
                  <a16:creationId xmlns="" xmlns:a16="http://schemas.microsoft.com/office/drawing/2014/main" id="{F27702ED-9FA3-40C7-8876-C80A6FAB1A3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4">
              <a:extLst>
                <a:ext uri="{FF2B5EF4-FFF2-40B4-BE49-F238E27FC236}">
                  <a16:creationId xmlns="" xmlns:a16="http://schemas.microsoft.com/office/drawing/2014/main" id="{FBEDC302-3F17-4AC1-A3B4-722940B7C34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5">
              <a:extLst>
                <a:ext uri="{FF2B5EF4-FFF2-40B4-BE49-F238E27FC236}">
                  <a16:creationId xmlns="" xmlns:a16="http://schemas.microsoft.com/office/drawing/2014/main" id="{F6BC0FB0-D8FE-4813-9B93-B2F1FAEAE29F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6">
              <a:extLst>
                <a:ext uri="{FF2B5EF4-FFF2-40B4-BE49-F238E27FC236}">
                  <a16:creationId xmlns="" xmlns:a16="http://schemas.microsoft.com/office/drawing/2014/main" id="{2D4142EC-E216-4C8A-9242-E32CA2EBAB0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7">
              <a:extLst>
                <a:ext uri="{FF2B5EF4-FFF2-40B4-BE49-F238E27FC236}">
                  <a16:creationId xmlns="" xmlns:a16="http://schemas.microsoft.com/office/drawing/2014/main" id="{CD756434-CDB7-4D7D-A3CF-DB691071435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85298C8-9045-47A3-A1FF-EFD2BAA77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1" y="0"/>
            <a:ext cx="185693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60AA04-C2AB-4057-A0EE-E54EA42F520A}"/>
              </a:ext>
            </a:extLst>
          </p:cNvPr>
          <p:cNvSpPr txBox="1"/>
          <p:nvPr/>
        </p:nvSpPr>
        <p:spPr>
          <a:xfrm>
            <a:off x="3396175" y="1214735"/>
            <a:ext cx="24712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400" b="1" dirty="0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D9658D0-6D76-4FAC-8E16-4A738F81B204}"/>
              </a:ext>
            </a:extLst>
          </p:cNvPr>
          <p:cNvGrpSpPr/>
          <p:nvPr/>
        </p:nvGrpSpPr>
        <p:grpSpPr>
          <a:xfrm>
            <a:off x="3621257" y="2052935"/>
            <a:ext cx="5751343" cy="2911535"/>
            <a:chOff x="3621257" y="2052935"/>
            <a:chExt cx="5751343" cy="291153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8EDAD0A-AC42-42E0-B6E7-E3E3FABFB260}"/>
                </a:ext>
              </a:extLst>
            </p:cNvPr>
            <p:cNvSpPr txBox="1"/>
            <p:nvPr/>
          </p:nvSpPr>
          <p:spPr>
            <a:xfrm>
              <a:off x="3655255" y="2052935"/>
              <a:ext cx="4498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আমিনা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খানম</a:t>
              </a:r>
              <a:endParaRPr lang="en-GB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0FD4BFC-1FD7-4533-8413-8CCBA353E751}"/>
                </a:ext>
              </a:extLst>
            </p:cNvPr>
            <p:cNvSpPr txBox="1"/>
            <p:nvPr/>
          </p:nvSpPr>
          <p:spPr>
            <a:xfrm>
              <a:off x="3669071" y="2660504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সহকারী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শিক্ষক</a:t>
              </a:r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23E01D7-7572-44D2-8E24-2D0BB3FE2754}"/>
                </a:ext>
              </a:extLst>
            </p:cNvPr>
            <p:cNvSpPr txBox="1"/>
            <p:nvPr/>
          </p:nvSpPr>
          <p:spPr>
            <a:xfrm>
              <a:off x="3655254" y="3348335"/>
              <a:ext cx="571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মুলাদী</a:t>
              </a:r>
              <a:r>
                <a:rPr lang="en-US" sz="24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বন্দর</a:t>
              </a:r>
              <a:r>
                <a:rPr lang="en-US" sz="24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সরকারি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প্রাথমিক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বিদ্যালয়</a:t>
              </a:r>
              <a:endParaRPr lang="en-GB" sz="2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959D5C6-7DA9-4088-85D7-E074C345D681}"/>
                </a:ext>
              </a:extLst>
            </p:cNvPr>
            <p:cNvSpPr txBox="1"/>
            <p:nvPr/>
          </p:nvSpPr>
          <p:spPr>
            <a:xfrm>
              <a:off x="3621257" y="3962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মুলাদী</a:t>
              </a:r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b="1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বরিশাল</a:t>
              </a:r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। </a:t>
              </a:r>
              <a:endParaRPr lang="en-GB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B216E51-8953-4495-84C6-58E7C4490DAF}"/>
                </a:ext>
              </a:extLst>
            </p:cNvPr>
            <p:cNvSpPr txBox="1"/>
            <p:nvPr/>
          </p:nvSpPr>
          <p:spPr>
            <a:xfrm>
              <a:off x="3655255" y="4502805"/>
              <a:ext cx="1221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utonnyMJ" pitchFamily="2" charset="0"/>
                  <a:cs typeface="SutonnyMJ" pitchFamily="2" charset="0"/>
                </a:rPr>
                <a:t>ই-</a:t>
              </a:r>
              <a:r>
                <a:rPr lang="en-US" sz="2400" dirty="0" err="1">
                  <a:latin typeface="SutonnyMJ" pitchFamily="2" charset="0"/>
                  <a:cs typeface="SutonnyMJ" pitchFamily="2" charset="0"/>
                </a:rPr>
                <a:t>মেইল</a:t>
              </a:r>
              <a:endParaRPr lang="en-GB" sz="24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E382E04-40CD-409F-B17C-834BFF35668A}"/>
                </a:ext>
              </a:extLst>
            </p:cNvPr>
            <p:cNvSpPr txBox="1"/>
            <p:nvPr/>
          </p:nvSpPr>
          <p:spPr>
            <a:xfrm>
              <a:off x="5103055" y="4419600"/>
              <a:ext cx="380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munkhan876@gmail.com</a:t>
              </a:r>
              <a:endPara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A40DAE4-04AA-43F9-89F4-EC0A5D84C679}"/>
              </a:ext>
            </a:extLst>
          </p:cNvPr>
          <p:cNvSpPr/>
          <p:nvPr/>
        </p:nvSpPr>
        <p:spPr>
          <a:xfrm>
            <a:off x="6019803" y="1219200"/>
            <a:ext cx="2971796" cy="290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A226E9E-0FC9-4C68-9DB0-05D3494E338C}"/>
              </a:ext>
            </a:extLst>
          </p:cNvPr>
          <p:cNvSpPr/>
          <p:nvPr/>
        </p:nvSpPr>
        <p:spPr>
          <a:xfrm>
            <a:off x="6019803" y="1371600"/>
            <a:ext cx="2971796" cy="290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373D7A5-CAC7-43FE-A16C-E7209E26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0" y="-76200"/>
            <a:ext cx="8437469" cy="1143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DA5BD6-346E-4756-95F3-A143BF951C97}"/>
              </a:ext>
            </a:extLst>
          </p:cNvPr>
          <p:cNvSpPr/>
          <p:nvPr/>
        </p:nvSpPr>
        <p:spPr>
          <a:xfrm>
            <a:off x="6027094" y="1559867"/>
            <a:ext cx="2971796" cy="290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26B9F08-44E2-47A6-801C-ECAF4B317E79}"/>
              </a:ext>
            </a:extLst>
          </p:cNvPr>
          <p:cNvSpPr/>
          <p:nvPr/>
        </p:nvSpPr>
        <p:spPr>
          <a:xfrm>
            <a:off x="237641" y="6243936"/>
            <a:ext cx="8661425" cy="461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6704BF1-704F-413E-AC2F-07386202C2C9}"/>
              </a:ext>
            </a:extLst>
          </p:cNvPr>
          <p:cNvSpPr/>
          <p:nvPr/>
        </p:nvSpPr>
        <p:spPr>
          <a:xfrm>
            <a:off x="237641" y="6396336"/>
            <a:ext cx="8661425" cy="461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27A8392-C188-428F-A35E-11E316EE234A}"/>
              </a:ext>
            </a:extLst>
          </p:cNvPr>
          <p:cNvSpPr/>
          <p:nvPr/>
        </p:nvSpPr>
        <p:spPr>
          <a:xfrm>
            <a:off x="244932" y="6390214"/>
            <a:ext cx="8661425" cy="292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0BCC23C-EC95-488C-AFFE-162A16169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218024"/>
            <a:ext cx="1828800" cy="1487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F96DF42-482D-4111-B58B-C40FF87B1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09736"/>
            <a:ext cx="1828800" cy="1447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F216A10-E6C8-4E73-9FD8-C8621418C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71256"/>
            <a:ext cx="1828800" cy="1534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46A3851-6F74-4E5C-84AA-F6E353441559}"/>
              </a:ext>
            </a:extLst>
          </p:cNvPr>
          <p:cNvGrpSpPr/>
          <p:nvPr/>
        </p:nvGrpSpPr>
        <p:grpSpPr>
          <a:xfrm>
            <a:off x="248449" y="5218024"/>
            <a:ext cx="8362151" cy="1509926"/>
            <a:chOff x="248449" y="5218024"/>
            <a:chExt cx="8362151" cy="1509926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AD087159-3AA0-496F-A943-E49CA04F9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9" y="5240375"/>
              <a:ext cx="1828800" cy="14875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B59DFEE3-F14F-47C9-900D-6E0FFF9EF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5218024"/>
              <a:ext cx="1828800" cy="148757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C70E4A9-D62C-41E0-84F1-38DF18EDB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5218024"/>
              <a:ext cx="1828800" cy="14875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FA806965-4EAF-4866-BD44-02CBFBBC8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5218024"/>
              <a:ext cx="1828800" cy="14875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D953189-2B2D-4292-B4D1-3CF1EDD4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5218024"/>
              <a:ext cx="1828800" cy="14875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1" y="1214735"/>
            <a:ext cx="2962282" cy="35189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33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11B921A1-40A2-4084-A76E-0C35EFADC46F}"/>
              </a:ext>
            </a:extLst>
          </p:cNvPr>
          <p:cNvCxnSpPr>
            <a:cxnSpLocks/>
          </p:cNvCxnSpPr>
          <p:nvPr/>
        </p:nvCxnSpPr>
        <p:spPr>
          <a:xfrm>
            <a:off x="685800" y="304800"/>
            <a:ext cx="0" cy="5638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357819D-A981-4AD0-A15F-0B806925DF29}"/>
              </a:ext>
            </a:extLst>
          </p:cNvPr>
          <p:cNvCxnSpPr>
            <a:cxnSpLocks/>
          </p:cNvCxnSpPr>
          <p:nvPr/>
        </p:nvCxnSpPr>
        <p:spPr>
          <a:xfrm>
            <a:off x="7543800" y="25606"/>
            <a:ext cx="0" cy="6781800"/>
          </a:xfrm>
          <a:prstGeom prst="line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DBF8EF-F6D4-4281-84CE-289E37A6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309">
            <a:off x="-355267" y="356850"/>
            <a:ext cx="2082132" cy="1140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655EBF-18AF-4DE3-AB91-1F10FAF2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309">
            <a:off x="-355266" y="1804650"/>
            <a:ext cx="2082132" cy="1140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B6CCE14-899C-4AA8-8BC7-F8896A7E7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309">
            <a:off x="-149923" y="3404850"/>
            <a:ext cx="2082132" cy="1140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C6E8EC-EE0D-4DCC-B707-A591E0D8D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309">
            <a:off x="55421" y="5081250"/>
            <a:ext cx="2082132" cy="11407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EA9820-E188-4F20-816E-4AF79295C60F}"/>
              </a:ext>
            </a:extLst>
          </p:cNvPr>
          <p:cNvSpPr/>
          <p:nvPr/>
        </p:nvSpPr>
        <p:spPr>
          <a:xfrm>
            <a:off x="7473674" y="4080301"/>
            <a:ext cx="16703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কাছে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AF3DA36-3269-4B59-AF55-55955ED0301B}"/>
              </a:ext>
            </a:extLst>
          </p:cNvPr>
          <p:cNvSpPr/>
          <p:nvPr/>
        </p:nvSpPr>
        <p:spPr>
          <a:xfrm>
            <a:off x="4083360" y="5290122"/>
            <a:ext cx="16703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দুরে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B52939F-A0FC-4081-8CC6-9A347722AC98}"/>
              </a:ext>
            </a:extLst>
          </p:cNvPr>
          <p:cNvGrpSpPr/>
          <p:nvPr/>
        </p:nvGrpSpPr>
        <p:grpSpPr>
          <a:xfrm>
            <a:off x="0" y="6376194"/>
            <a:ext cx="9144000" cy="494701"/>
            <a:chOff x="126023" y="5400821"/>
            <a:chExt cx="8127610" cy="1237957"/>
          </a:xfrm>
        </p:grpSpPr>
        <p:sp>
          <p:nvSpPr>
            <p:cNvPr id="11" name="Circle: Hollow 8">
              <a:extLst>
                <a:ext uri="{FF2B5EF4-FFF2-40B4-BE49-F238E27FC236}">
                  <a16:creationId xmlns="" xmlns:a16="http://schemas.microsoft.com/office/drawing/2014/main" id="{58137070-1AED-40AE-BAB0-956081EEC7AF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9">
              <a:extLst>
                <a:ext uri="{FF2B5EF4-FFF2-40B4-BE49-F238E27FC236}">
                  <a16:creationId xmlns="" xmlns:a16="http://schemas.microsoft.com/office/drawing/2014/main" id="{CDBA35EC-035E-4F06-8599-FF48F2FB6653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0">
              <a:extLst>
                <a:ext uri="{FF2B5EF4-FFF2-40B4-BE49-F238E27FC236}">
                  <a16:creationId xmlns="" xmlns:a16="http://schemas.microsoft.com/office/drawing/2014/main" id="{8FAECF7B-1EF1-4C0A-9A7A-674CF30A1EFA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1">
              <a:extLst>
                <a:ext uri="{FF2B5EF4-FFF2-40B4-BE49-F238E27FC236}">
                  <a16:creationId xmlns="" xmlns:a16="http://schemas.microsoft.com/office/drawing/2014/main" id="{444AB474-B649-4F2B-8179-1E1CE663C15B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2">
              <a:extLst>
                <a:ext uri="{FF2B5EF4-FFF2-40B4-BE49-F238E27FC236}">
                  <a16:creationId xmlns="" xmlns:a16="http://schemas.microsoft.com/office/drawing/2014/main" id="{CA8776E4-DD82-44AF-ABA1-4710A649B5D5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3">
              <a:extLst>
                <a:ext uri="{FF2B5EF4-FFF2-40B4-BE49-F238E27FC236}">
                  <a16:creationId xmlns="" xmlns:a16="http://schemas.microsoft.com/office/drawing/2014/main" id="{F27702ED-9FA3-40C7-8876-C80A6FAB1A3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4">
              <a:extLst>
                <a:ext uri="{FF2B5EF4-FFF2-40B4-BE49-F238E27FC236}">
                  <a16:creationId xmlns="" xmlns:a16="http://schemas.microsoft.com/office/drawing/2014/main" id="{FBEDC302-3F17-4AC1-A3B4-722940B7C34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5">
              <a:extLst>
                <a:ext uri="{FF2B5EF4-FFF2-40B4-BE49-F238E27FC236}">
                  <a16:creationId xmlns="" xmlns:a16="http://schemas.microsoft.com/office/drawing/2014/main" id="{F6BC0FB0-D8FE-4813-9B93-B2F1FAEAE29F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6">
              <a:extLst>
                <a:ext uri="{FF2B5EF4-FFF2-40B4-BE49-F238E27FC236}">
                  <a16:creationId xmlns="" xmlns:a16="http://schemas.microsoft.com/office/drawing/2014/main" id="{2D4142EC-E216-4C8A-9242-E32CA2EBAB0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7">
              <a:extLst>
                <a:ext uri="{FF2B5EF4-FFF2-40B4-BE49-F238E27FC236}">
                  <a16:creationId xmlns="" xmlns:a16="http://schemas.microsoft.com/office/drawing/2014/main" id="{CD756434-CDB7-4D7D-A3CF-DB691071435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9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13819 -0.03889 C 0.16719 -0.04745 0.21059 -0.05208 0.25573 -0.05208 C 0.30729 -0.05208 0.34844 -0.04745 0.37743 -0.03889 L 0.51597 -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9074 L 0.16198 -0.0169 C 0.19601 -0.04098 0.24688 -0.05394 0.29983 -0.05394 C 0.36024 -0.05394 0.40868 -0.04098 0.44271 -0.0169 L 0.60503 0.0907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6852 L 0.18593 -0.02269 C 0.225 -0.04306 0.28333 -0.05394 0.34409 -0.05394 C 0.41354 -0.05394 0.46892 -0.04306 0.50798 -0.02269 L 0.69427 0.06852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85 L 0.08403 -0.04074 C 0.10156 -0.0493 0.12795 -0.05393 0.15538 -0.05393 C 0.18681 -0.05393 0.21181 -0.0493 0.22934 -0.04074 L 0.31354 -0.00185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EE2B426-7F60-40BC-9147-53AE615CB3FC}"/>
              </a:ext>
            </a:extLst>
          </p:cNvPr>
          <p:cNvSpPr/>
          <p:nvPr/>
        </p:nvSpPr>
        <p:spPr>
          <a:xfrm>
            <a:off x="533400" y="304800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কাগজের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টুকরো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গুলো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লাগাও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A3C7A8-0FC8-432F-80ED-30EBEF3F9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65530"/>
            <a:ext cx="1295400" cy="2547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FCA7D4-C398-4DC5-8B48-C80B7106A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752600"/>
            <a:ext cx="2590800" cy="3860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82E4E2-34C2-4744-9BFB-0AD66EACE53A}"/>
              </a:ext>
            </a:extLst>
          </p:cNvPr>
          <p:cNvSpPr txBox="1"/>
          <p:nvPr/>
        </p:nvSpPr>
        <p:spPr>
          <a:xfrm>
            <a:off x="6767146" y="3845004"/>
            <a:ext cx="13716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লম্বা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C14C3B-1DE3-45C6-B720-9FF71DA1FC30}"/>
              </a:ext>
            </a:extLst>
          </p:cNvPr>
          <p:cNvSpPr txBox="1"/>
          <p:nvPr/>
        </p:nvSpPr>
        <p:spPr>
          <a:xfrm>
            <a:off x="6669258" y="2643294"/>
            <a:ext cx="1646445" cy="1046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খাটো 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F00DDAE-63B3-479D-9B59-A891113E44B0}"/>
              </a:ext>
            </a:extLst>
          </p:cNvPr>
          <p:cNvGrpSpPr/>
          <p:nvPr/>
        </p:nvGrpSpPr>
        <p:grpSpPr>
          <a:xfrm>
            <a:off x="0" y="5778305"/>
            <a:ext cx="9052803" cy="1079695"/>
            <a:chOff x="126023" y="5400821"/>
            <a:chExt cx="8127610" cy="1237957"/>
          </a:xfrm>
        </p:grpSpPr>
        <p:sp>
          <p:nvSpPr>
            <p:cNvPr id="8" name="Circle: Hollow 10">
              <a:extLst>
                <a:ext uri="{FF2B5EF4-FFF2-40B4-BE49-F238E27FC236}">
                  <a16:creationId xmlns="" xmlns:a16="http://schemas.microsoft.com/office/drawing/2014/main" id="{32975483-8268-4C9D-B2AE-8784369D0063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1">
              <a:extLst>
                <a:ext uri="{FF2B5EF4-FFF2-40B4-BE49-F238E27FC236}">
                  <a16:creationId xmlns="" xmlns:a16="http://schemas.microsoft.com/office/drawing/2014/main" id="{4FD3323B-E67B-4924-B032-7ED4EF3269E9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2">
              <a:extLst>
                <a:ext uri="{FF2B5EF4-FFF2-40B4-BE49-F238E27FC236}">
                  <a16:creationId xmlns="" xmlns:a16="http://schemas.microsoft.com/office/drawing/2014/main" id="{C989CE36-38C0-4242-A143-1CD65537301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3">
              <a:extLst>
                <a:ext uri="{FF2B5EF4-FFF2-40B4-BE49-F238E27FC236}">
                  <a16:creationId xmlns="" xmlns:a16="http://schemas.microsoft.com/office/drawing/2014/main" id="{B9E71F69-8B04-4716-9AF3-79E4BB39C3D8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4">
              <a:extLst>
                <a:ext uri="{FF2B5EF4-FFF2-40B4-BE49-F238E27FC236}">
                  <a16:creationId xmlns="" xmlns:a16="http://schemas.microsoft.com/office/drawing/2014/main" id="{2A4D6687-3893-4D47-8516-4104069FA92A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5">
              <a:extLst>
                <a:ext uri="{FF2B5EF4-FFF2-40B4-BE49-F238E27FC236}">
                  <a16:creationId xmlns="" xmlns:a16="http://schemas.microsoft.com/office/drawing/2014/main" id="{F9B419D5-CF2E-431A-AEFD-A1C64CD4CED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6">
              <a:extLst>
                <a:ext uri="{FF2B5EF4-FFF2-40B4-BE49-F238E27FC236}">
                  <a16:creationId xmlns="" xmlns:a16="http://schemas.microsoft.com/office/drawing/2014/main" id="{BE78776D-A071-47BD-846B-4872255939E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7">
              <a:extLst>
                <a:ext uri="{FF2B5EF4-FFF2-40B4-BE49-F238E27FC236}">
                  <a16:creationId xmlns="" xmlns:a16="http://schemas.microsoft.com/office/drawing/2014/main" id="{0D95257F-6ABD-4CAD-AB2A-E85C9D5C5E1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8">
              <a:extLst>
                <a:ext uri="{FF2B5EF4-FFF2-40B4-BE49-F238E27FC236}">
                  <a16:creationId xmlns="" xmlns:a16="http://schemas.microsoft.com/office/drawing/2014/main" id="{7B3D282D-B874-4D08-9BCE-D7FD21EE9148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9">
              <a:extLst>
                <a:ext uri="{FF2B5EF4-FFF2-40B4-BE49-F238E27FC236}">
                  <a16:creationId xmlns="" xmlns:a16="http://schemas.microsoft.com/office/drawing/2014/main" id="{0078EB65-8DAF-4BFE-9750-6259A360CE61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37092CA-5E9F-4872-927E-13FC7BB35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464" y="0"/>
            <a:ext cx="1046866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64635 0.416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5677 0.217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-2374035" y="6488668"/>
            <a:ext cx="568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C8CA0D-540A-4051-B9AD-7DF4027B9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" y="-7223"/>
            <a:ext cx="6848974" cy="5132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F30EF4-5FFA-49C0-AFAE-38B4684DAD14}"/>
              </a:ext>
            </a:extLst>
          </p:cNvPr>
          <p:cNvSpPr txBox="1"/>
          <p:nvPr/>
        </p:nvSpPr>
        <p:spPr>
          <a:xfrm>
            <a:off x="107896" y="5731554"/>
            <a:ext cx="895668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0D0E2D-5836-4FBC-AB9D-79043B45FB43}"/>
              </a:ext>
            </a:extLst>
          </p:cNvPr>
          <p:cNvSpPr txBox="1"/>
          <p:nvPr/>
        </p:nvSpPr>
        <p:spPr>
          <a:xfrm>
            <a:off x="26441" y="5133456"/>
            <a:ext cx="12540571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দুজন শিশুর মধ্যে খাটো, লম্বা নির্ধারণ করি।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972A38-6033-4E6F-AC0A-592333D8FBD7}"/>
              </a:ext>
            </a:extLst>
          </p:cNvPr>
          <p:cNvSpPr txBox="1"/>
          <p:nvPr/>
        </p:nvSpPr>
        <p:spPr>
          <a:xfrm>
            <a:off x="1295400" y="2224910"/>
            <a:ext cx="183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72B5D7-EB30-40A1-988E-AC2E6C76F7E0}"/>
              </a:ext>
            </a:extLst>
          </p:cNvPr>
          <p:cNvSpPr txBox="1"/>
          <p:nvPr/>
        </p:nvSpPr>
        <p:spPr>
          <a:xfrm>
            <a:off x="4648200" y="3200400"/>
            <a:ext cx="183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7092CA-5E9F-4872-927E-13FC7BB35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800" y="0"/>
            <a:ext cx="1323530" cy="70008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F00DDAE-63B3-479D-9B59-A891113E44B0}"/>
              </a:ext>
            </a:extLst>
          </p:cNvPr>
          <p:cNvGrpSpPr/>
          <p:nvPr/>
        </p:nvGrpSpPr>
        <p:grpSpPr>
          <a:xfrm>
            <a:off x="-36475" y="6248400"/>
            <a:ext cx="9052803" cy="752475"/>
            <a:chOff x="126023" y="5400821"/>
            <a:chExt cx="8127610" cy="1237957"/>
          </a:xfrm>
        </p:grpSpPr>
        <p:sp>
          <p:nvSpPr>
            <p:cNvPr id="10" name="Circle: Hollow 10">
              <a:extLst>
                <a:ext uri="{FF2B5EF4-FFF2-40B4-BE49-F238E27FC236}">
                  <a16:creationId xmlns="" xmlns:a16="http://schemas.microsoft.com/office/drawing/2014/main" id="{32975483-8268-4C9D-B2AE-8784369D0063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1">
              <a:extLst>
                <a:ext uri="{FF2B5EF4-FFF2-40B4-BE49-F238E27FC236}">
                  <a16:creationId xmlns="" xmlns:a16="http://schemas.microsoft.com/office/drawing/2014/main" id="{4FD3323B-E67B-4924-B032-7ED4EF3269E9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2">
              <a:extLst>
                <a:ext uri="{FF2B5EF4-FFF2-40B4-BE49-F238E27FC236}">
                  <a16:creationId xmlns="" xmlns:a16="http://schemas.microsoft.com/office/drawing/2014/main" id="{C989CE36-38C0-4242-A143-1CD65537301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3">
              <a:extLst>
                <a:ext uri="{FF2B5EF4-FFF2-40B4-BE49-F238E27FC236}">
                  <a16:creationId xmlns="" xmlns:a16="http://schemas.microsoft.com/office/drawing/2014/main" id="{B9E71F69-8B04-4716-9AF3-79E4BB39C3D8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4">
              <a:extLst>
                <a:ext uri="{FF2B5EF4-FFF2-40B4-BE49-F238E27FC236}">
                  <a16:creationId xmlns="" xmlns:a16="http://schemas.microsoft.com/office/drawing/2014/main" id="{2A4D6687-3893-4D47-8516-4104069FA92A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5">
              <a:extLst>
                <a:ext uri="{FF2B5EF4-FFF2-40B4-BE49-F238E27FC236}">
                  <a16:creationId xmlns="" xmlns:a16="http://schemas.microsoft.com/office/drawing/2014/main" id="{F9B419D5-CF2E-431A-AEFD-A1C64CD4CED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6">
              <a:extLst>
                <a:ext uri="{FF2B5EF4-FFF2-40B4-BE49-F238E27FC236}">
                  <a16:creationId xmlns="" xmlns:a16="http://schemas.microsoft.com/office/drawing/2014/main" id="{BE78776D-A071-47BD-846B-4872255939E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7">
              <a:extLst>
                <a:ext uri="{FF2B5EF4-FFF2-40B4-BE49-F238E27FC236}">
                  <a16:creationId xmlns="" xmlns:a16="http://schemas.microsoft.com/office/drawing/2014/main" id="{0D95257F-6ABD-4CAD-AB2A-E85C9D5C5E1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8">
              <a:extLst>
                <a:ext uri="{FF2B5EF4-FFF2-40B4-BE49-F238E27FC236}">
                  <a16:creationId xmlns="" xmlns:a16="http://schemas.microsoft.com/office/drawing/2014/main" id="{7B3D282D-B874-4D08-9BCE-D7FD21EE9148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9">
              <a:extLst>
                <a:ext uri="{FF2B5EF4-FFF2-40B4-BE49-F238E27FC236}">
                  <a16:creationId xmlns="" xmlns:a16="http://schemas.microsoft.com/office/drawing/2014/main" id="{0078EB65-8DAF-4BFE-9750-6259A360CE61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8" y="1769268"/>
            <a:ext cx="8001000" cy="346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F00DDAE-63B3-479D-9B59-A891113E44B0}"/>
              </a:ext>
            </a:extLst>
          </p:cNvPr>
          <p:cNvGrpSpPr/>
          <p:nvPr/>
        </p:nvGrpSpPr>
        <p:grpSpPr>
          <a:xfrm>
            <a:off x="0" y="5778305"/>
            <a:ext cx="9052803" cy="1079695"/>
            <a:chOff x="126023" y="5400821"/>
            <a:chExt cx="8127610" cy="1237957"/>
          </a:xfrm>
        </p:grpSpPr>
        <p:sp>
          <p:nvSpPr>
            <p:cNvPr id="4" name="Circle: Hollow 10">
              <a:extLst>
                <a:ext uri="{FF2B5EF4-FFF2-40B4-BE49-F238E27FC236}">
                  <a16:creationId xmlns="" xmlns:a16="http://schemas.microsoft.com/office/drawing/2014/main" id="{32975483-8268-4C9D-B2AE-8784369D0063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Circle: Hollow 11">
              <a:extLst>
                <a:ext uri="{FF2B5EF4-FFF2-40B4-BE49-F238E27FC236}">
                  <a16:creationId xmlns="" xmlns:a16="http://schemas.microsoft.com/office/drawing/2014/main" id="{4FD3323B-E67B-4924-B032-7ED4EF3269E9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Circle: Hollow 12">
              <a:extLst>
                <a:ext uri="{FF2B5EF4-FFF2-40B4-BE49-F238E27FC236}">
                  <a16:creationId xmlns="" xmlns:a16="http://schemas.microsoft.com/office/drawing/2014/main" id="{C989CE36-38C0-4242-A143-1CD65537301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13">
              <a:extLst>
                <a:ext uri="{FF2B5EF4-FFF2-40B4-BE49-F238E27FC236}">
                  <a16:creationId xmlns="" xmlns:a16="http://schemas.microsoft.com/office/drawing/2014/main" id="{B9E71F69-8B04-4716-9AF3-79E4BB39C3D8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4">
              <a:extLst>
                <a:ext uri="{FF2B5EF4-FFF2-40B4-BE49-F238E27FC236}">
                  <a16:creationId xmlns="" xmlns:a16="http://schemas.microsoft.com/office/drawing/2014/main" id="{2A4D6687-3893-4D47-8516-4104069FA92A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5">
              <a:extLst>
                <a:ext uri="{FF2B5EF4-FFF2-40B4-BE49-F238E27FC236}">
                  <a16:creationId xmlns="" xmlns:a16="http://schemas.microsoft.com/office/drawing/2014/main" id="{F9B419D5-CF2E-431A-AEFD-A1C64CD4CEDE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6">
              <a:extLst>
                <a:ext uri="{FF2B5EF4-FFF2-40B4-BE49-F238E27FC236}">
                  <a16:creationId xmlns="" xmlns:a16="http://schemas.microsoft.com/office/drawing/2014/main" id="{BE78776D-A071-47BD-846B-4872255939E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7">
              <a:extLst>
                <a:ext uri="{FF2B5EF4-FFF2-40B4-BE49-F238E27FC236}">
                  <a16:creationId xmlns="" xmlns:a16="http://schemas.microsoft.com/office/drawing/2014/main" id="{0D95257F-6ABD-4CAD-AB2A-E85C9D5C5E1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8">
              <a:extLst>
                <a:ext uri="{FF2B5EF4-FFF2-40B4-BE49-F238E27FC236}">
                  <a16:creationId xmlns="" xmlns:a16="http://schemas.microsoft.com/office/drawing/2014/main" id="{7B3D282D-B874-4D08-9BCE-D7FD21EE9148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9">
              <a:extLst>
                <a:ext uri="{FF2B5EF4-FFF2-40B4-BE49-F238E27FC236}">
                  <a16:creationId xmlns="" xmlns:a16="http://schemas.microsoft.com/office/drawing/2014/main" id="{0078EB65-8DAF-4BFE-9750-6259A360CE61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37092CA-5E9F-4872-927E-13FC7BB35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400" y="0"/>
            <a:ext cx="1475930" cy="7000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046940"/>
            <a:ext cx="152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ভারি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00596" y="3886200"/>
            <a:ext cx="2403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হালকা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243819" y="609600"/>
            <a:ext cx="777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/>
              </a:rPr>
              <a:t>ছবিতে কি দেখতে পাচ্ছ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61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8"/>
          <a:stretch/>
        </p:blipFill>
        <p:spPr>
          <a:xfrm>
            <a:off x="2553717" y="3657600"/>
            <a:ext cx="4036568" cy="203351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r="282" b="63830"/>
          <a:stretch/>
        </p:blipFill>
        <p:spPr>
          <a:xfrm>
            <a:off x="560991" y="994011"/>
            <a:ext cx="3659875" cy="2113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9" b="29318"/>
          <a:stretch/>
        </p:blipFill>
        <p:spPr>
          <a:xfrm>
            <a:off x="4865682" y="994110"/>
            <a:ext cx="3659875" cy="21131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ছবিতে কি কি দেখতে পাচ্ছ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752" y="206906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হালকা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76800" y="2072853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হালকা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6801" y="4899783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হালকা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7876" y="571867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ভারি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27103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ভারি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03718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ভারি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ED59047-F673-4538-B6D7-9D9E9E778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9475" y="815231"/>
            <a:ext cx="999442" cy="67962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6F1769D-6417-4E11-8687-4C65C21B0A08}"/>
              </a:ext>
            </a:extLst>
          </p:cNvPr>
          <p:cNvGrpSpPr/>
          <p:nvPr/>
        </p:nvGrpSpPr>
        <p:grpSpPr>
          <a:xfrm>
            <a:off x="0" y="6088009"/>
            <a:ext cx="9144000" cy="782886"/>
            <a:chOff x="126023" y="5400821"/>
            <a:chExt cx="8127610" cy="1237957"/>
          </a:xfrm>
        </p:grpSpPr>
        <p:sp>
          <p:nvSpPr>
            <p:cNvPr id="14" name="Circle: Hollow 14">
              <a:extLst>
                <a:ext uri="{FF2B5EF4-FFF2-40B4-BE49-F238E27FC236}">
                  <a16:creationId xmlns="" xmlns:a16="http://schemas.microsoft.com/office/drawing/2014/main" id="{C8569394-0489-450D-95C1-339186F611D6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5">
              <a:extLst>
                <a:ext uri="{FF2B5EF4-FFF2-40B4-BE49-F238E27FC236}">
                  <a16:creationId xmlns="" xmlns:a16="http://schemas.microsoft.com/office/drawing/2014/main" id="{3DABCD00-1019-4A88-B22C-435A7730C3BC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6">
              <a:extLst>
                <a:ext uri="{FF2B5EF4-FFF2-40B4-BE49-F238E27FC236}">
                  <a16:creationId xmlns="" xmlns:a16="http://schemas.microsoft.com/office/drawing/2014/main" id="{6EB10E12-6FEB-4ABD-856D-E552F8BC682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7">
              <a:extLst>
                <a:ext uri="{FF2B5EF4-FFF2-40B4-BE49-F238E27FC236}">
                  <a16:creationId xmlns="" xmlns:a16="http://schemas.microsoft.com/office/drawing/2014/main" id="{87FE86A2-47B9-45D2-B3B0-A7A53451E4BA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8">
              <a:extLst>
                <a:ext uri="{FF2B5EF4-FFF2-40B4-BE49-F238E27FC236}">
                  <a16:creationId xmlns="" xmlns:a16="http://schemas.microsoft.com/office/drawing/2014/main" id="{7132D911-BB66-4C66-BCC9-532880A2318E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9">
              <a:extLst>
                <a:ext uri="{FF2B5EF4-FFF2-40B4-BE49-F238E27FC236}">
                  <a16:creationId xmlns="" xmlns:a16="http://schemas.microsoft.com/office/drawing/2014/main" id="{415A693C-F5C8-468E-B553-86C6F1CD8DE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20">
              <a:extLst>
                <a:ext uri="{FF2B5EF4-FFF2-40B4-BE49-F238E27FC236}">
                  <a16:creationId xmlns="" xmlns:a16="http://schemas.microsoft.com/office/drawing/2014/main" id="{27FE91AE-DA6E-47BC-929C-C3F7AF44132C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1">
              <a:extLst>
                <a:ext uri="{FF2B5EF4-FFF2-40B4-BE49-F238E27FC236}">
                  <a16:creationId xmlns="" xmlns:a16="http://schemas.microsoft.com/office/drawing/2014/main" id="{FFEE7038-6B9A-487C-862D-5FA5A6FF27D3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2">
              <a:extLst>
                <a:ext uri="{FF2B5EF4-FFF2-40B4-BE49-F238E27FC236}">
                  <a16:creationId xmlns="" xmlns:a16="http://schemas.microsoft.com/office/drawing/2014/main" id="{BF097366-C859-4104-922B-9646BF0A6B0E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3">
              <a:extLst>
                <a:ext uri="{FF2B5EF4-FFF2-40B4-BE49-F238E27FC236}">
                  <a16:creationId xmlns="" xmlns:a16="http://schemas.microsoft.com/office/drawing/2014/main" id="{61E1C022-FBF2-49B5-9A13-3B5ECDDE8845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7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0" y="6200388"/>
            <a:ext cx="9144000" cy="470095"/>
            <a:chOff x="126023" y="5400821"/>
            <a:chExt cx="8127610" cy="1237957"/>
          </a:xfrm>
        </p:grpSpPr>
        <p:sp>
          <p:nvSpPr>
            <p:cNvPr id="3" name="Circle: Hollow 6">
              <a:extLst>
                <a:ext uri="{FF2B5EF4-FFF2-40B4-BE49-F238E27FC236}">
                  <a16:creationId xmlns=""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Circle: Hollow 8">
              <a:extLst>
                <a:ext uri="{FF2B5EF4-FFF2-40B4-BE49-F238E27FC236}">
                  <a16:creationId xmlns=""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Circle: Hollow 9">
              <a:extLst>
                <a:ext uri="{FF2B5EF4-FFF2-40B4-BE49-F238E27FC236}">
                  <a16:creationId xmlns=""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Circle: Hollow 10">
              <a:extLst>
                <a:ext uri="{FF2B5EF4-FFF2-40B4-BE49-F238E27FC236}">
                  <a16:creationId xmlns=""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11">
              <a:extLst>
                <a:ext uri="{FF2B5EF4-FFF2-40B4-BE49-F238E27FC236}">
                  <a16:creationId xmlns=""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ircle: Hollow 12">
              <a:extLst>
                <a:ext uri="{FF2B5EF4-FFF2-40B4-BE49-F238E27FC236}">
                  <a16:creationId xmlns=""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13">
              <a:extLst>
                <a:ext uri="{FF2B5EF4-FFF2-40B4-BE49-F238E27FC236}">
                  <a16:creationId xmlns=""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14">
              <a:extLst>
                <a:ext uri="{FF2B5EF4-FFF2-40B4-BE49-F238E27FC236}">
                  <a16:creationId xmlns=""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5">
              <a:extLst>
                <a:ext uri="{FF2B5EF4-FFF2-40B4-BE49-F238E27FC236}">
                  <a16:creationId xmlns=""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6">
              <a:extLst>
                <a:ext uri="{FF2B5EF4-FFF2-40B4-BE49-F238E27FC236}">
                  <a16:creationId xmlns=""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28050" y="58436"/>
            <a:ext cx="657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আজ আমরা কি কি শিখলাম?</a:t>
            </a:r>
            <a:endParaRPr lang="en-US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C42F1A"/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1200" y="381601"/>
            <a:ext cx="1762008" cy="6502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767"/>
            <a:ext cx="7704875" cy="549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7B0BA1-1D7E-4C85-A2A6-E9F97F494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2999"/>
            <a:ext cx="7546200" cy="4365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ADF420-0958-4E25-A697-ED2C0768F4BA}"/>
              </a:ext>
            </a:extLst>
          </p:cNvPr>
          <p:cNvSpPr txBox="1"/>
          <p:nvPr/>
        </p:nvSpPr>
        <p:spPr>
          <a:xfrm>
            <a:off x="753019" y="2895600"/>
            <a:ext cx="6040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DCCBCE0-4595-49B9-A6BC-62DCE39A1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57800"/>
            <a:ext cx="8915401" cy="1600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DF76CBE-2940-4F27-BFC4-48368540541A}"/>
              </a:ext>
            </a:extLst>
          </p:cNvPr>
          <p:cNvGrpSpPr/>
          <p:nvPr/>
        </p:nvGrpSpPr>
        <p:grpSpPr>
          <a:xfrm>
            <a:off x="-1" y="76200"/>
            <a:ext cx="9248331" cy="914399"/>
            <a:chOff x="126023" y="5400821"/>
            <a:chExt cx="8127610" cy="1237957"/>
          </a:xfrm>
        </p:grpSpPr>
        <p:sp>
          <p:nvSpPr>
            <p:cNvPr id="6" name="Circle: Hollow 5">
              <a:extLst>
                <a:ext uri="{FF2B5EF4-FFF2-40B4-BE49-F238E27FC236}">
                  <a16:creationId xmlns="" xmlns:a16="http://schemas.microsoft.com/office/drawing/2014/main" id="{FDFCB048-AD0C-4A74-8B66-0D705B7C9F39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="" xmlns:a16="http://schemas.microsoft.com/office/drawing/2014/main" id="{20B65F80-0816-4E3E-9CDC-6E4526DC91CD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="" xmlns:a16="http://schemas.microsoft.com/office/drawing/2014/main" id="{90CF9F97-C1FD-4FF7-A34A-668E4F76A71B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51A4CB51-7C3E-4797-AC18-883E0204B80A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="" xmlns:a16="http://schemas.microsoft.com/office/drawing/2014/main" id="{D73AE308-1B59-4D4E-9E40-14C4ABDA85C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="" xmlns:a16="http://schemas.microsoft.com/office/drawing/2014/main" id="{19ED017C-AEED-41B6-B137-F1EE8BC06789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="" xmlns:a16="http://schemas.microsoft.com/office/drawing/2014/main" id="{22A57CD0-62EC-43CF-92F5-69AC3E60E2FD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="" xmlns:a16="http://schemas.microsoft.com/office/drawing/2014/main" id="{36A7F5DD-6EA5-42E8-AB58-6314185A4F1C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="" xmlns:a16="http://schemas.microsoft.com/office/drawing/2014/main" id="{F018F2A5-6BCC-4F44-A69E-4233C9633660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="" xmlns:a16="http://schemas.microsoft.com/office/drawing/2014/main" id="{359FF20D-1890-4C6D-9C8D-1500CC82DCEF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71D293A-4823-44DE-97D4-3A9BC951A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6199" y="0"/>
            <a:ext cx="1702132" cy="700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1378C-0741-45B8-8AB5-4EBB03040491}"/>
              </a:ext>
            </a:extLst>
          </p:cNvPr>
          <p:cNvSpPr/>
          <p:nvPr/>
        </p:nvSpPr>
        <p:spPr>
          <a:xfrm>
            <a:off x="21241" y="31383"/>
            <a:ext cx="9144000" cy="676794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316F353-BC33-41FB-BDEB-AA919BDEBF9C}"/>
              </a:ext>
            </a:extLst>
          </p:cNvPr>
          <p:cNvSpPr/>
          <p:nvPr/>
        </p:nvSpPr>
        <p:spPr>
          <a:xfrm>
            <a:off x="6934200" y="3429000"/>
            <a:ext cx="762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70A23A8-DDD3-41F2-A938-6984CDD55906}"/>
              </a:ext>
            </a:extLst>
          </p:cNvPr>
          <p:cNvSpPr/>
          <p:nvPr/>
        </p:nvSpPr>
        <p:spPr>
          <a:xfrm>
            <a:off x="-8020" y="45027"/>
            <a:ext cx="2888673" cy="676794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922E3AC-4D36-4F3B-B034-29AB48CD0139}"/>
              </a:ext>
            </a:extLst>
          </p:cNvPr>
          <p:cNvSpPr/>
          <p:nvPr/>
        </p:nvSpPr>
        <p:spPr>
          <a:xfrm>
            <a:off x="412365" y="274819"/>
            <a:ext cx="2163488" cy="645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F648CBA7-194A-409B-845D-25B259F68767}"/>
              </a:ext>
            </a:extLst>
          </p:cNvPr>
          <p:cNvSpPr/>
          <p:nvPr/>
        </p:nvSpPr>
        <p:spPr>
          <a:xfrm>
            <a:off x="772580" y="690719"/>
            <a:ext cx="1443058" cy="5781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392B4221-E455-4C35-B5A5-AF256322174A}"/>
              </a:ext>
            </a:extLst>
          </p:cNvPr>
          <p:cNvSpPr/>
          <p:nvPr/>
        </p:nvSpPr>
        <p:spPr>
          <a:xfrm>
            <a:off x="1107269" y="952500"/>
            <a:ext cx="879768" cy="533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10151AE-32A0-4AE4-BE55-BE04AECC0E1D}"/>
              </a:ext>
            </a:extLst>
          </p:cNvPr>
          <p:cNvSpPr/>
          <p:nvPr/>
        </p:nvSpPr>
        <p:spPr>
          <a:xfrm>
            <a:off x="38339" y="762000"/>
            <a:ext cx="2883877" cy="178729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B29E714-C720-46F8-A1B2-255A856FAB20}"/>
              </a:ext>
            </a:extLst>
          </p:cNvPr>
          <p:cNvSpPr/>
          <p:nvPr/>
        </p:nvSpPr>
        <p:spPr>
          <a:xfrm>
            <a:off x="7024414" y="3491132"/>
            <a:ext cx="567396" cy="273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0DE3ED9-4DD6-467F-8E51-D73C71251A13}"/>
              </a:ext>
            </a:extLst>
          </p:cNvPr>
          <p:cNvGrpSpPr/>
          <p:nvPr/>
        </p:nvGrpSpPr>
        <p:grpSpPr>
          <a:xfrm>
            <a:off x="-80279" y="446324"/>
            <a:ext cx="8811914" cy="5805053"/>
            <a:chOff x="-14947" y="482025"/>
            <a:chExt cx="8811914" cy="5805053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00DB84E-03D5-495B-848C-F2D5F5A177B2}"/>
                </a:ext>
              </a:extLst>
            </p:cNvPr>
            <p:cNvSpPr txBox="1"/>
            <p:nvPr/>
          </p:nvSpPr>
          <p:spPr>
            <a:xfrm>
              <a:off x="5638801" y="482025"/>
              <a:ext cx="2732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বিষয়</a:t>
              </a:r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গণিত</a:t>
              </a:r>
              <a:endParaRPr lang="en-GB" sz="32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F93ABC6-0A09-4E4D-A221-66CE5D698D49}"/>
                </a:ext>
              </a:extLst>
            </p:cNvPr>
            <p:cNvSpPr txBox="1"/>
            <p:nvPr/>
          </p:nvSpPr>
          <p:spPr>
            <a:xfrm>
              <a:off x="4253186" y="1381780"/>
              <a:ext cx="306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800" b="1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শিরোনাম</a:t>
              </a:r>
              <a:endParaRPr lang="en-GB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3EE48E3-16B6-4B15-A598-B3D04796098B}"/>
                </a:ext>
              </a:extLst>
            </p:cNvPr>
            <p:cNvSpPr/>
            <p:nvPr/>
          </p:nvSpPr>
          <p:spPr>
            <a:xfrm>
              <a:off x="3207327" y="1447800"/>
              <a:ext cx="907473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C4985C4-C8FD-453E-BEF9-855ADCDB4806}"/>
                </a:ext>
              </a:extLst>
            </p:cNvPr>
            <p:cNvSpPr/>
            <p:nvPr/>
          </p:nvSpPr>
          <p:spPr>
            <a:xfrm>
              <a:off x="7696200" y="1448878"/>
              <a:ext cx="831273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D6BAD57-EB11-413C-A1AE-51A093B89A03}"/>
                </a:ext>
              </a:extLst>
            </p:cNvPr>
            <p:cNvSpPr txBox="1"/>
            <p:nvPr/>
          </p:nvSpPr>
          <p:spPr>
            <a:xfrm>
              <a:off x="4191000" y="2073761"/>
              <a:ext cx="33419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GB" sz="4400" b="1" dirty="0" err="1">
                  <a:ln/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তুলনা</a:t>
              </a:r>
              <a:r>
                <a:rPr lang="en-GB" sz="4400" b="1" dirty="0">
                  <a:ln/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GB" sz="4400" b="1" dirty="0" err="1" smtClean="0">
                  <a:ln/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করি</a:t>
              </a:r>
              <a:endParaRPr lang="en-GB" sz="4400" b="1" dirty="0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endParaRPr>
            </a:p>
            <a:p>
              <a:r>
                <a:rPr lang="en-US" sz="4400" b="1" dirty="0" smtClean="0">
                  <a:ln/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b="1" dirty="0" err="1" smtClean="0">
                  <a:ln/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পৃষ্ঠাঃ</a:t>
              </a:r>
              <a:r>
                <a:rPr lang="en-US" sz="3600" b="1" dirty="0" smtClean="0">
                  <a:ln/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৫ </a:t>
              </a:r>
              <a:endParaRPr lang="en-GB" sz="3600" b="1" dirty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9F22A5B-21B1-4DE3-90A3-E86E8CF342C8}"/>
                </a:ext>
              </a:extLst>
            </p:cNvPr>
            <p:cNvSpPr txBox="1"/>
            <p:nvPr/>
          </p:nvSpPr>
          <p:spPr>
            <a:xfrm>
              <a:off x="3810000" y="3362980"/>
              <a:ext cx="313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dirty="0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অংশ</a:t>
              </a:r>
              <a:endParaRPr lang="en-GB" sz="2800" b="1" dirty="0">
                <a:ln/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FFB4164-7F44-48FF-B40C-910C0A19EDF3}"/>
                </a:ext>
              </a:extLst>
            </p:cNvPr>
            <p:cNvSpPr/>
            <p:nvPr/>
          </p:nvSpPr>
          <p:spPr>
            <a:xfrm>
              <a:off x="3200400" y="3429000"/>
              <a:ext cx="838197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84C43A8-B94D-4E07-9BD5-E3F56B7037D3}"/>
                </a:ext>
              </a:extLst>
            </p:cNvPr>
            <p:cNvSpPr txBox="1"/>
            <p:nvPr/>
          </p:nvSpPr>
          <p:spPr>
            <a:xfrm>
              <a:off x="2910542" y="5334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শ্রেণি</a:t>
              </a:r>
              <a:r>
                <a:rPr lang="en-US" sz="2800" b="1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প্রথম</a:t>
              </a:r>
              <a:endParaRPr lang="en-GB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50D3D21-5674-49C0-AC1B-21B19F9DF8AE}"/>
                </a:ext>
              </a:extLst>
            </p:cNvPr>
            <p:cNvSpPr txBox="1"/>
            <p:nvPr/>
          </p:nvSpPr>
          <p:spPr>
            <a:xfrm>
              <a:off x="-14947" y="797701"/>
              <a:ext cx="28194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পাঠ</a:t>
              </a:r>
              <a:r>
                <a:rPr lang="en-US" sz="54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pPr algn="ctr"/>
              <a:r>
                <a:rPr lang="en-US" sz="54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পরিচিতি</a:t>
              </a:r>
              <a:endParaRPr lang="en-GB" sz="54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3EA72D1-3BDF-4688-97AB-39D29D0DE2CA}"/>
                </a:ext>
              </a:extLst>
            </p:cNvPr>
            <p:cNvSpPr txBox="1"/>
            <p:nvPr/>
          </p:nvSpPr>
          <p:spPr>
            <a:xfrm>
              <a:off x="3053551" y="4348086"/>
              <a:ext cx="5743416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কম-বেশি</a:t>
              </a:r>
              <a:r>
                <a:rPr lang="en-US" sz="40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ছোট-বড়</a:t>
              </a:r>
              <a:r>
                <a:rPr lang="en-US" sz="40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হালকা-ভারী</a:t>
              </a:r>
              <a:r>
                <a:rPr lang="en-US" sz="40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কাছে-দূরে</a:t>
              </a:r>
              <a:r>
                <a:rPr lang="en-US" sz="40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4000" dirty="0">
                  <a:ln w="0"/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……………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443C059-ACA0-4A69-AA73-7925299C7A9E}"/>
                </a:ext>
              </a:extLst>
            </p:cNvPr>
            <p:cNvSpPr/>
            <p:nvPr/>
          </p:nvSpPr>
          <p:spPr>
            <a:xfrm>
              <a:off x="3352746" y="3457136"/>
              <a:ext cx="515870" cy="248342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260638-F0B4-4876-802E-26C7D94DD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" y="3060720"/>
            <a:ext cx="2806871" cy="31906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4255" y="88811"/>
            <a:ext cx="1244227" cy="735093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21241" y="6278967"/>
            <a:ext cx="8970358" cy="470095"/>
            <a:chOff x="126023" y="5400821"/>
            <a:chExt cx="8127610" cy="1237957"/>
          </a:xfrm>
        </p:grpSpPr>
        <p:sp>
          <p:nvSpPr>
            <p:cNvPr id="27" name="Circle: Hollow 6">
              <a:extLst>
                <a:ext uri="{FF2B5EF4-FFF2-40B4-BE49-F238E27FC236}">
                  <a16:creationId xmlns=""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8">
              <a:extLst>
                <a:ext uri="{FF2B5EF4-FFF2-40B4-BE49-F238E27FC236}">
                  <a16:creationId xmlns=""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9">
              <a:extLst>
                <a:ext uri="{FF2B5EF4-FFF2-40B4-BE49-F238E27FC236}">
                  <a16:creationId xmlns=""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10">
              <a:extLst>
                <a:ext uri="{FF2B5EF4-FFF2-40B4-BE49-F238E27FC236}">
                  <a16:creationId xmlns=""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11">
              <a:extLst>
                <a:ext uri="{FF2B5EF4-FFF2-40B4-BE49-F238E27FC236}">
                  <a16:creationId xmlns=""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12">
              <a:extLst>
                <a:ext uri="{FF2B5EF4-FFF2-40B4-BE49-F238E27FC236}">
                  <a16:creationId xmlns=""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13">
              <a:extLst>
                <a:ext uri="{FF2B5EF4-FFF2-40B4-BE49-F238E27FC236}">
                  <a16:creationId xmlns=""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14">
              <a:extLst>
                <a:ext uri="{FF2B5EF4-FFF2-40B4-BE49-F238E27FC236}">
                  <a16:creationId xmlns=""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15">
              <a:extLst>
                <a:ext uri="{FF2B5EF4-FFF2-40B4-BE49-F238E27FC236}">
                  <a16:creationId xmlns=""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16">
              <a:extLst>
                <a:ext uri="{FF2B5EF4-FFF2-40B4-BE49-F238E27FC236}">
                  <a16:creationId xmlns=""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0B5F54B0-B5EC-404B-B29F-5C77691268E1}"/>
              </a:ext>
            </a:extLst>
          </p:cNvPr>
          <p:cNvGrpSpPr/>
          <p:nvPr/>
        </p:nvGrpSpPr>
        <p:grpSpPr>
          <a:xfrm>
            <a:off x="0" y="6099516"/>
            <a:ext cx="9144000" cy="771379"/>
            <a:chOff x="126023" y="5400821"/>
            <a:chExt cx="8127610" cy="1237957"/>
          </a:xfrm>
        </p:grpSpPr>
        <p:sp>
          <p:nvSpPr>
            <p:cNvPr id="30" name="Circle: Hollow 29">
              <a:extLst>
                <a:ext uri="{FF2B5EF4-FFF2-40B4-BE49-F238E27FC236}">
                  <a16:creationId xmlns="" xmlns:a16="http://schemas.microsoft.com/office/drawing/2014/main" id="{4DA51DEC-6402-4EC5-8C94-B32310369D22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="" xmlns:a16="http://schemas.microsoft.com/office/drawing/2014/main" id="{FEA46E56-F730-44C1-BE2D-8F2ED95DF34A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="" xmlns:a16="http://schemas.microsoft.com/office/drawing/2014/main" id="{D2664483-9D5D-4F66-9A7D-9100A0734C0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="" xmlns:a16="http://schemas.microsoft.com/office/drawing/2014/main" id="{7A3DEEF5-4634-4455-919F-70CCFA9699D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="" xmlns:a16="http://schemas.microsoft.com/office/drawing/2014/main" id="{42A0ACD0-93DB-4F4D-A873-C3DD46FDA0F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="" xmlns:a16="http://schemas.microsoft.com/office/drawing/2014/main" id="{1B4A1360-F281-44F9-9F27-86876A966F5C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="" xmlns:a16="http://schemas.microsoft.com/office/drawing/2014/main" id="{D5311A4F-BFFA-47E0-B064-CD162DB379BA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="" xmlns:a16="http://schemas.microsoft.com/office/drawing/2014/main" id="{1BC0587A-5AFB-4E81-9DC0-EEA06D97D0C6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="" xmlns:a16="http://schemas.microsoft.com/office/drawing/2014/main" id="{D69099AE-D286-4DD6-9FDA-07C6479CBF55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="" xmlns:a16="http://schemas.microsoft.com/office/drawing/2014/main" id="{FE2DAD12-0229-4C9C-86CE-BAB0E571A41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96F6E10-7A43-4097-83A2-0DCAA71A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4674" y="-304800"/>
            <a:ext cx="1561726" cy="7305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685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572" y="1828800"/>
            <a:ext cx="6638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১.১.১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কম বেশি তুলনা করতে পারবে।</a:t>
            </a:r>
          </a:p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১.১.২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ছোট- বড় শনাক্ত করতে পারবে।</a:t>
            </a:r>
          </a:p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১.১.৩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হালকা – ভারী তুলনা করে বলতে পারবে।</a:t>
            </a:r>
          </a:p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১.১.৪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কাছে – দূরে দেখে বলতে পারবে।</a:t>
            </a:r>
          </a:p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১.১.৫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খাটো - লম্বা আলাদা করতে পারবে।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708E7C-0F7E-4BA1-8E11-63232B80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8479"/>
            <a:ext cx="6669433" cy="4457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4807DF-B144-43E5-867B-8CC3E0E4FF7C}"/>
              </a:ext>
            </a:extLst>
          </p:cNvPr>
          <p:cNvSpPr/>
          <p:nvPr/>
        </p:nvSpPr>
        <p:spPr>
          <a:xfrm>
            <a:off x="159734" y="896292"/>
            <a:ext cx="73466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ছবিতে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কী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ধরনের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পার্থক্য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0" y="6096000"/>
            <a:ext cx="8991600" cy="774895"/>
            <a:chOff x="126023" y="5400821"/>
            <a:chExt cx="8127610" cy="1237957"/>
          </a:xfrm>
        </p:grpSpPr>
        <p:sp>
          <p:nvSpPr>
            <p:cNvPr id="7" name="Circle: Hollow 6">
              <a:extLst>
                <a:ext uri="{FF2B5EF4-FFF2-40B4-BE49-F238E27FC236}">
                  <a16:creationId xmlns=""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=""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=""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=""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=""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=""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=""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=""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=""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9997" y="0"/>
            <a:ext cx="1628333" cy="7000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3623" y="-27038"/>
            <a:ext cx="6393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পূর্বপাঠ</a:t>
            </a:r>
            <a:r>
              <a:rPr lang="en-US" sz="5400" b="1" cap="all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পুনরালচনা</a:t>
            </a:r>
            <a:r>
              <a:rPr lang="en-US" sz="5400" b="1" cap="all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8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36AEE1C-5B77-4E15-8185-25502BD7B2F9}"/>
              </a:ext>
            </a:extLst>
          </p:cNvPr>
          <p:cNvSpPr/>
          <p:nvPr/>
        </p:nvSpPr>
        <p:spPr>
          <a:xfrm>
            <a:off x="838200" y="2286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চিত্রে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কী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দেখা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যাচ্ছে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E9EAD4-4224-4DAA-8387-618594EF1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74931"/>
            <a:ext cx="7502551" cy="5221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1200" y="-380999"/>
            <a:ext cx="1762008" cy="72652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0" y="6200388"/>
            <a:ext cx="9144000" cy="470095"/>
            <a:chOff x="126023" y="5400821"/>
            <a:chExt cx="8127610" cy="1237957"/>
          </a:xfrm>
        </p:grpSpPr>
        <p:sp>
          <p:nvSpPr>
            <p:cNvPr id="8" name="Circle: Hollow 6">
              <a:extLst>
                <a:ext uri="{FF2B5EF4-FFF2-40B4-BE49-F238E27FC236}">
                  <a16:creationId xmlns=""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=""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=""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=""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=""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=""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=""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=""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=""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3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29E7FC4-AF50-4FE5-B045-D0836EEA8F00}"/>
              </a:ext>
            </a:extLst>
          </p:cNvPr>
          <p:cNvGrpSpPr/>
          <p:nvPr/>
        </p:nvGrpSpPr>
        <p:grpSpPr>
          <a:xfrm>
            <a:off x="0" y="6200388"/>
            <a:ext cx="9144000" cy="470095"/>
            <a:chOff x="126023" y="5400821"/>
            <a:chExt cx="8127610" cy="1237957"/>
          </a:xfrm>
        </p:grpSpPr>
        <p:sp>
          <p:nvSpPr>
            <p:cNvPr id="10" name="Circle: Hollow 6">
              <a:extLst>
                <a:ext uri="{FF2B5EF4-FFF2-40B4-BE49-F238E27FC236}">
                  <a16:creationId xmlns="" xmlns:a16="http://schemas.microsoft.com/office/drawing/2014/main" id="{0626902F-F8E8-4FF6-B438-5A0C1D706C3D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8">
              <a:extLst>
                <a:ext uri="{FF2B5EF4-FFF2-40B4-BE49-F238E27FC236}">
                  <a16:creationId xmlns="" xmlns:a16="http://schemas.microsoft.com/office/drawing/2014/main" id="{3884D6E9-9ECB-498B-9BDF-45990CF896B5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9">
              <a:extLst>
                <a:ext uri="{FF2B5EF4-FFF2-40B4-BE49-F238E27FC236}">
                  <a16:creationId xmlns="" xmlns:a16="http://schemas.microsoft.com/office/drawing/2014/main" id="{6823E70E-8841-414B-9672-D7B27C1CEDD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0">
              <a:extLst>
                <a:ext uri="{FF2B5EF4-FFF2-40B4-BE49-F238E27FC236}">
                  <a16:creationId xmlns="" xmlns:a16="http://schemas.microsoft.com/office/drawing/2014/main" id="{D34E8A95-24D6-4C08-A0BE-35819D0C6F9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1">
              <a:extLst>
                <a:ext uri="{FF2B5EF4-FFF2-40B4-BE49-F238E27FC236}">
                  <a16:creationId xmlns="" xmlns:a16="http://schemas.microsoft.com/office/drawing/2014/main" id="{3136B1F9-7785-4A43-A3DC-4C211EBD334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2">
              <a:extLst>
                <a:ext uri="{FF2B5EF4-FFF2-40B4-BE49-F238E27FC236}">
                  <a16:creationId xmlns="" xmlns:a16="http://schemas.microsoft.com/office/drawing/2014/main" id="{71A244DA-21EC-4795-8D51-7F5D4A962124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3">
              <a:extLst>
                <a:ext uri="{FF2B5EF4-FFF2-40B4-BE49-F238E27FC236}">
                  <a16:creationId xmlns="" xmlns:a16="http://schemas.microsoft.com/office/drawing/2014/main" id="{8A344EC4-5F77-4967-A418-1C75D696F997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4">
              <a:extLst>
                <a:ext uri="{FF2B5EF4-FFF2-40B4-BE49-F238E27FC236}">
                  <a16:creationId xmlns="" xmlns:a16="http://schemas.microsoft.com/office/drawing/2014/main" id="{0D02C8B2-34FA-43E8-AE41-1A7BFBE8CEB7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5">
              <a:extLst>
                <a:ext uri="{FF2B5EF4-FFF2-40B4-BE49-F238E27FC236}">
                  <a16:creationId xmlns="" xmlns:a16="http://schemas.microsoft.com/office/drawing/2014/main" id="{9D165E34-2D59-4CC1-8270-058A2F6016FC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6">
              <a:extLst>
                <a:ext uri="{FF2B5EF4-FFF2-40B4-BE49-F238E27FC236}">
                  <a16:creationId xmlns="" xmlns:a16="http://schemas.microsoft.com/office/drawing/2014/main" id="{EC18CCB0-528F-4950-8CB6-CD5B3152D87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116869" y="58436"/>
            <a:ext cx="926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নিচের</a:t>
            </a: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ছবিতে</a:t>
            </a: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কী</a:t>
            </a: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ধরনের</a:t>
            </a: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পার্থক্য</a:t>
            </a: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আছে</a:t>
            </a: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বল</a:t>
            </a:r>
            <a:endParaRPr lang="en-US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C42F1A"/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820F583-C445-4995-88A0-EC750553E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1200" y="381601"/>
            <a:ext cx="1762008" cy="650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767"/>
            <a:ext cx="7704875" cy="549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DCD2DC4-6227-4D45-AF54-FB73673D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"/>
            <a:ext cx="6400800" cy="2332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FE80AD8-2BFB-40DD-9020-675DA655A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6629400" cy="27709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1D07043-5D7C-411B-A08B-F02C306726CF}"/>
              </a:ext>
            </a:extLst>
          </p:cNvPr>
          <p:cNvGrpSpPr/>
          <p:nvPr/>
        </p:nvGrpSpPr>
        <p:grpSpPr>
          <a:xfrm>
            <a:off x="0" y="6324600"/>
            <a:ext cx="9144000" cy="546295"/>
            <a:chOff x="126023" y="5400821"/>
            <a:chExt cx="8127610" cy="1237957"/>
          </a:xfrm>
        </p:grpSpPr>
        <p:sp>
          <p:nvSpPr>
            <p:cNvPr id="24" name="Circle: Hollow 23">
              <a:extLst>
                <a:ext uri="{FF2B5EF4-FFF2-40B4-BE49-F238E27FC236}">
                  <a16:creationId xmlns="" xmlns:a16="http://schemas.microsoft.com/office/drawing/2014/main" id="{D1AAC27F-89DF-449A-BAEA-D08A89C1A7E7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="" xmlns:a16="http://schemas.microsoft.com/office/drawing/2014/main" id="{FCC01AF7-01D9-4C8E-B4AF-6DCA1B2BCB64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="" xmlns:a16="http://schemas.microsoft.com/office/drawing/2014/main" id="{ECA9159F-E2A2-47FA-BC1B-1CAAC0D0A630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="" xmlns:a16="http://schemas.microsoft.com/office/drawing/2014/main" id="{AB706941-B3D0-429F-B046-22B60E938BC9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="" xmlns:a16="http://schemas.microsoft.com/office/drawing/2014/main" id="{721D348D-A31E-4D60-99AB-F028B973091A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="" xmlns:a16="http://schemas.microsoft.com/office/drawing/2014/main" id="{C8D09012-6791-49FD-A302-4AC6776D9A08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="" xmlns:a16="http://schemas.microsoft.com/office/drawing/2014/main" id="{66F84C48-F09A-4AF1-A9E7-A5988202F11B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="" xmlns:a16="http://schemas.microsoft.com/office/drawing/2014/main" id="{2695CBCD-3142-4194-933B-4A819F2C1E08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="" xmlns:a16="http://schemas.microsoft.com/office/drawing/2014/main" id="{81804DB5-A3F7-4F25-8DBE-1AA564203D7F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="" xmlns:a16="http://schemas.microsoft.com/office/drawing/2014/main" id="{F6403115-21EB-44AF-9B06-495415906BB9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A29D84A-CF24-47AF-AC5C-8B6EE8D71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0"/>
            <a:ext cx="1981200" cy="68580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2B10F56-7A80-43A2-8668-2B2FA34F405B}"/>
              </a:ext>
            </a:extLst>
          </p:cNvPr>
          <p:cNvSpPr/>
          <p:nvPr/>
        </p:nvSpPr>
        <p:spPr>
          <a:xfrm>
            <a:off x="152401" y="76200"/>
            <a:ext cx="6934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পাত্র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দুট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তোমরা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বুঝতে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পারছ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BF0DCFA-6846-413F-8EF5-95FFEEEEEA87}"/>
              </a:ext>
            </a:extLst>
          </p:cNvPr>
          <p:cNvSpPr/>
          <p:nvPr/>
        </p:nvSpPr>
        <p:spPr>
          <a:xfrm>
            <a:off x="3161127" y="2049959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কম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BAEA657-38A8-4388-860F-FB1F01B8D761}"/>
              </a:ext>
            </a:extLst>
          </p:cNvPr>
          <p:cNvSpPr/>
          <p:nvPr/>
        </p:nvSpPr>
        <p:spPr>
          <a:xfrm>
            <a:off x="3133832" y="5707039"/>
            <a:ext cx="1526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বেশি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3B2FB5-1A4C-4748-810E-9A3BAEB7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9" y="1524000"/>
            <a:ext cx="5579231" cy="12307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FC3EE8A-9B2E-40EE-8872-9948528566FD}"/>
              </a:ext>
            </a:extLst>
          </p:cNvPr>
          <p:cNvGrpSpPr/>
          <p:nvPr/>
        </p:nvGrpSpPr>
        <p:grpSpPr>
          <a:xfrm>
            <a:off x="1143000" y="3767281"/>
            <a:ext cx="2514600" cy="1230793"/>
            <a:chOff x="457200" y="3775989"/>
            <a:chExt cx="2412245" cy="100507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7906BE6A-1357-4E39-AF9D-709A204C7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775989"/>
              <a:ext cx="804863" cy="10050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401C507-3D74-4208-BE87-0A26CB8DD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925" y="3775989"/>
              <a:ext cx="804863" cy="10050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6E4864C-5EA9-4DFE-B361-DFF7D41B3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582" y="3775989"/>
              <a:ext cx="804863" cy="100507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FB4C586-89BD-4C85-8DA6-2114DB99D2D3}"/>
              </a:ext>
            </a:extLst>
          </p:cNvPr>
          <p:cNvSpPr/>
          <p:nvPr/>
        </p:nvSpPr>
        <p:spPr>
          <a:xfrm>
            <a:off x="533400" y="4689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কাগজের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টুকরো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গুলো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লাগাও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ADD0C3-387E-4922-877E-6DEF9EBB0291}"/>
              </a:ext>
            </a:extLst>
          </p:cNvPr>
          <p:cNvSpPr txBox="1"/>
          <p:nvPr/>
        </p:nvSpPr>
        <p:spPr>
          <a:xfrm>
            <a:off x="6553200" y="3845004"/>
            <a:ext cx="176725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বেশি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DB04FC-A053-42DA-9915-17D21F936360}"/>
              </a:ext>
            </a:extLst>
          </p:cNvPr>
          <p:cNvSpPr txBox="1"/>
          <p:nvPr/>
        </p:nvSpPr>
        <p:spPr>
          <a:xfrm>
            <a:off x="6553200" y="2643294"/>
            <a:ext cx="1532207" cy="1046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কম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AB5C212-6C54-4D23-8E3D-74FC3291E0F7}"/>
              </a:ext>
            </a:extLst>
          </p:cNvPr>
          <p:cNvGrpSpPr/>
          <p:nvPr/>
        </p:nvGrpSpPr>
        <p:grpSpPr>
          <a:xfrm>
            <a:off x="0" y="5638800"/>
            <a:ext cx="9248330" cy="1232095"/>
            <a:chOff x="126023" y="5400821"/>
            <a:chExt cx="8127610" cy="1237957"/>
          </a:xfrm>
        </p:grpSpPr>
        <p:sp>
          <p:nvSpPr>
            <p:cNvPr id="11" name="Circle: Hollow 12">
              <a:extLst>
                <a:ext uri="{FF2B5EF4-FFF2-40B4-BE49-F238E27FC236}">
                  <a16:creationId xmlns="" xmlns:a16="http://schemas.microsoft.com/office/drawing/2014/main" id="{9A84B9B3-5456-46B6-922C-998941F55985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3">
              <a:extLst>
                <a:ext uri="{FF2B5EF4-FFF2-40B4-BE49-F238E27FC236}">
                  <a16:creationId xmlns="" xmlns:a16="http://schemas.microsoft.com/office/drawing/2014/main" id="{32F8FAEE-A8FD-4F0D-A46B-C4AF9C2A20BA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4">
              <a:extLst>
                <a:ext uri="{FF2B5EF4-FFF2-40B4-BE49-F238E27FC236}">
                  <a16:creationId xmlns="" xmlns:a16="http://schemas.microsoft.com/office/drawing/2014/main" id="{73270745-91ED-4547-B5EC-A65586D850AF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5">
              <a:extLst>
                <a:ext uri="{FF2B5EF4-FFF2-40B4-BE49-F238E27FC236}">
                  <a16:creationId xmlns="" xmlns:a16="http://schemas.microsoft.com/office/drawing/2014/main" id="{E56E40BD-953C-499E-97F3-8DF214348D8D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6">
              <a:extLst>
                <a:ext uri="{FF2B5EF4-FFF2-40B4-BE49-F238E27FC236}">
                  <a16:creationId xmlns="" xmlns:a16="http://schemas.microsoft.com/office/drawing/2014/main" id="{042F3741-5B90-49DA-9911-FBD7BA555105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7">
              <a:extLst>
                <a:ext uri="{FF2B5EF4-FFF2-40B4-BE49-F238E27FC236}">
                  <a16:creationId xmlns="" xmlns:a16="http://schemas.microsoft.com/office/drawing/2014/main" id="{166AC170-E28B-4557-AC00-58C0DDF8CD52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8">
              <a:extLst>
                <a:ext uri="{FF2B5EF4-FFF2-40B4-BE49-F238E27FC236}">
                  <a16:creationId xmlns="" xmlns:a16="http://schemas.microsoft.com/office/drawing/2014/main" id="{2D17BF71-CC7D-41EF-86C9-4A4A1C8AF686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9">
              <a:extLst>
                <a:ext uri="{FF2B5EF4-FFF2-40B4-BE49-F238E27FC236}">
                  <a16:creationId xmlns="" xmlns:a16="http://schemas.microsoft.com/office/drawing/2014/main" id="{8F39B3D4-FF20-4B27-BCD1-B28ADE75A2BD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20">
              <a:extLst>
                <a:ext uri="{FF2B5EF4-FFF2-40B4-BE49-F238E27FC236}">
                  <a16:creationId xmlns="" xmlns:a16="http://schemas.microsoft.com/office/drawing/2014/main" id="{4734C08E-1C36-417F-9BA0-2AA24CA4E341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21">
              <a:extLst>
                <a:ext uri="{FF2B5EF4-FFF2-40B4-BE49-F238E27FC236}">
                  <a16:creationId xmlns="" xmlns:a16="http://schemas.microsoft.com/office/drawing/2014/main" id="{EAB1B3C0-560D-4F17-A402-86D25926D2D8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15D769E-346A-45EC-B326-0A34028F6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7610" y="-381000"/>
            <a:ext cx="1120720" cy="73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55313 0.371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56597 -0.17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1971</TotalTime>
  <Words>288</Words>
  <Application>Microsoft Office PowerPoint</Application>
  <PresentationFormat>On-screen Show (4:3)</PresentationFormat>
  <Paragraphs>86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Gabriola</vt:lpstr>
      <vt:lpstr>Nikosh</vt:lpstr>
      <vt:lpstr>NikoshBAN</vt:lpstr>
      <vt:lpstr>SutonnyMJ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194</cp:revision>
  <dcterms:created xsi:type="dcterms:W3CDTF">2006-08-16T00:00:00Z</dcterms:created>
  <dcterms:modified xsi:type="dcterms:W3CDTF">2022-03-14T17:24:46Z</dcterms:modified>
</cp:coreProperties>
</file>