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0"/>
  </p:notesMasterIdLst>
  <p:sldIdLst>
    <p:sldId id="256" r:id="rId2"/>
    <p:sldId id="337" r:id="rId3"/>
    <p:sldId id="293" r:id="rId4"/>
    <p:sldId id="298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23" r:id="rId13"/>
    <p:sldId id="324" r:id="rId14"/>
    <p:sldId id="315" r:id="rId15"/>
    <p:sldId id="316" r:id="rId16"/>
    <p:sldId id="345" r:id="rId17"/>
    <p:sldId id="346" r:id="rId18"/>
    <p:sldId id="275" r:id="rId19"/>
  </p:sldIdLst>
  <p:sldSz cx="128016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for Iqbal" initials="ZI" lastIdx="1" clrIdx="0">
    <p:extLst>
      <p:ext uri="{19B8F6BF-5375-455C-9EA6-DF929625EA0E}">
        <p15:presenceInfo xmlns:p15="http://schemas.microsoft.com/office/powerpoint/2012/main" userId="204761b772d2f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3B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7513" autoAdjust="0"/>
  </p:normalViewPr>
  <p:slideViewPr>
    <p:cSldViewPr>
      <p:cViewPr varScale="1">
        <p:scale>
          <a:sx n="64" d="100"/>
          <a:sy n="64" d="100"/>
        </p:scale>
        <p:origin x="432" y="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50E5A-54FD-4591-B37A-CA5466181B7D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F30CF0-46ED-4044-B1B2-0FC9D0190A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বিভিন্ন প্রকার সংক্রামক  রোগ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3B2E303-B66C-40F7-AAC4-F86435C5AAAA}" type="parTrans" cxnId="{7A0A6520-FCEB-4FB0-AD85-254C71CC5A80}">
      <dgm:prSet/>
      <dgm:spPr/>
      <dgm:t>
        <a:bodyPr/>
        <a:lstStyle/>
        <a:p>
          <a:endParaRPr lang="en-US" sz="2000"/>
        </a:p>
      </dgm:t>
    </dgm:pt>
    <dgm:pt modelId="{0CB10BDD-FEFA-4448-8D9A-DD8366C94495}" type="sibTrans" cxnId="{7A0A6520-FCEB-4FB0-AD85-254C71CC5A80}">
      <dgm:prSet/>
      <dgm:spPr/>
      <dgm:t>
        <a:bodyPr/>
        <a:lstStyle/>
        <a:p>
          <a:endParaRPr lang="en-US" sz="2000"/>
        </a:p>
      </dgm:t>
    </dgm:pt>
    <dgm:pt modelId="{6A3A25B8-B879-425E-A31C-5A4DA2D3A34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বায়ু বাহিত</a:t>
          </a:r>
          <a:r>
            <a: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DEA07B9-B384-4685-9F3B-DEAE24B54234}" type="parTrans" cxnId="{84BC3FBE-B3AA-4715-9FF2-F2366C2815B7}">
      <dgm:prSet custT="1"/>
      <dgm:spPr/>
      <dgm:t>
        <a:bodyPr/>
        <a:lstStyle/>
        <a:p>
          <a:endParaRPr lang="en-US" sz="600"/>
        </a:p>
      </dgm:t>
    </dgm:pt>
    <dgm:pt modelId="{A94B725F-779A-4E17-8D2E-80C93639D543}" type="sibTrans" cxnId="{84BC3FBE-B3AA-4715-9FF2-F2366C2815B7}">
      <dgm:prSet/>
      <dgm:spPr/>
      <dgm:t>
        <a:bodyPr/>
        <a:lstStyle/>
        <a:p>
          <a:endParaRPr lang="en-US" sz="2000"/>
        </a:p>
      </dgm:t>
    </dgm:pt>
    <dgm:pt modelId="{C82C438C-C8EA-40F5-A25E-8B10AF8B67D5}">
      <dgm:prSet phldrT="[Text]" custT="1"/>
      <dgm:spPr/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পানি বাহিত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>
              <a:latin typeface="NikoshBAN" pitchFamily="2" charset="0"/>
              <a:cs typeface="NikoshBAN" pitchFamily="2" charset="0"/>
            </a:rPr>
            <a:t>রোগ</a:t>
          </a:r>
          <a:r>
            <a:rPr lang="bn-BD" sz="3200" b="1" dirty="0"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159B9B0-09E6-4F52-9E75-0D9030ECC9B4}" type="parTrans" cxnId="{5E4FBA9B-F20D-40F8-8D4C-16526F02B00C}">
      <dgm:prSet custT="1"/>
      <dgm:spPr/>
      <dgm:t>
        <a:bodyPr/>
        <a:lstStyle/>
        <a:p>
          <a:endParaRPr lang="en-US" sz="600"/>
        </a:p>
      </dgm:t>
    </dgm:pt>
    <dgm:pt modelId="{20370BCA-C35D-4B7F-93E3-99AEC9C51513}" type="sibTrans" cxnId="{5E4FBA9B-F20D-40F8-8D4C-16526F02B00C}">
      <dgm:prSet/>
      <dgm:spPr/>
      <dgm:t>
        <a:bodyPr/>
        <a:lstStyle/>
        <a:p>
          <a:endParaRPr lang="en-US" sz="2000"/>
        </a:p>
      </dgm:t>
    </dgm:pt>
    <dgm:pt modelId="{442EA322-F42C-4FE9-A2CC-2C2856EFC54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3200" b="1" dirty="0">
              <a:latin typeface="NikoshBAN" pitchFamily="2" charset="0"/>
              <a:cs typeface="NikoshBAN" pitchFamily="2" charset="0"/>
            </a:rPr>
            <a:t>জীবাণুবাহিত</a:t>
          </a:r>
          <a:endParaRPr lang="bn-BD" sz="3200" b="1" dirty="0">
            <a:latin typeface="NikoshBAN" pitchFamily="2" charset="0"/>
            <a:cs typeface="NikoshBAN" pitchFamily="2" charset="0"/>
          </a:endParaRPr>
        </a:p>
        <a:p>
          <a:r>
            <a:rPr lang="bn-BD" sz="3200" b="1" dirty="0">
              <a:latin typeface="NikoshBAN" pitchFamily="2" charset="0"/>
              <a:cs typeface="NikoshBAN" pitchFamily="2" charset="0"/>
            </a:rPr>
            <a:t>রোগ 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88D62E86-7E6C-4185-A42B-C2CAE512EECF}" type="parTrans" cxnId="{F0288C8C-AEE7-4584-A8BE-5175F881505A}">
      <dgm:prSet custT="1"/>
      <dgm:spPr/>
      <dgm:t>
        <a:bodyPr/>
        <a:lstStyle/>
        <a:p>
          <a:endParaRPr lang="en-US" sz="600"/>
        </a:p>
      </dgm:t>
    </dgm:pt>
    <dgm:pt modelId="{C1111F95-5C0E-4A23-A737-BED6B40D675D}" type="sibTrans" cxnId="{F0288C8C-AEE7-4584-A8BE-5175F881505A}">
      <dgm:prSet/>
      <dgm:spPr/>
      <dgm:t>
        <a:bodyPr/>
        <a:lstStyle/>
        <a:p>
          <a:endParaRPr lang="en-US" sz="2000"/>
        </a:p>
      </dgm:t>
    </dgm:pt>
    <dgm:pt modelId="{56454347-56B5-4018-8D35-5329E3598E65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প্রাণ</a:t>
          </a:r>
          <a:r>
            <a:rPr lang="bn-BD" sz="3200" b="1" dirty="0">
              <a:latin typeface="NikoshBAN" pitchFamily="2" charset="0"/>
              <a:cs typeface="NikoshBAN" pitchFamily="2" charset="0"/>
            </a:rPr>
            <a:t>ী বা পোকামাকড় বাহিত</a:t>
          </a:r>
          <a:r>
            <a:rPr lang="bn-IN" sz="3200" b="1" dirty="0">
              <a:latin typeface="NikoshBAN" pitchFamily="2" charset="0"/>
              <a:cs typeface="NikoshBAN" pitchFamily="2" charset="0"/>
            </a:rPr>
            <a:t> রোগ</a:t>
          </a:r>
          <a:r>
            <a:rPr lang="bn-BD" sz="3200" b="1" dirty="0"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39E1898-2FC7-4AFF-BE3D-93CB7640219E}" type="parTrans" cxnId="{D75CA039-BEFF-4D6C-A1D2-AE94078E5241}">
      <dgm:prSet custT="1"/>
      <dgm:spPr/>
      <dgm:t>
        <a:bodyPr/>
        <a:lstStyle/>
        <a:p>
          <a:endParaRPr lang="en-US" sz="600"/>
        </a:p>
      </dgm:t>
    </dgm:pt>
    <dgm:pt modelId="{23169F12-9668-4978-82C8-F9673768E2E4}" type="sibTrans" cxnId="{D75CA039-BEFF-4D6C-A1D2-AE94078E5241}">
      <dgm:prSet/>
      <dgm:spPr/>
      <dgm:t>
        <a:bodyPr/>
        <a:lstStyle/>
        <a:p>
          <a:endParaRPr lang="en-US" sz="2000"/>
        </a:p>
      </dgm:t>
    </dgm:pt>
    <dgm:pt modelId="{524DC745-72CB-4B4C-B8D1-13B981A738DC}" type="pres">
      <dgm:prSet presAssocID="{C1850E5A-54FD-4591-B37A-CA5466181B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990890-DA21-4157-9D7B-2BF53D718444}" type="pres">
      <dgm:prSet presAssocID="{8DF30CF0-46ED-4044-B1B2-0FC9D0190AEE}" presName="centerShape" presStyleLbl="node0" presStyleIdx="0" presStyleCnt="1" custScaleX="192064" custScaleY="134151" custLinFactNeighborX="1002" custLinFactNeighborY="1577"/>
      <dgm:spPr/>
    </dgm:pt>
    <dgm:pt modelId="{FE377B40-12EF-4329-B478-6BABC149A50E}" type="pres">
      <dgm:prSet presAssocID="{0DEA07B9-B384-4685-9F3B-DEAE24B54234}" presName="Name9" presStyleLbl="parChTrans1D2" presStyleIdx="0" presStyleCnt="4"/>
      <dgm:spPr/>
    </dgm:pt>
    <dgm:pt modelId="{6ADD50BA-E1A6-4ECD-BD6B-3CF731A619D5}" type="pres">
      <dgm:prSet presAssocID="{0DEA07B9-B384-4685-9F3B-DEAE24B54234}" presName="connTx" presStyleLbl="parChTrans1D2" presStyleIdx="0" presStyleCnt="4"/>
      <dgm:spPr/>
    </dgm:pt>
    <dgm:pt modelId="{054FDC0F-B488-4266-BE4E-A6551C945443}" type="pres">
      <dgm:prSet presAssocID="{6A3A25B8-B879-425E-A31C-5A4DA2D3A34E}" presName="node" presStyleLbl="node1" presStyleIdx="0" presStyleCnt="4" custScaleX="143645" custScaleY="118190" custRadScaleRad="101757" custRadScaleInc="-1552">
        <dgm:presLayoutVars>
          <dgm:bulletEnabled val="1"/>
        </dgm:presLayoutVars>
      </dgm:prSet>
      <dgm:spPr/>
    </dgm:pt>
    <dgm:pt modelId="{54004FC5-5154-4E00-86A0-DC27339FD1F7}" type="pres">
      <dgm:prSet presAssocID="{3159B9B0-09E6-4F52-9E75-0D9030ECC9B4}" presName="Name9" presStyleLbl="parChTrans1D2" presStyleIdx="1" presStyleCnt="4"/>
      <dgm:spPr/>
    </dgm:pt>
    <dgm:pt modelId="{68C8CDF3-1725-433F-B214-F8198C4D56ED}" type="pres">
      <dgm:prSet presAssocID="{3159B9B0-09E6-4F52-9E75-0D9030ECC9B4}" presName="connTx" presStyleLbl="parChTrans1D2" presStyleIdx="1" presStyleCnt="4"/>
      <dgm:spPr/>
    </dgm:pt>
    <dgm:pt modelId="{75C1F963-3398-40B2-BB00-2091CA06F126}" type="pres">
      <dgm:prSet presAssocID="{C82C438C-C8EA-40F5-A25E-8B10AF8B67D5}" presName="node" presStyleLbl="node1" presStyleIdx="1" presStyleCnt="4" custScaleX="155190" custScaleY="130733" custRadScaleRad="182305" custRadScaleInc="-1282">
        <dgm:presLayoutVars>
          <dgm:bulletEnabled val="1"/>
        </dgm:presLayoutVars>
      </dgm:prSet>
      <dgm:spPr/>
    </dgm:pt>
    <dgm:pt modelId="{2FA03944-B2B4-4818-855F-F647B530EC73}" type="pres">
      <dgm:prSet presAssocID="{88D62E86-7E6C-4185-A42B-C2CAE512EECF}" presName="Name9" presStyleLbl="parChTrans1D2" presStyleIdx="2" presStyleCnt="4"/>
      <dgm:spPr/>
    </dgm:pt>
    <dgm:pt modelId="{5B42E679-26B5-472F-9BB6-FDDE5D304F8C}" type="pres">
      <dgm:prSet presAssocID="{88D62E86-7E6C-4185-A42B-C2CAE512EECF}" presName="connTx" presStyleLbl="parChTrans1D2" presStyleIdx="2" presStyleCnt="4"/>
      <dgm:spPr/>
    </dgm:pt>
    <dgm:pt modelId="{05BA1A8E-6C0A-41DF-A1BF-4868BDA2A631}" type="pres">
      <dgm:prSet presAssocID="{442EA322-F42C-4FE9-A2CC-2C2856EFC54E}" presName="node" presStyleLbl="node1" presStyleIdx="2" presStyleCnt="4" custScaleX="246029" custScaleY="102849">
        <dgm:presLayoutVars>
          <dgm:bulletEnabled val="1"/>
        </dgm:presLayoutVars>
      </dgm:prSet>
      <dgm:spPr/>
    </dgm:pt>
    <dgm:pt modelId="{A50EA642-ACA3-43CE-8DD8-38EF1B433A34}" type="pres">
      <dgm:prSet presAssocID="{139E1898-2FC7-4AFF-BE3D-93CB7640219E}" presName="Name9" presStyleLbl="parChTrans1D2" presStyleIdx="3" presStyleCnt="4"/>
      <dgm:spPr/>
    </dgm:pt>
    <dgm:pt modelId="{73D0851D-145B-44F5-AF60-C2174C8FEDDB}" type="pres">
      <dgm:prSet presAssocID="{139E1898-2FC7-4AFF-BE3D-93CB7640219E}" presName="connTx" presStyleLbl="parChTrans1D2" presStyleIdx="3" presStyleCnt="4"/>
      <dgm:spPr/>
    </dgm:pt>
    <dgm:pt modelId="{93274E4E-B77E-4651-BE5A-BBE4B93A2A90}" type="pres">
      <dgm:prSet presAssocID="{56454347-56B5-4018-8D35-5329E3598E65}" presName="node" presStyleLbl="node1" presStyleIdx="3" presStyleCnt="4" custScaleX="204755" custScaleY="159784" custRadScaleRad="189033" custRadScaleInc="-2506">
        <dgm:presLayoutVars>
          <dgm:bulletEnabled val="1"/>
        </dgm:presLayoutVars>
      </dgm:prSet>
      <dgm:spPr/>
    </dgm:pt>
  </dgm:ptLst>
  <dgm:cxnLst>
    <dgm:cxn modelId="{9429E41C-D822-4F5A-B4E8-0FB321105577}" type="presOf" srcId="{88D62E86-7E6C-4185-A42B-C2CAE512EECF}" destId="{2FA03944-B2B4-4818-855F-F647B530EC73}" srcOrd="0" destOrd="0" presId="urn:microsoft.com/office/officeart/2005/8/layout/radial1"/>
    <dgm:cxn modelId="{7A0A6520-FCEB-4FB0-AD85-254C71CC5A80}" srcId="{C1850E5A-54FD-4591-B37A-CA5466181B7D}" destId="{8DF30CF0-46ED-4044-B1B2-0FC9D0190AEE}" srcOrd="0" destOrd="0" parTransId="{63B2E303-B66C-40F7-AAC4-F86435C5AAAA}" sibTransId="{0CB10BDD-FEFA-4448-8D9A-DD8366C94495}"/>
    <dgm:cxn modelId="{3169A120-97DA-4D7F-B08C-2EB34700FC7E}" type="presOf" srcId="{442EA322-F42C-4FE9-A2CC-2C2856EFC54E}" destId="{05BA1A8E-6C0A-41DF-A1BF-4868BDA2A631}" srcOrd="0" destOrd="0" presId="urn:microsoft.com/office/officeart/2005/8/layout/radial1"/>
    <dgm:cxn modelId="{3A477231-E17D-4407-9A34-3862E8933232}" type="presOf" srcId="{139E1898-2FC7-4AFF-BE3D-93CB7640219E}" destId="{73D0851D-145B-44F5-AF60-C2174C8FEDDB}" srcOrd="1" destOrd="0" presId="urn:microsoft.com/office/officeart/2005/8/layout/radial1"/>
    <dgm:cxn modelId="{E2327532-36F9-46D5-B289-14C9F7525F9B}" type="presOf" srcId="{139E1898-2FC7-4AFF-BE3D-93CB7640219E}" destId="{A50EA642-ACA3-43CE-8DD8-38EF1B433A34}" srcOrd="0" destOrd="0" presId="urn:microsoft.com/office/officeart/2005/8/layout/radial1"/>
    <dgm:cxn modelId="{D75CA039-BEFF-4D6C-A1D2-AE94078E5241}" srcId="{8DF30CF0-46ED-4044-B1B2-0FC9D0190AEE}" destId="{56454347-56B5-4018-8D35-5329E3598E65}" srcOrd="3" destOrd="0" parTransId="{139E1898-2FC7-4AFF-BE3D-93CB7640219E}" sibTransId="{23169F12-9668-4978-82C8-F9673768E2E4}"/>
    <dgm:cxn modelId="{387AF24B-2DBE-4F32-AA9E-C26D21152D6F}" type="presOf" srcId="{56454347-56B5-4018-8D35-5329E3598E65}" destId="{93274E4E-B77E-4651-BE5A-BBE4B93A2A90}" srcOrd="0" destOrd="0" presId="urn:microsoft.com/office/officeart/2005/8/layout/radial1"/>
    <dgm:cxn modelId="{15365478-E719-41EB-B76C-C75A5AEBD608}" type="presOf" srcId="{0DEA07B9-B384-4685-9F3B-DEAE24B54234}" destId="{FE377B40-12EF-4329-B478-6BABC149A50E}" srcOrd="0" destOrd="0" presId="urn:microsoft.com/office/officeart/2005/8/layout/radial1"/>
    <dgm:cxn modelId="{03FC8389-6532-43E0-B34E-CCE8B876FE35}" type="presOf" srcId="{C82C438C-C8EA-40F5-A25E-8B10AF8B67D5}" destId="{75C1F963-3398-40B2-BB00-2091CA06F126}" srcOrd="0" destOrd="0" presId="urn:microsoft.com/office/officeart/2005/8/layout/radial1"/>
    <dgm:cxn modelId="{F0288C8C-AEE7-4584-A8BE-5175F881505A}" srcId="{8DF30CF0-46ED-4044-B1B2-0FC9D0190AEE}" destId="{442EA322-F42C-4FE9-A2CC-2C2856EFC54E}" srcOrd="2" destOrd="0" parTransId="{88D62E86-7E6C-4185-A42B-C2CAE512EECF}" sibTransId="{C1111F95-5C0E-4A23-A737-BED6B40D675D}"/>
    <dgm:cxn modelId="{A95C909B-DF1F-4135-B449-CEC9EC65095F}" type="presOf" srcId="{3159B9B0-09E6-4F52-9E75-0D9030ECC9B4}" destId="{54004FC5-5154-4E00-86A0-DC27339FD1F7}" srcOrd="0" destOrd="0" presId="urn:microsoft.com/office/officeart/2005/8/layout/radial1"/>
    <dgm:cxn modelId="{5E4FBA9B-F20D-40F8-8D4C-16526F02B00C}" srcId="{8DF30CF0-46ED-4044-B1B2-0FC9D0190AEE}" destId="{C82C438C-C8EA-40F5-A25E-8B10AF8B67D5}" srcOrd="1" destOrd="0" parTransId="{3159B9B0-09E6-4F52-9E75-0D9030ECC9B4}" sibTransId="{20370BCA-C35D-4B7F-93E3-99AEC9C51513}"/>
    <dgm:cxn modelId="{B14F35A8-31AF-4D18-8611-62C4FF3436DD}" type="presOf" srcId="{C1850E5A-54FD-4591-B37A-CA5466181B7D}" destId="{524DC745-72CB-4B4C-B8D1-13B981A738DC}" srcOrd="0" destOrd="0" presId="urn:microsoft.com/office/officeart/2005/8/layout/radial1"/>
    <dgm:cxn modelId="{889CA0A9-62F9-49B6-9018-76222FCED3E0}" type="presOf" srcId="{6A3A25B8-B879-425E-A31C-5A4DA2D3A34E}" destId="{054FDC0F-B488-4266-BE4E-A6551C945443}" srcOrd="0" destOrd="0" presId="urn:microsoft.com/office/officeart/2005/8/layout/radial1"/>
    <dgm:cxn modelId="{84BC3FBE-B3AA-4715-9FF2-F2366C2815B7}" srcId="{8DF30CF0-46ED-4044-B1B2-0FC9D0190AEE}" destId="{6A3A25B8-B879-425E-A31C-5A4DA2D3A34E}" srcOrd="0" destOrd="0" parTransId="{0DEA07B9-B384-4685-9F3B-DEAE24B54234}" sibTransId="{A94B725F-779A-4E17-8D2E-80C93639D543}"/>
    <dgm:cxn modelId="{6E2000C1-334E-4C68-90DB-3A5BBC41D87D}" type="presOf" srcId="{8DF30CF0-46ED-4044-B1B2-0FC9D0190AEE}" destId="{07990890-DA21-4157-9D7B-2BF53D718444}" srcOrd="0" destOrd="0" presId="urn:microsoft.com/office/officeart/2005/8/layout/radial1"/>
    <dgm:cxn modelId="{522ECAC9-06D8-4841-A102-7D0B42653C18}" type="presOf" srcId="{3159B9B0-09E6-4F52-9E75-0D9030ECC9B4}" destId="{68C8CDF3-1725-433F-B214-F8198C4D56ED}" srcOrd="1" destOrd="0" presId="urn:microsoft.com/office/officeart/2005/8/layout/radial1"/>
    <dgm:cxn modelId="{8ADE3ACC-04B1-4DFC-9BDD-4E2452BE5707}" type="presOf" srcId="{0DEA07B9-B384-4685-9F3B-DEAE24B54234}" destId="{6ADD50BA-E1A6-4ECD-BD6B-3CF731A619D5}" srcOrd="1" destOrd="0" presId="urn:microsoft.com/office/officeart/2005/8/layout/radial1"/>
    <dgm:cxn modelId="{340182DA-E492-46F9-A681-802E91461E9E}" type="presOf" srcId="{88D62E86-7E6C-4185-A42B-C2CAE512EECF}" destId="{5B42E679-26B5-472F-9BB6-FDDE5D304F8C}" srcOrd="1" destOrd="0" presId="urn:microsoft.com/office/officeart/2005/8/layout/radial1"/>
    <dgm:cxn modelId="{60429F5D-86C5-4ECF-8671-C6188BE47F68}" type="presParOf" srcId="{524DC745-72CB-4B4C-B8D1-13B981A738DC}" destId="{07990890-DA21-4157-9D7B-2BF53D718444}" srcOrd="0" destOrd="0" presId="urn:microsoft.com/office/officeart/2005/8/layout/radial1"/>
    <dgm:cxn modelId="{0F4CA522-0089-4736-848B-D6CFB76A0043}" type="presParOf" srcId="{524DC745-72CB-4B4C-B8D1-13B981A738DC}" destId="{FE377B40-12EF-4329-B478-6BABC149A50E}" srcOrd="1" destOrd="0" presId="urn:microsoft.com/office/officeart/2005/8/layout/radial1"/>
    <dgm:cxn modelId="{C03A4B8C-8EA6-44F4-A4E4-82CD363EEDBD}" type="presParOf" srcId="{FE377B40-12EF-4329-B478-6BABC149A50E}" destId="{6ADD50BA-E1A6-4ECD-BD6B-3CF731A619D5}" srcOrd="0" destOrd="0" presId="urn:microsoft.com/office/officeart/2005/8/layout/radial1"/>
    <dgm:cxn modelId="{F2A86879-A547-4199-93BF-CDEA1A7500E9}" type="presParOf" srcId="{524DC745-72CB-4B4C-B8D1-13B981A738DC}" destId="{054FDC0F-B488-4266-BE4E-A6551C945443}" srcOrd="2" destOrd="0" presId="urn:microsoft.com/office/officeart/2005/8/layout/radial1"/>
    <dgm:cxn modelId="{02652841-00D5-49E6-B5DC-2A0CE8EDC6E3}" type="presParOf" srcId="{524DC745-72CB-4B4C-B8D1-13B981A738DC}" destId="{54004FC5-5154-4E00-86A0-DC27339FD1F7}" srcOrd="3" destOrd="0" presId="urn:microsoft.com/office/officeart/2005/8/layout/radial1"/>
    <dgm:cxn modelId="{596A9325-D30E-4BE3-8D66-AAF3A66EC329}" type="presParOf" srcId="{54004FC5-5154-4E00-86A0-DC27339FD1F7}" destId="{68C8CDF3-1725-433F-B214-F8198C4D56ED}" srcOrd="0" destOrd="0" presId="urn:microsoft.com/office/officeart/2005/8/layout/radial1"/>
    <dgm:cxn modelId="{2B4D8D33-DC84-4EF9-BF19-0BA92D4A500B}" type="presParOf" srcId="{524DC745-72CB-4B4C-B8D1-13B981A738DC}" destId="{75C1F963-3398-40B2-BB00-2091CA06F126}" srcOrd="4" destOrd="0" presId="urn:microsoft.com/office/officeart/2005/8/layout/radial1"/>
    <dgm:cxn modelId="{57129BAF-044F-4535-90F6-B83F49C243C4}" type="presParOf" srcId="{524DC745-72CB-4B4C-B8D1-13B981A738DC}" destId="{2FA03944-B2B4-4818-855F-F647B530EC73}" srcOrd="5" destOrd="0" presId="urn:microsoft.com/office/officeart/2005/8/layout/radial1"/>
    <dgm:cxn modelId="{889602EF-31C2-456D-A69F-703296D8DCAA}" type="presParOf" srcId="{2FA03944-B2B4-4818-855F-F647B530EC73}" destId="{5B42E679-26B5-472F-9BB6-FDDE5D304F8C}" srcOrd="0" destOrd="0" presId="urn:microsoft.com/office/officeart/2005/8/layout/radial1"/>
    <dgm:cxn modelId="{3B95916D-E12A-4EE6-899C-A6A1D0E02A90}" type="presParOf" srcId="{524DC745-72CB-4B4C-B8D1-13B981A738DC}" destId="{05BA1A8E-6C0A-41DF-A1BF-4868BDA2A631}" srcOrd="6" destOrd="0" presId="urn:microsoft.com/office/officeart/2005/8/layout/radial1"/>
    <dgm:cxn modelId="{04ADAF15-1430-4BB0-BA21-54EFAE78D0D0}" type="presParOf" srcId="{524DC745-72CB-4B4C-B8D1-13B981A738DC}" destId="{A50EA642-ACA3-43CE-8DD8-38EF1B433A34}" srcOrd="7" destOrd="0" presId="urn:microsoft.com/office/officeart/2005/8/layout/radial1"/>
    <dgm:cxn modelId="{06530277-10DD-4A46-AF8B-023F29F6153A}" type="presParOf" srcId="{A50EA642-ACA3-43CE-8DD8-38EF1B433A34}" destId="{73D0851D-145B-44F5-AF60-C2174C8FEDDB}" srcOrd="0" destOrd="0" presId="urn:microsoft.com/office/officeart/2005/8/layout/radial1"/>
    <dgm:cxn modelId="{B61136B9-22DD-499A-9F4E-17637FA2584D}" type="presParOf" srcId="{524DC745-72CB-4B4C-B8D1-13B981A738DC}" destId="{93274E4E-B77E-4651-BE5A-BBE4B93A2A9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0890-DA21-4157-9D7B-2BF53D718444}">
      <dsp:nvSpPr>
        <dsp:cNvPr id="0" name=""/>
        <dsp:cNvSpPr/>
      </dsp:nvSpPr>
      <dsp:spPr>
        <a:xfrm>
          <a:off x="4114819" y="2133577"/>
          <a:ext cx="3341304" cy="233380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বিভিন্ন প্রকার সংক্রামক  রোগ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604142" y="2475354"/>
        <a:ext cx="2362658" cy="1650248"/>
      </dsp:txXfrm>
    </dsp:sp>
    <dsp:sp modelId="{FE377B40-12EF-4329-B478-6BABC149A50E}">
      <dsp:nvSpPr>
        <dsp:cNvPr id="0" name=""/>
        <dsp:cNvSpPr/>
      </dsp:nvSpPr>
      <dsp:spPr>
        <a:xfrm rot="16091914">
          <a:off x="5675132" y="2048321"/>
          <a:ext cx="142804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42804" y="141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5742965" y="2058921"/>
        <a:ext cx="7140" cy="7140"/>
      </dsp:txXfrm>
    </dsp:sp>
    <dsp:sp modelId="{054FDC0F-B488-4266-BE4E-A6551C945443}">
      <dsp:nvSpPr>
        <dsp:cNvPr id="0" name=""/>
        <dsp:cNvSpPr/>
      </dsp:nvSpPr>
      <dsp:spPr>
        <a:xfrm>
          <a:off x="4462483" y="-64662"/>
          <a:ext cx="2498967" cy="205613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বায়ু বাহিত</a:t>
          </a:r>
          <a:r>
            <a:rPr lang="bn-IN" sz="32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bn-BD" sz="32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828448" y="236451"/>
        <a:ext cx="1767037" cy="1453905"/>
      </dsp:txXfrm>
    </dsp:sp>
    <dsp:sp modelId="{54004FC5-5154-4E00-86A0-DC27339FD1F7}">
      <dsp:nvSpPr>
        <dsp:cNvPr id="0" name=""/>
        <dsp:cNvSpPr/>
      </dsp:nvSpPr>
      <dsp:spPr>
        <a:xfrm rot="21500729">
          <a:off x="7454510" y="3225162"/>
          <a:ext cx="895654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895654" y="141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879946" y="3216942"/>
        <a:ext cx="44782" cy="44782"/>
      </dsp:txXfrm>
    </dsp:sp>
    <dsp:sp modelId="{75C1F963-3398-40B2-BB00-2091CA06F126}">
      <dsp:nvSpPr>
        <dsp:cNvPr id="0" name=""/>
        <dsp:cNvSpPr/>
      </dsp:nvSpPr>
      <dsp:spPr>
        <a:xfrm>
          <a:off x="8349185" y="2050264"/>
          <a:ext cx="2699814" cy="227433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পানি বাহিত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3200" b="1" kern="1200" dirty="0">
              <a:latin typeface="NikoshBAN" pitchFamily="2" charset="0"/>
              <a:cs typeface="NikoshBAN" pitchFamily="2" charset="0"/>
            </a:rPr>
            <a:t>রোগ</a:t>
          </a:r>
          <a:r>
            <a:rPr lang="bn-BD" sz="32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8744564" y="2383333"/>
        <a:ext cx="1909056" cy="1608201"/>
      </dsp:txXfrm>
    </dsp:sp>
    <dsp:sp modelId="{2FA03944-B2B4-4818-855F-F647B530EC73}">
      <dsp:nvSpPr>
        <dsp:cNvPr id="0" name=""/>
        <dsp:cNvSpPr/>
      </dsp:nvSpPr>
      <dsp:spPr>
        <a:xfrm rot="5471126">
          <a:off x="5693544" y="4519482"/>
          <a:ext cx="13281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32819" y="141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5756633" y="4530333"/>
        <a:ext cx="6640" cy="6640"/>
      </dsp:txXfrm>
    </dsp:sp>
    <dsp:sp modelId="{05BA1A8E-6C0A-41DF-A1BF-4868BDA2A631}">
      <dsp:nvSpPr>
        <dsp:cNvPr id="0" name=""/>
        <dsp:cNvSpPr/>
      </dsp:nvSpPr>
      <dsp:spPr>
        <a:xfrm>
          <a:off x="3600006" y="4600015"/>
          <a:ext cx="4280124" cy="1789246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itchFamily="2" charset="0"/>
              <a:cs typeface="NikoshBAN" pitchFamily="2" charset="0"/>
            </a:rPr>
            <a:t>জীবাণুবাহিত</a:t>
          </a:r>
          <a:endParaRPr lang="bn-BD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রোগ 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226816" y="4862044"/>
        <a:ext cx="3026504" cy="1265188"/>
      </dsp:txXfrm>
    </dsp:sp>
    <dsp:sp modelId="{A50EA642-ACA3-43CE-8DD8-38EF1B433A34}">
      <dsp:nvSpPr>
        <dsp:cNvPr id="0" name=""/>
        <dsp:cNvSpPr/>
      </dsp:nvSpPr>
      <dsp:spPr>
        <a:xfrm rot="10788985">
          <a:off x="3562071" y="3292546"/>
          <a:ext cx="552766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552766" y="141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824635" y="3292898"/>
        <a:ext cx="27638" cy="27638"/>
      </dsp:txXfrm>
    </dsp:sp>
    <dsp:sp modelId="{93274E4E-B77E-4651-BE5A-BBE4B93A2A90}">
      <dsp:nvSpPr>
        <dsp:cNvPr id="0" name=""/>
        <dsp:cNvSpPr/>
      </dsp:nvSpPr>
      <dsp:spPr>
        <a:xfrm>
          <a:off x="0" y="1923441"/>
          <a:ext cx="3562088" cy="277973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প্রাণ</a:t>
          </a:r>
          <a:r>
            <a:rPr lang="bn-BD" sz="3200" b="1" kern="1200" dirty="0">
              <a:latin typeface="NikoshBAN" pitchFamily="2" charset="0"/>
              <a:cs typeface="NikoshBAN" pitchFamily="2" charset="0"/>
            </a:rPr>
            <a:t>ী বা পোকামাকড় বাহিত</a:t>
          </a:r>
          <a:r>
            <a:rPr lang="bn-IN" sz="3200" b="1" kern="1200" dirty="0">
              <a:latin typeface="NikoshBAN" pitchFamily="2" charset="0"/>
              <a:cs typeface="NikoshBAN" pitchFamily="2" charset="0"/>
            </a:rPr>
            <a:t> রোগ</a:t>
          </a:r>
          <a:r>
            <a:rPr lang="bn-BD" sz="32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521656" y="2330524"/>
        <a:ext cx="2518776" cy="196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738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477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2157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9540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692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64311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91696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9082" algn="l" defTabSz="1454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CA8-1330-477D-9683-79ECDFD73FE3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3BE7C2-B0BE-4329-BBC6-D0FA88A66F45}"/>
              </a:ext>
            </a:extLst>
          </p:cNvPr>
          <p:cNvGrpSpPr/>
          <p:nvPr/>
        </p:nvGrpSpPr>
        <p:grpSpPr>
          <a:xfrm>
            <a:off x="76200" y="152400"/>
            <a:ext cx="12573000" cy="7010400"/>
            <a:chOff x="76200" y="152400"/>
            <a:chExt cx="12573000" cy="7010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0D13DA-3DF3-46C5-BBA5-BB82A1038F05}"/>
                </a:ext>
              </a:extLst>
            </p:cNvPr>
            <p:cNvSpPr/>
            <p:nvPr/>
          </p:nvSpPr>
          <p:spPr>
            <a:xfrm>
              <a:off x="76200" y="152400"/>
              <a:ext cx="12573000" cy="7010400"/>
            </a:xfrm>
            <a:prstGeom prst="rect">
              <a:avLst/>
            </a:prstGeom>
            <a:noFill/>
            <a:ln w="231775" cmpd="tri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02E00A-AB3F-4E8C-B37F-54EC0F2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123444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59929-8696-4F08-9E6C-1E17D842ACF9}"/>
                </a:ext>
              </a:extLst>
            </p:cNvPr>
            <p:cNvSpPr/>
            <p:nvPr/>
          </p:nvSpPr>
          <p:spPr>
            <a:xfrm>
              <a:off x="990600" y="838200"/>
              <a:ext cx="2895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solidFill>
                    <a:srgbClr val="C00000"/>
                  </a:solidFill>
                </a:rPr>
                <a:t>সকলকে</a:t>
              </a:r>
              <a:endParaRPr lang="en-US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D3B0F5-AAD5-4995-B1B3-DF2F55D4723F}"/>
                </a:ext>
              </a:extLst>
            </p:cNvPr>
            <p:cNvSpPr/>
            <p:nvPr/>
          </p:nvSpPr>
          <p:spPr>
            <a:xfrm>
              <a:off x="8763000" y="4572000"/>
              <a:ext cx="28956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solidFill>
                    <a:srgbClr val="C00000"/>
                  </a:solidFill>
                </a:rPr>
                <a:t>স্বাগতম</a:t>
              </a:r>
              <a:endParaRPr lang="en-US" sz="6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66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EC195-1898-406C-BF7B-CD622BA0F531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93743-BEC2-4DF5-A49E-4BC51F408E91}"/>
              </a:ext>
            </a:extLst>
          </p:cNvPr>
          <p:cNvSpPr/>
          <p:nvPr/>
        </p:nvSpPr>
        <p:spPr>
          <a:xfrm>
            <a:off x="3886200" y="304800"/>
            <a:ext cx="4343400" cy="76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জীবাণুবাহিত রোগ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85780-38A2-407F-86BD-7BF754F99C77}"/>
              </a:ext>
            </a:extLst>
          </p:cNvPr>
          <p:cNvSpPr/>
          <p:nvPr/>
        </p:nvSpPr>
        <p:spPr>
          <a:xfrm>
            <a:off x="533400" y="4495800"/>
            <a:ext cx="11887200" cy="2438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ব্যক্তির প্রত্যক্ষ বা পরোক্ষ সংস্পর্শে যে সকল রোগ হয় তাই ছোঁয়াচে রোগ।যেমন-ফ্লু,ইবোলা,হাম ইত্যাদি।এইডস একটি ভিন্ন ধরনের রোগ,যা এইচআইভি ভাইরাসের মাধ্যমে ছড়ায়।যদিও আক্রান্ত ব্যক্তিকে স্পর্শ করলে বা তার ব্যবহৃত কোনো জিনিস ব্যবহার করলে কেউ এইচআইভি দ্বারা আক্রান্ত হবে না।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407C1-3B35-4621-9304-64F5CC252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62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8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E6A0C0-B536-4A3F-8A18-C65EF4F922D7}"/>
              </a:ext>
            </a:extLst>
          </p:cNvPr>
          <p:cNvSpPr/>
          <p:nvPr/>
        </p:nvSpPr>
        <p:spPr>
          <a:xfrm>
            <a:off x="76200" y="76200"/>
            <a:ext cx="12649200" cy="70866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E40B8-04F8-4910-B84A-EB7939250EF1}"/>
              </a:ext>
            </a:extLst>
          </p:cNvPr>
          <p:cNvSpPr/>
          <p:nvPr/>
        </p:nvSpPr>
        <p:spPr>
          <a:xfrm>
            <a:off x="2590800" y="304800"/>
            <a:ext cx="71628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 রোগ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73EB8-9DBE-4996-9CF9-1CA1888D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4953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B7F61-E3F9-4703-8A3C-106F04408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5105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5F8F37-1746-4CF1-A8C4-EF1B036EAC24}"/>
              </a:ext>
            </a:extLst>
          </p:cNvPr>
          <p:cNvSpPr/>
          <p:nvPr/>
        </p:nvSpPr>
        <p:spPr>
          <a:xfrm>
            <a:off x="533400" y="5029200"/>
            <a:ext cx="115062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 এবং পোকামাকড়ের মাধ্যমে কিছু জীবাণুবাহিত রোগ ছড়ায়।যেমন- কুকুরের কামড়ের মাধ্যমে জলাতঙ্ক রোগ ছড়ায়।মশার কামড়ের মাধ্যমে ম্যালেরিয়া এবং ডেঙ্গু রোগ ছড়ায়।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215E83-7514-4AB2-966A-F3C2EE6C8DA6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50377-7BA1-44B4-B83F-E56EA5DCB23E}"/>
              </a:ext>
            </a:extLst>
          </p:cNvPr>
          <p:cNvSpPr/>
          <p:nvPr/>
        </p:nvSpPr>
        <p:spPr>
          <a:xfrm>
            <a:off x="4724400" y="533400"/>
            <a:ext cx="27432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94FCCF2-0BDD-427F-A34F-FAF2252CA4A5}"/>
              </a:ext>
            </a:extLst>
          </p:cNvPr>
          <p:cNvSpPr/>
          <p:nvPr/>
        </p:nvSpPr>
        <p:spPr>
          <a:xfrm>
            <a:off x="1905000" y="1371600"/>
            <a:ext cx="8839200" cy="1371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কয় ধরণের হয় তার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F4131-BF7B-4087-9D7C-C4429088C900}"/>
              </a:ext>
            </a:extLst>
          </p:cNvPr>
          <p:cNvSpPr/>
          <p:nvPr/>
        </p:nvSpPr>
        <p:spPr>
          <a:xfrm>
            <a:off x="1676400" y="3276600"/>
            <a:ext cx="2438400" cy="6824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E38E7-F60B-4F3B-B560-DCE609F6DC35}"/>
              </a:ext>
            </a:extLst>
          </p:cNvPr>
          <p:cNvSpPr/>
          <p:nvPr/>
        </p:nvSpPr>
        <p:spPr>
          <a:xfrm>
            <a:off x="1752600" y="5334000"/>
            <a:ext cx="2438400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জীবাণুবাহিত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1A3174-F5AB-4651-B11E-C23A4538438D}"/>
              </a:ext>
            </a:extLst>
          </p:cNvPr>
          <p:cNvSpPr/>
          <p:nvPr/>
        </p:nvSpPr>
        <p:spPr>
          <a:xfrm>
            <a:off x="7162800" y="5181600"/>
            <a:ext cx="39624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75D69-B108-47C9-88CA-F517BE193A3E}"/>
              </a:ext>
            </a:extLst>
          </p:cNvPr>
          <p:cNvSpPr/>
          <p:nvPr/>
        </p:nvSpPr>
        <p:spPr>
          <a:xfrm>
            <a:off x="7620000" y="3276600"/>
            <a:ext cx="2438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29AFE-F8BE-430A-8E25-2D6AC703AF16}"/>
              </a:ext>
            </a:extLst>
          </p:cNvPr>
          <p:cNvSpPr/>
          <p:nvPr/>
        </p:nvSpPr>
        <p:spPr>
          <a:xfrm>
            <a:off x="4648200" y="4191000"/>
            <a:ext cx="2743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341A57-4C53-4451-8FEA-093C0E595BC3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EB670-3754-4802-8089-B8E13F24F1EE}"/>
              </a:ext>
            </a:extLst>
          </p:cNvPr>
          <p:cNvSpPr/>
          <p:nvPr/>
        </p:nvSpPr>
        <p:spPr>
          <a:xfrm>
            <a:off x="4343400" y="533400"/>
            <a:ext cx="32004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0F9244D-3CBF-4A3C-9C04-142A8DFB0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12568"/>
              </p:ext>
            </p:extLst>
          </p:nvPr>
        </p:nvGraphicFramePr>
        <p:xfrm>
          <a:off x="1219200" y="2667000"/>
          <a:ext cx="9906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314059827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88957925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প্রকারভেদ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 নাম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679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বায়ুবাহিত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098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29397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ছোঁয়াচে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3229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এবং পোকামাকড় বাহিত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916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4AD3E70-DF52-46C7-870F-C98AA04C59DB}"/>
              </a:ext>
            </a:extLst>
          </p:cNvPr>
          <p:cNvSpPr/>
          <p:nvPr/>
        </p:nvSpPr>
        <p:spPr>
          <a:xfrm>
            <a:off x="1219200" y="2057400"/>
            <a:ext cx="2971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 পূরণ কর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EF6CC-1FAD-47B8-9259-0DA630A21CE5}"/>
              </a:ext>
            </a:extLst>
          </p:cNvPr>
          <p:cNvSpPr/>
          <p:nvPr/>
        </p:nvSpPr>
        <p:spPr>
          <a:xfrm>
            <a:off x="6400800" y="3505200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ফ্লু,হাম,গুটিবসন্ত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586EF-C656-4B94-B483-033AAEC6AFB0}"/>
              </a:ext>
            </a:extLst>
          </p:cNvPr>
          <p:cNvSpPr/>
          <p:nvPr/>
        </p:nvSpPr>
        <p:spPr>
          <a:xfrm>
            <a:off x="6324600" y="42672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ডায়রিয়া,কলেরা,আমাশয়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CBA2FC-8C58-4D11-BEB7-3E85C2CB5982}"/>
              </a:ext>
            </a:extLst>
          </p:cNvPr>
          <p:cNvSpPr/>
          <p:nvPr/>
        </p:nvSpPr>
        <p:spPr>
          <a:xfrm>
            <a:off x="6400800" y="5867400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জলাতঙ্ক,ডেঙ্গু,ম্যালেরিয়া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E3262-122E-4ED5-B78B-502815072104}"/>
              </a:ext>
            </a:extLst>
          </p:cNvPr>
          <p:cNvSpPr/>
          <p:nvPr/>
        </p:nvSpPr>
        <p:spPr>
          <a:xfrm>
            <a:off x="6781800" y="5029200"/>
            <a:ext cx="3124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এইডস,ফ্লু,ইবোলা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5E6576-70BA-4229-AFC7-97CAFDC53131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EA851FB-D8DB-45F6-9E09-3BF26CA31042}"/>
              </a:ext>
            </a:extLst>
          </p:cNvPr>
          <p:cNvSpPr/>
          <p:nvPr/>
        </p:nvSpPr>
        <p:spPr>
          <a:xfrm>
            <a:off x="1219200" y="609600"/>
            <a:ext cx="4953000" cy="150971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05A7D7A-0B9E-47CD-9279-4F6A3E27B053}"/>
              </a:ext>
            </a:extLst>
          </p:cNvPr>
          <p:cNvSpPr/>
          <p:nvPr/>
        </p:nvSpPr>
        <p:spPr>
          <a:xfrm>
            <a:off x="1447800" y="2971800"/>
            <a:ext cx="4419600" cy="2971801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অধ্যায়-০৭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-৪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 descr="Sukesh Sutradhar.jpg">
            <a:extLst>
              <a:ext uri="{FF2B5EF4-FFF2-40B4-BE49-F238E27FC236}">
                <a16:creationId xmlns:a16="http://schemas.microsoft.com/office/drawing/2014/main" id="{93649363-A2F9-4B7D-9F17-35D7A647FA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685800"/>
            <a:ext cx="49530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5CD76D-FB7E-4CAA-9BD5-9F860D9FA45A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07F294-40E3-4B93-B5EF-501768FC5874}"/>
              </a:ext>
            </a:extLst>
          </p:cNvPr>
          <p:cNvSpPr/>
          <p:nvPr/>
        </p:nvSpPr>
        <p:spPr>
          <a:xfrm>
            <a:off x="838200" y="2133600"/>
            <a:ext cx="10972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১।বায়ুবাহিত দুটি রোগের নাম লিখ।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5454E-BF8A-4F6B-BD29-074A22D6A128}"/>
              </a:ext>
            </a:extLst>
          </p:cNvPr>
          <p:cNvSpPr/>
          <p:nvPr/>
        </p:nvSpPr>
        <p:spPr>
          <a:xfrm>
            <a:off x="762000" y="3200400"/>
            <a:ext cx="109728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২।পানিবাহিত দুটি রোগের নাম লিখ।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A0FEC-810C-4494-BF47-6DA4545A8691}"/>
              </a:ext>
            </a:extLst>
          </p:cNvPr>
          <p:cNvSpPr/>
          <p:nvPr/>
        </p:nvSpPr>
        <p:spPr>
          <a:xfrm>
            <a:off x="762000" y="4267200"/>
            <a:ext cx="10972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৩।জীবাণুবাহিত দুটি রোগের নাম লিখ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95A5F-B6EE-4314-A0A1-45D38AE90837}"/>
              </a:ext>
            </a:extLst>
          </p:cNvPr>
          <p:cNvSpPr/>
          <p:nvPr/>
        </p:nvSpPr>
        <p:spPr>
          <a:xfrm>
            <a:off x="762000" y="5181600"/>
            <a:ext cx="10972800" cy="762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৪।প্রাণী ও পোকামাকড়বাহিত দুটি রোগের নাম লিখ।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CD0499-66A2-4324-BCC1-C5B79BFE2F8A}"/>
              </a:ext>
            </a:extLst>
          </p:cNvPr>
          <p:cNvSpPr/>
          <p:nvPr/>
        </p:nvSpPr>
        <p:spPr>
          <a:xfrm>
            <a:off x="4648200" y="762000"/>
            <a:ext cx="2438400" cy="762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2D29-DC16-4F15-B45D-1D9CABB32BEA}"/>
              </a:ext>
            </a:extLst>
          </p:cNvPr>
          <p:cNvSpPr/>
          <p:nvPr/>
        </p:nvSpPr>
        <p:spPr>
          <a:xfrm>
            <a:off x="76200" y="76200"/>
            <a:ext cx="12649200" cy="70866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E79B2-526C-4871-9429-95C908086EB1}"/>
              </a:ext>
            </a:extLst>
          </p:cNvPr>
          <p:cNvSpPr/>
          <p:nvPr/>
        </p:nvSpPr>
        <p:spPr>
          <a:xfrm>
            <a:off x="3505200" y="457200"/>
            <a:ext cx="5486400" cy="14478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 শব্দগুলো দ্বারা শুন্যস্থান পুরণ কর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CA5FE-208F-4310-8D24-BC22A3E53D97}"/>
              </a:ext>
            </a:extLst>
          </p:cNvPr>
          <p:cNvSpPr/>
          <p:nvPr/>
        </p:nvSpPr>
        <p:spPr>
          <a:xfrm>
            <a:off x="1219200" y="3429000"/>
            <a:ext cx="10134600" cy="304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১।হাম,গুটিবসন্ত ................... রোগ।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২।আমাশয়,টাইফয়েড ................... রোগ।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৩।এইডস ................... ভাইরাসের মাধ্যমে ছড়ায়।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৪।কুকুরের কামড়ের মাধ্যমে ................ রোগ ছড়ায়।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৫।মশার কামড়ের মাধ্যমে .................. রোগ ছড়ায়।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2B6ED-A53C-4950-BA77-09E1632ED10E}"/>
              </a:ext>
            </a:extLst>
          </p:cNvPr>
          <p:cNvSpPr/>
          <p:nvPr/>
        </p:nvSpPr>
        <p:spPr>
          <a:xfrm>
            <a:off x="1295400" y="23622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9FB2A-B27E-4EAF-A1A4-D118AA742604}"/>
              </a:ext>
            </a:extLst>
          </p:cNvPr>
          <p:cNvSpPr/>
          <p:nvPr/>
        </p:nvSpPr>
        <p:spPr>
          <a:xfrm>
            <a:off x="3352800" y="2362200"/>
            <a:ext cx="1676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জলাতঙ্ক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738DB-3E66-4FEF-B51E-B8E8E63BF803}"/>
              </a:ext>
            </a:extLst>
          </p:cNvPr>
          <p:cNvSpPr/>
          <p:nvPr/>
        </p:nvSpPr>
        <p:spPr>
          <a:xfrm>
            <a:off x="5105400" y="2362200"/>
            <a:ext cx="2057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4A1FC-0220-4878-9DA8-AE3C8977CFF6}"/>
              </a:ext>
            </a:extLst>
          </p:cNvPr>
          <p:cNvSpPr/>
          <p:nvPr/>
        </p:nvSpPr>
        <p:spPr>
          <a:xfrm>
            <a:off x="7239000" y="23622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67BD9-85B1-4D2A-9DD2-3C1ABD7BCA2B}"/>
              </a:ext>
            </a:extLst>
          </p:cNvPr>
          <p:cNvSpPr/>
          <p:nvPr/>
        </p:nvSpPr>
        <p:spPr>
          <a:xfrm>
            <a:off x="9144000" y="23622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2857E-6 -3.33333E-6 L 0.21429 0.15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4" y="7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619E-6 -3.33333E-6 L -0.32441 0.239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0" y="11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33333E-6 L -0.16369 0.30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85" y="15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9.52381E-7 -3.33333E-6 L 0.21429 0.3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4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85714E-6 -3.33333E-6 L -0.10715 0.43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1FC81F-46C4-48F8-A767-520A7AD768D5}"/>
              </a:ext>
            </a:extLst>
          </p:cNvPr>
          <p:cNvGrpSpPr/>
          <p:nvPr/>
        </p:nvGrpSpPr>
        <p:grpSpPr>
          <a:xfrm>
            <a:off x="4180974" y="1028810"/>
            <a:ext cx="6730540" cy="1393470"/>
            <a:chOff x="2023816" y="806697"/>
            <a:chExt cx="6358184" cy="1250703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65164522-3AB2-4457-980B-AAC6D0DB471E}"/>
                </a:ext>
              </a:extLst>
            </p:cNvPr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65AEED38-AD1A-4F3F-A16A-A9057AD547FA}"/>
                </a:ext>
              </a:extLst>
            </p:cNvPr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B1BB5FDE-8726-46CF-BD77-0EDBDD314356}"/>
                </a:ext>
              </a:extLst>
            </p:cNvPr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D5FFC9-70DE-4884-8F2E-708A794E377C}"/>
              </a:ext>
            </a:extLst>
          </p:cNvPr>
          <p:cNvSpPr txBox="1"/>
          <p:nvPr/>
        </p:nvSpPr>
        <p:spPr>
          <a:xfrm>
            <a:off x="5102221" y="1176035"/>
            <a:ext cx="479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82A84-2969-4134-A499-3FD9FA0C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036"/>
          <a:stretch/>
        </p:blipFill>
        <p:spPr>
          <a:xfrm>
            <a:off x="1068745" y="627616"/>
            <a:ext cx="2785760" cy="26348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BF6942-C328-4429-9393-9A0E16ADF9D2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D1410-C0C9-4AF5-BCF6-E5FB9555F69E}"/>
              </a:ext>
            </a:extLst>
          </p:cNvPr>
          <p:cNvSpPr/>
          <p:nvPr/>
        </p:nvSpPr>
        <p:spPr>
          <a:xfrm>
            <a:off x="838200" y="3505200"/>
            <a:ext cx="11125200" cy="25908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১।বায়ুবাহিত ২টি রোগের নাম লিখ।পানিবাহিত রোগ কিভাবে ছড়ায়?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২।এইডস রোগের ভাইরাসের নাম কি?প্রাণী ও পোকামাকড়বাহিত সংক্রামক রোগের ২টি উদাহরণ দাও।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0878E7-7261-434D-86A9-E419CC586B01}"/>
              </a:ext>
            </a:extLst>
          </p:cNvPr>
          <p:cNvSpPr/>
          <p:nvPr/>
        </p:nvSpPr>
        <p:spPr>
          <a:xfrm>
            <a:off x="1371600" y="457200"/>
            <a:ext cx="9566638" cy="1574267"/>
          </a:xfrm>
          <a:prstGeom prst="rect">
            <a:avLst/>
          </a:prstGeom>
          <a:noFill/>
        </p:spPr>
        <p:txBody>
          <a:bodyPr wrap="none" lIns="96002" tIns="48001" rIns="96002" bIns="48001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54640-E23B-418E-8FF4-B2AF19A85D0B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1" descr="104591758_3082738131779966_1336124826436518617_n.png">
            <a:extLst>
              <a:ext uri="{FF2B5EF4-FFF2-40B4-BE49-F238E27FC236}">
                <a16:creationId xmlns:a16="http://schemas.microsoft.com/office/drawing/2014/main" id="{F9803926-435C-4949-BCBB-FBB786C7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07DC1D-DBEB-4FEF-9FB5-BABC1B892298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13EF0-89E3-4298-BD10-C451998B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976" y="4789424"/>
            <a:ext cx="2171700" cy="2041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A63DE-2ACB-4555-A355-032B0ED20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800600"/>
            <a:ext cx="2171700" cy="210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77323-18F0-420A-9FD2-5DAFFBA7D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86" y="1935297"/>
            <a:ext cx="1567268" cy="3501655"/>
          </a:xfrm>
          <a:prstGeom prst="rect">
            <a:avLst/>
          </a:prstGeom>
        </p:spPr>
      </p:pic>
      <p:pic>
        <p:nvPicPr>
          <p:cNvPr id="12" name="Picture 11" descr="FB_IMG_1600347818465.jpg">
            <a:extLst>
              <a:ext uri="{FF2B5EF4-FFF2-40B4-BE49-F238E27FC236}">
                <a16:creationId xmlns:a16="http://schemas.microsoft.com/office/drawing/2014/main" id="{81D79E1F-520C-4C0D-AA76-98D040C9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125" y="685800"/>
            <a:ext cx="1924467" cy="2113669"/>
          </a:xfrm>
          <a:prstGeom prst="rect">
            <a:avLst/>
          </a:prstGeom>
        </p:spPr>
      </p:pic>
      <p:pic>
        <p:nvPicPr>
          <p:cNvPr id="13" name="Picture 12" descr="Sukesh Sutradhar.jpg">
            <a:extLst>
              <a:ext uri="{FF2B5EF4-FFF2-40B4-BE49-F238E27FC236}">
                <a16:creationId xmlns:a16="http://schemas.microsoft.com/office/drawing/2014/main" id="{B4817990-947B-475E-9AE5-2B55B9DA3A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244" y="762000"/>
            <a:ext cx="1849955" cy="202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769A99-13F1-401F-940E-0FEFD07312F1}"/>
              </a:ext>
            </a:extLst>
          </p:cNvPr>
          <p:cNvSpPr/>
          <p:nvPr/>
        </p:nvSpPr>
        <p:spPr>
          <a:xfrm>
            <a:off x="1425095" y="2964404"/>
            <a:ext cx="4009304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জাফর ইকবাল মন্ডল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নারায়নপুর ১নং সরকারি প্রাথমিক বিদ্যালয়,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পলাশবাড়ি,গাইবান্ধা।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নং-০১৭৩৩২৭৯৮৮২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85E2D-55E9-4CE8-A0AE-132BCCB0324E}"/>
              </a:ext>
            </a:extLst>
          </p:cNvPr>
          <p:cNvSpPr/>
          <p:nvPr/>
        </p:nvSpPr>
        <p:spPr>
          <a:xfrm>
            <a:off x="6912738" y="3284945"/>
            <a:ext cx="4073001" cy="29700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৭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পাঠ-স্বাস্থ্যবিধি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শিরোনাম-সংক্রামক রোগের প্রকারভেদ</a:t>
            </a:r>
          </a:p>
          <a:p>
            <a:pPr algn="ctr"/>
            <a:r>
              <a:rPr lang="bn-IN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</a:p>
          <a:p>
            <a:endParaRPr lang="bn-IN" sz="1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F528D4-26E2-4FA9-8910-283BD22AA38D}"/>
              </a:ext>
            </a:extLst>
          </p:cNvPr>
          <p:cNvSpPr/>
          <p:nvPr/>
        </p:nvSpPr>
        <p:spPr>
          <a:xfrm>
            <a:off x="4849782" y="587143"/>
            <a:ext cx="3001108" cy="99646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7AC22E-9166-4105-A9E6-9BC84FB1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83061" y="363948"/>
            <a:ext cx="2171700" cy="2105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466592-238A-4526-9369-AB330B34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292" y="30584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7942" y="2747683"/>
            <a:ext cx="7647557" cy="8081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…..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31C47-18B5-45AF-9E8A-568FBDAB5114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16E3E-F140-4EB5-A446-FEFC3C0FCB00}"/>
              </a:ext>
            </a:extLst>
          </p:cNvPr>
          <p:cNvSpPr/>
          <p:nvPr/>
        </p:nvSpPr>
        <p:spPr>
          <a:xfrm>
            <a:off x="2971800" y="3886200"/>
            <a:ext cx="7620000" cy="1143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৯.২.২ বিভিন্ন সংক্রামক রোগের উদাহরণ দিতে পারবে।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CDB674-A592-424A-824B-62A8BD659071}"/>
              </a:ext>
            </a:extLst>
          </p:cNvPr>
          <p:cNvSpPr/>
          <p:nvPr/>
        </p:nvSpPr>
        <p:spPr>
          <a:xfrm>
            <a:off x="4572000" y="914400"/>
            <a:ext cx="2895600" cy="838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0" y="609600"/>
            <a:ext cx="4495800" cy="1323976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86200"/>
            <a:ext cx="11125199" cy="1905001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জীবাণু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রিয়া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সংক্রামক রোগ।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2590800"/>
            <a:ext cx="5791200" cy="838201"/>
          </a:xfrm>
          <a:prstGeom prst="roundRect">
            <a:avLst>
              <a:gd name="adj" fmla="val 49929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marL="571441" indent="-571441" algn="ctr">
              <a:buFont typeface="Wingdings" pitchFamily="2" charset="2"/>
              <a:buChar char="q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কী?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106C7-967E-4242-9D66-842D14EDD928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C00A7-3637-4FA9-B0D7-BF90ACD1A496}"/>
              </a:ext>
            </a:extLst>
          </p:cNvPr>
          <p:cNvSpPr txBox="1"/>
          <p:nvPr/>
        </p:nvSpPr>
        <p:spPr>
          <a:xfrm>
            <a:off x="914400" y="6324600"/>
            <a:ext cx="205740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গুটিবসন্ত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54C33-D7AD-45F1-9F95-B2267E6C6F60}"/>
              </a:ext>
            </a:extLst>
          </p:cNvPr>
          <p:cNvSpPr txBox="1"/>
          <p:nvPr/>
        </p:nvSpPr>
        <p:spPr>
          <a:xfrm>
            <a:off x="1371600" y="3048000"/>
            <a:ext cx="1295400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ATAUR\Desktop\CONTENT\jokha_606196112_1505.jpg">
            <a:extLst>
              <a:ext uri="{FF2B5EF4-FFF2-40B4-BE49-F238E27FC236}">
                <a16:creationId xmlns:a16="http://schemas.microsoft.com/office/drawing/2014/main" id="{3617508B-F412-4D0A-AC9A-1D711843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909" r="15909"/>
          <a:stretch>
            <a:fillRect/>
          </a:stretch>
        </p:blipFill>
        <p:spPr bwMode="auto">
          <a:xfrm>
            <a:off x="381000" y="304800"/>
            <a:ext cx="3505200" cy="2667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824DB-D52C-411D-99EB-887B4E6DF9CA}"/>
              </a:ext>
            </a:extLst>
          </p:cNvPr>
          <p:cNvSpPr txBox="1"/>
          <p:nvPr/>
        </p:nvSpPr>
        <p:spPr>
          <a:xfrm>
            <a:off x="9753600" y="3048000"/>
            <a:ext cx="175260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কলেরা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97895-A473-4D58-8C8A-300C04CE3700}"/>
              </a:ext>
            </a:extLst>
          </p:cNvPr>
          <p:cNvSpPr txBox="1"/>
          <p:nvPr/>
        </p:nvSpPr>
        <p:spPr>
          <a:xfrm>
            <a:off x="4191000" y="304800"/>
            <a:ext cx="3962400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এগুলো কোন ধরনের রোগ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41AA1-6BDD-4FF0-8369-9764ED31DBCC}"/>
              </a:ext>
            </a:extLst>
          </p:cNvPr>
          <p:cNvSpPr txBox="1"/>
          <p:nvPr/>
        </p:nvSpPr>
        <p:spPr>
          <a:xfrm>
            <a:off x="5334000" y="6324600"/>
            <a:ext cx="121920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হাম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ATAUR\Desktop\CONTENT\ham.jpg">
            <a:extLst>
              <a:ext uri="{FF2B5EF4-FFF2-40B4-BE49-F238E27FC236}">
                <a16:creationId xmlns:a16="http://schemas.microsoft.com/office/drawing/2014/main" id="{67F6E724-EDA6-41D4-A7E3-882D6004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733800"/>
            <a:ext cx="3581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CF1EA0-5DEC-4E03-9164-6EF5C830C51E}"/>
              </a:ext>
            </a:extLst>
          </p:cNvPr>
          <p:cNvSpPr txBox="1"/>
          <p:nvPr/>
        </p:nvSpPr>
        <p:spPr>
          <a:xfrm>
            <a:off x="4343400" y="1752600"/>
            <a:ext cx="3429000" cy="18610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সংক্রামক রোগ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C07B1-B8CF-49F2-B534-D307C23C034E}"/>
              </a:ext>
            </a:extLst>
          </p:cNvPr>
          <p:cNvSpPr/>
          <p:nvPr/>
        </p:nvSpPr>
        <p:spPr>
          <a:xfrm>
            <a:off x="76200" y="76200"/>
            <a:ext cx="12649200" cy="70866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7D8984-F43F-43C9-B424-998248A29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810000" cy="266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475E73-4755-4D2D-8848-8BBD83508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475382" cy="2457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B6274C-CCAC-45BB-B47C-E3295A21B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40878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2F2FA4-E65A-4738-87FC-227A4E59F671}"/>
              </a:ext>
            </a:extLst>
          </p:cNvPr>
          <p:cNvSpPr txBox="1"/>
          <p:nvPr/>
        </p:nvSpPr>
        <p:spPr>
          <a:xfrm>
            <a:off x="9525000" y="6400800"/>
            <a:ext cx="2057400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জলাতঙ্ক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CA405-7375-4963-A763-430B9A26D14F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D6CC81-F30E-434A-B870-B4ACFF5D87AD}"/>
              </a:ext>
            </a:extLst>
          </p:cNvPr>
          <p:cNvSpPr/>
          <p:nvPr/>
        </p:nvSpPr>
        <p:spPr>
          <a:xfrm>
            <a:off x="3429000" y="533400"/>
            <a:ext cx="53340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E2E84-EDB4-405D-9EF1-C9E9BFE35A99}"/>
              </a:ext>
            </a:extLst>
          </p:cNvPr>
          <p:cNvSpPr/>
          <p:nvPr/>
        </p:nvSpPr>
        <p:spPr>
          <a:xfrm>
            <a:off x="3276600" y="5562600"/>
            <a:ext cx="5562600" cy="838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প্রকারভেদ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14022C-AD65-4E24-86B0-CD2DE50A8845}"/>
              </a:ext>
            </a:extLst>
          </p:cNvPr>
          <p:cNvGrpSpPr/>
          <p:nvPr/>
        </p:nvGrpSpPr>
        <p:grpSpPr>
          <a:xfrm>
            <a:off x="3733800" y="1905000"/>
            <a:ext cx="5029200" cy="2743200"/>
            <a:chOff x="838200" y="838200"/>
            <a:chExt cx="10515600" cy="6096000"/>
          </a:xfrm>
          <a:scene3d>
            <a:camera prst="perspectiveHeroicExtremeRightFacing"/>
            <a:lightRig rig="threePt" dir="t"/>
          </a:scene3d>
        </p:grpSpPr>
        <p:pic>
          <p:nvPicPr>
            <p:cNvPr id="6" name="Picture 2" descr="C:\Users\ATAUR\Desktop\CONTENT\ham.jpg">
              <a:extLst>
                <a:ext uri="{FF2B5EF4-FFF2-40B4-BE49-F238E27FC236}">
                  <a16:creationId xmlns:a16="http://schemas.microsoft.com/office/drawing/2014/main" id="{D485E8EF-51D2-4E82-844C-F66DAB7E6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3733800"/>
              <a:ext cx="5181600" cy="3200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pic>
          <p:nvPicPr>
            <p:cNvPr id="7" name="Picture 2" descr="C:\Users\ATAUR\Desktop\CONTENT\2_301100.jpg">
              <a:extLst>
                <a:ext uri="{FF2B5EF4-FFF2-40B4-BE49-F238E27FC236}">
                  <a16:creationId xmlns:a16="http://schemas.microsoft.com/office/drawing/2014/main" id="{64DBD123-D36F-4EED-8B3F-2AC7CB873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3800" y="838200"/>
              <a:ext cx="3810000" cy="2895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8F121-102A-442D-8E84-C880FD6BA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733800"/>
              <a:ext cx="5410200" cy="3200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45FD82-C281-4D54-AD6A-61298F1A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838200"/>
              <a:ext cx="3475382" cy="29149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  <p:pic>
          <p:nvPicPr>
            <p:cNvPr id="10" name="Picture 9" descr="C:\Users\ATAUR\Desktop\CONTENT\jokha_606196112_1505.jpg">
              <a:extLst>
                <a:ext uri="{FF2B5EF4-FFF2-40B4-BE49-F238E27FC236}">
                  <a16:creationId xmlns:a16="http://schemas.microsoft.com/office/drawing/2014/main" id="{A13AC3E6-7DC1-4C04-9DCD-2C3529561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15909" r="15909"/>
            <a:stretch>
              <a:fillRect/>
            </a:stretch>
          </p:blipFill>
          <p:spPr bwMode="auto">
            <a:xfrm>
              <a:off x="838200" y="848458"/>
              <a:ext cx="3276600" cy="296154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0043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0AFCAD-0721-431F-BD75-A608FFC44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137914"/>
              </p:ext>
            </p:extLst>
          </p:nvPr>
        </p:nvGraphicFramePr>
        <p:xfrm>
          <a:off x="762000" y="457200"/>
          <a:ext cx="11049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05DD2F-4A2E-47BB-BF70-625256CB714D}"/>
              </a:ext>
            </a:extLst>
          </p:cNvPr>
          <p:cNvSpPr/>
          <p:nvPr/>
        </p:nvSpPr>
        <p:spPr>
          <a:xfrm>
            <a:off x="76200" y="15240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990890-DA21-4157-9D7B-2BF53D718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7990890-DA21-4157-9D7B-2BF53D718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377B40-12EF-4329-B478-6BABC149A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E377B40-12EF-4329-B478-6BABC149A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FDC0F-B488-4266-BE4E-A6551C945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54FDC0F-B488-4266-BE4E-A6551C945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004FC5-5154-4E00-86A0-DC27339FD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4004FC5-5154-4E00-86A0-DC27339FD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1F963-3398-40B2-BB00-2091CA06F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5C1F963-3398-40B2-BB00-2091CA06F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A03944-B2B4-4818-855F-F647B530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A03944-B2B4-4818-855F-F647B530E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A1A8E-6C0A-41DF-A1BF-4868BDA2A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5BA1A8E-6C0A-41DF-A1BF-4868BDA2A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EA642-ACA3-43CE-8DD8-38EF1B433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50EA642-ACA3-43CE-8DD8-38EF1B433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74E4E-B77E-4651-BE5A-BBE4B93A2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3274E4E-B77E-4651-BE5A-BBE4B93A2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99BF4-2509-429F-9D06-6E484CB313C7}"/>
              </a:ext>
            </a:extLst>
          </p:cNvPr>
          <p:cNvSpPr/>
          <p:nvPr/>
        </p:nvSpPr>
        <p:spPr>
          <a:xfrm>
            <a:off x="76200" y="92440"/>
            <a:ext cx="12573000" cy="70104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9F8CC1-4194-4786-A6C1-5EBE16AE262A}"/>
              </a:ext>
            </a:extLst>
          </p:cNvPr>
          <p:cNvSpPr/>
          <p:nvPr/>
        </p:nvSpPr>
        <p:spPr>
          <a:xfrm>
            <a:off x="4038600" y="304800"/>
            <a:ext cx="3962400" cy="76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337CC-1FCE-407B-BA58-5AA6FDB9BA6B}"/>
              </a:ext>
            </a:extLst>
          </p:cNvPr>
          <p:cNvSpPr/>
          <p:nvPr/>
        </p:nvSpPr>
        <p:spPr>
          <a:xfrm>
            <a:off x="457200" y="5029200"/>
            <a:ext cx="11811000" cy="1828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হলো সে সকল রোগ যা হাঁচি-কাশি বা কথাবার্তা বলার সময় বায়ুতে জীবাণু ছড়ানোর মাধ্যমে হয়ে থাকে। সোয়াইন ফ্লু,হাম, গুটিবসন্ত,যক্ষা এবং ইনফ্লুয়েঞ্জা ইত্যাদি বায়ুবাহিত রোগ।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CD810-02EF-4366-B160-41A8E2264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19134"/>
            <a:ext cx="7945272" cy="355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50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8CA44-960D-4B34-8208-9D4D3EB84BE1}"/>
              </a:ext>
            </a:extLst>
          </p:cNvPr>
          <p:cNvSpPr/>
          <p:nvPr/>
        </p:nvSpPr>
        <p:spPr>
          <a:xfrm>
            <a:off x="76200" y="76200"/>
            <a:ext cx="12649200" cy="7086600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3B822-8622-4622-A04C-965728AB1055}"/>
              </a:ext>
            </a:extLst>
          </p:cNvPr>
          <p:cNvSpPr/>
          <p:nvPr/>
        </p:nvSpPr>
        <p:spPr>
          <a:xfrm>
            <a:off x="4038600" y="304800"/>
            <a:ext cx="4114800" cy="76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65AC35-2816-4C3D-AA18-ACBFD892EB26}"/>
              </a:ext>
            </a:extLst>
          </p:cNvPr>
          <p:cNvSpPr/>
          <p:nvPr/>
        </p:nvSpPr>
        <p:spPr>
          <a:xfrm>
            <a:off x="457200" y="4953000"/>
            <a:ext cx="11658600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হলো সে সকল রোগ যা জীবাণুযুক্ত দূষিত পানির মাধ্যমে বিস্তার লাভ করে।অনেক ধরনের পানিবাহিত রোগ রয়েছে।যেমন- ডায়রিয়া,কলেরা,আমাশয় ও টাইফয়েড।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0503D-6C32-4792-BE63-BFBB45013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456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Zafor Iqbal</cp:lastModifiedBy>
  <cp:revision>305</cp:revision>
  <dcterms:created xsi:type="dcterms:W3CDTF">2020-12-04T04:58:42Z</dcterms:created>
  <dcterms:modified xsi:type="dcterms:W3CDTF">2022-03-16T12:41:21Z</dcterms:modified>
</cp:coreProperties>
</file>