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71" r:id="rId5"/>
    <p:sldId id="273" r:id="rId6"/>
    <p:sldId id="274" r:id="rId7"/>
    <p:sldId id="272" r:id="rId8"/>
    <p:sldId id="275" r:id="rId9"/>
    <p:sldId id="276" r:id="rId10"/>
    <p:sldId id="262" r:id="rId11"/>
    <p:sldId id="265" r:id="rId12"/>
    <p:sldId id="267" r:id="rId13"/>
    <p:sldId id="266" r:id="rId14"/>
    <p:sldId id="277" r:id="rId15"/>
    <p:sldId id="269" r:id="rId16"/>
    <p:sldId id="27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72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2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DA906B-5DCD-4166-A5A7-3F3582A1D36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7496-1563-4434-B8D3-0BB7543E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2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82" y="1842615"/>
            <a:ext cx="8790829" cy="417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194" y="259307"/>
            <a:ext cx="1154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" y="582472"/>
            <a:ext cx="11352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194" y="155448"/>
            <a:ext cx="11546006" cy="6565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413003" y="266813"/>
            <a:ext cx="11365992" cy="6342662"/>
          </a:xfrm>
          <a:prstGeom prst="frame">
            <a:avLst>
              <a:gd name="adj1" fmla="val 32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44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82880" y="146304"/>
            <a:ext cx="11804904" cy="6547104"/>
          </a:xfrm>
          <a:prstGeom prst="frame">
            <a:avLst>
              <a:gd name="adj1" fmla="val 17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92608" y="265176"/>
            <a:ext cx="11585448" cy="6309360"/>
          </a:xfrm>
          <a:prstGeom prst="frame">
            <a:avLst>
              <a:gd name="adj1" fmla="val 2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76" y="3858769"/>
            <a:ext cx="10754714" cy="2344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08" y="980884"/>
            <a:ext cx="278462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549" y="980885"/>
            <a:ext cx="211455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24" y="980884"/>
            <a:ext cx="3343466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60" y="980884"/>
            <a:ext cx="1798078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2687" y="585216"/>
            <a:ext cx="504748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গুলির অর্থ জেনে নিই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4919" y="1702125"/>
            <a:ext cx="6601969" cy="4339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      শব্দার্থ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    - সহযোগিতা।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        -  ভক্তি 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সাংরাই    - রাখাইনদের নববর্ষ উৎসব 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বিজু        -চাকমাদের নববর্ষ উৎসব।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    -অনুষ্ঠান।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পার্বণ       - উৎসব।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7" y="2150181"/>
            <a:ext cx="4587852" cy="292473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37160" y="96800"/>
            <a:ext cx="11914632" cy="6605752"/>
          </a:xfrm>
          <a:prstGeom prst="frame">
            <a:avLst>
              <a:gd name="adj1" fmla="val 2257"/>
            </a:avLst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590" y="908283"/>
            <a:ext cx="4565468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এককথায় প্রকাশ কর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7140" y="3504406"/>
            <a:ext cx="9021820" cy="19389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----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95794" y="104503"/>
            <a:ext cx="11956869" cy="6627223"/>
          </a:xfrm>
          <a:prstGeom prst="frame">
            <a:avLst>
              <a:gd name="adj1" fmla="val 22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87383" y="252549"/>
            <a:ext cx="11608526" cy="6305005"/>
          </a:xfrm>
          <a:prstGeom prst="frame">
            <a:avLst>
              <a:gd name="adj1" fmla="val 24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286" b="5340"/>
          <a:stretch/>
        </p:blipFill>
        <p:spPr>
          <a:xfrm>
            <a:off x="5206444" y="595191"/>
            <a:ext cx="2560450" cy="2742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6880" y="1581647"/>
            <a:ext cx="2804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835280" y="1478687"/>
            <a:ext cx="1413223" cy="975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72697" y="3633950"/>
            <a:ext cx="229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7794" y="4472505"/>
            <a:ext cx="19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নববর্ষ। </a:t>
            </a:r>
          </a:p>
        </p:txBody>
      </p:sp>
    </p:spTree>
    <p:extLst>
      <p:ext uri="{BB962C8B-B14F-4D97-AF65-F5344CB8AC3E}">
        <p14:creationId xmlns:p14="http://schemas.microsoft.com/office/powerpoint/2010/main" val="4124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937" y="537515"/>
            <a:ext cx="4726221" cy="110799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লিখ 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2764" y="1908706"/>
            <a:ext cx="5099716" cy="3785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               শত্রু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             অশ্রদ্ধা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ভালবাসা        ঘৃ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গড়া             ভাঙ্গা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7160" y="118872"/>
            <a:ext cx="11951208" cy="6601968"/>
          </a:xfrm>
          <a:prstGeom prst="frame">
            <a:avLst>
              <a:gd name="adj1" fmla="val 16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92608" y="274320"/>
            <a:ext cx="11612880" cy="6291072"/>
          </a:xfrm>
          <a:prstGeom prst="frame">
            <a:avLst>
              <a:gd name="adj1" fmla="val 164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6" y="1908706"/>
            <a:ext cx="505404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0372" y="1513532"/>
            <a:ext cx="11109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/>
              <a:t> 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35" r="1637" b="13209"/>
          <a:stretch/>
        </p:blipFill>
        <p:spPr>
          <a:xfrm>
            <a:off x="1133856" y="556100"/>
            <a:ext cx="2434600" cy="1982954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3632464" y="832206"/>
            <a:ext cx="1444752" cy="88696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5141224" y="556100"/>
            <a:ext cx="5986500" cy="1492868"/>
          </a:xfrm>
          <a:prstGeom prst="snip2SameRect">
            <a:avLst/>
          </a:prstGeom>
          <a:solidFill>
            <a:srgbClr val="C0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 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একটি করে শব্দ লিখ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2464" y="2400501"/>
            <a:ext cx="504127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স্প,ন্ধ,দ্ধ,ষ্ট,স্ট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স্প- স +প,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স+ট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6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equential Access Storage 5"/>
          <p:cNvSpPr/>
          <p:nvPr/>
        </p:nvSpPr>
        <p:spPr>
          <a:xfrm>
            <a:off x="853122" y="925196"/>
            <a:ext cx="1874520" cy="1493776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9272" y="1210419"/>
            <a:ext cx="5699442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গুলির উত্তর লিখ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040" y="2240280"/>
            <a:ext cx="736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১।বাঙ্গালীদের বড় উৎসব কোনটি?</a:t>
            </a: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২।আমরা কাদের শ্রদ্ধা করব?</a:t>
            </a: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উৎসবের নাম কি?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৪।তিনটি পেশার নাম লিখ?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/>
              <a:t> </a:t>
            </a: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16992" y="329184"/>
            <a:ext cx="11558016" cy="6236208"/>
          </a:xfrm>
          <a:prstGeom prst="frame">
            <a:avLst>
              <a:gd name="adj1" fmla="val 370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40080" y="685800"/>
            <a:ext cx="10890504" cy="5522976"/>
          </a:xfrm>
          <a:prstGeom prst="frame">
            <a:avLst>
              <a:gd name="adj1" fmla="val 57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3546696"/>
            <a:ext cx="3152178" cy="2131728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250226" y="566928"/>
            <a:ext cx="3035808" cy="1810512"/>
          </a:xfrm>
          <a:prstGeom prst="wedgeRectCallout">
            <a:avLst>
              <a:gd name="adj1" fmla="val -2761"/>
              <a:gd name="adj2" fmla="val 11300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2347" y="1953289"/>
            <a:ext cx="5949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</a:rPr>
              <a:t>ক্রিয়াপদের চলিত রূপ লিখ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4640" y="3198614"/>
            <a:ext cx="5993949" cy="120032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করিতেছে,গড়িয়া,করিতে,রহিয়াছে, ঘুরিয়া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বেড়াইতে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রাখিয়াছে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537" y="3396996"/>
            <a:ext cx="5934455" cy="264687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3152" y="91440"/>
            <a:ext cx="11996928" cy="6629400"/>
          </a:xfrm>
          <a:prstGeom prst="frame">
            <a:avLst>
              <a:gd name="adj1" fmla="val 28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83464" y="274320"/>
            <a:ext cx="11585448" cy="6245352"/>
          </a:xfrm>
          <a:prstGeom prst="frame">
            <a:avLst>
              <a:gd name="adj1" fmla="val 32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08" y="560797"/>
            <a:ext cx="4066472" cy="27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303" y="350474"/>
            <a:ext cx="45032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98028" y="1381290"/>
            <a:ext cx="5040703" cy="4913194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আজিবুর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bn-BD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মোবাইলঃ০১৭১৫৭২১০৮১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752" y="242988"/>
            <a:ext cx="11576304" cy="6413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4" y="1973364"/>
            <a:ext cx="2962549" cy="3699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21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4" y="156754"/>
            <a:ext cx="11730446" cy="650530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b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3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3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দেশ এই মানুষ  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3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bn-BD" sz="5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ংশঃ বাংলাদেশের----</a:t>
            </a:r>
            <a:r>
              <a:rPr lang="bn-IN" sz="5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যেন সবার</a:t>
            </a:r>
            <a:r>
              <a:rPr lang="bn-BD" sz="5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3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7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7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7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30" y="429228"/>
            <a:ext cx="2254569" cy="29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56" y="701736"/>
            <a:ext cx="9182674" cy="56029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9" y="1872572"/>
            <a:ext cx="5260287" cy="3145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74" y="2615585"/>
            <a:ext cx="5376672" cy="3094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4762" y="5035665"/>
            <a:ext cx="17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98218" y="1659768"/>
            <a:ext cx="17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68315" y="537477"/>
            <a:ext cx="985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চল,আমরা কিছু ছবি দেখি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5237" y="4937691"/>
            <a:ext cx="17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10835" y="1518264"/>
            <a:ext cx="170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4" y="2191991"/>
            <a:ext cx="6075804" cy="3576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6" y="1653302"/>
            <a:ext cx="4911746" cy="3339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8873" y="517640"/>
            <a:ext cx="9491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চল,আমরা আরও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3856" y="4151649"/>
            <a:ext cx="9601199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পাঠ্যবই এর ২ নং পৃষ্ঠা</a:t>
            </a:r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পড়ি </a:t>
            </a:r>
            <a:r>
              <a:rPr lang="bn-BD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99938" y="791093"/>
            <a:ext cx="8997695" cy="2843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আজকের পাঠ</a:t>
            </a:r>
          </a:p>
          <a:p>
            <a:pPr algn="ctr"/>
            <a:endParaRPr lang="bn-IN" sz="2800" b="1" dirty="0" smtClean="0">
              <a:solidFill>
                <a:schemeClr val="tx1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এই দেশ এই মানুষ (বাংলাদেশের---সবার।)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03" b="4649"/>
          <a:stretch/>
        </p:blipFill>
        <p:spPr>
          <a:xfrm>
            <a:off x="2779107" y="1473400"/>
            <a:ext cx="5816398" cy="436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251" y="418011"/>
            <a:ext cx="807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4616" y="5831977"/>
            <a:ext cx="3209181" cy="533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88" y="274320"/>
            <a:ext cx="11686032" cy="6355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0896" y="274320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27724" y="300576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7724" y="5768688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896" y="5759543"/>
            <a:ext cx="758952" cy="802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24" y="3451860"/>
            <a:ext cx="100584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21" y="1207143"/>
            <a:ext cx="3566163" cy="2005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933" y="1082803"/>
            <a:ext cx="3728038" cy="2130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8" y="1207143"/>
            <a:ext cx="3467183" cy="19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613</TotalTime>
  <Words>227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আজকের পাঠ  শ্রেণিঃপঞ্চম বিষয়ঃ বাংলা পাঠঃ এই দেশ এই মানুষ   পাঠ্যাংশঃ বাংলাদেশের----উৎসব যেন সবার। পৃষ্ঠা নং- ২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lenovo</cp:lastModifiedBy>
  <cp:revision>59</cp:revision>
  <dcterms:created xsi:type="dcterms:W3CDTF">2020-10-10T13:50:17Z</dcterms:created>
  <dcterms:modified xsi:type="dcterms:W3CDTF">2022-03-16T14:16:54Z</dcterms:modified>
</cp:coreProperties>
</file>