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5" r:id="rId4"/>
    <p:sldId id="266" r:id="rId5"/>
    <p:sldId id="268" r:id="rId6"/>
    <p:sldId id="287" r:id="rId7"/>
    <p:sldId id="288" r:id="rId8"/>
    <p:sldId id="289" r:id="rId9"/>
    <p:sldId id="267" r:id="rId10"/>
    <p:sldId id="273" r:id="rId11"/>
    <p:sldId id="290" r:id="rId12"/>
    <p:sldId id="292" r:id="rId13"/>
    <p:sldId id="293" r:id="rId14"/>
    <p:sldId id="295" r:id="rId15"/>
    <p:sldId id="296" r:id="rId16"/>
    <p:sldId id="297" r:id="rId17"/>
    <p:sldId id="279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81C"/>
    <a:srgbClr val="131E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E15C-1E4B-4B9C-87E2-931821B6A01B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0F6E-4DCA-43DC-A066-0B198B40B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DFBA-2473-4E82-8D49-A5E50B2231E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5466-325B-44BF-B0DC-C8A4316E1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5466-325B-44BF-B0DC-C8A4316E11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ডডডড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bebrahimhossain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38200"/>
            <a:ext cx="1366838" cy="71437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785730" y="685800"/>
            <a:ext cx="136451" cy="50292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38130" y="762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133600" y="533400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938130" y="914400"/>
            <a:ext cx="122274" cy="38082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130" y="2600325"/>
            <a:ext cx="4762500" cy="235267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657600" y="5060848"/>
            <a:ext cx="472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 descr="New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7" name="Picture 56" descr="New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6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451 -0.3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4478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71800" y="14315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460712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৩মিনিট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1066800"/>
            <a:ext cx="650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1143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9200" y="1143000"/>
            <a:ext cx="650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5400" y="1066800"/>
            <a:ext cx="650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আটকায়ে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ভক্ষন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" y="990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90600" y="2438401"/>
            <a:ext cx="7147560" cy="3505200"/>
            <a:chOff x="1082040" y="3265004"/>
            <a:chExt cx="7147560" cy="2971801"/>
          </a:xfrm>
        </p:grpSpPr>
        <p:sp>
          <p:nvSpPr>
            <p:cNvPr id="60" name="Oval 59"/>
            <p:cNvSpPr/>
            <p:nvPr/>
          </p:nvSpPr>
          <p:spPr>
            <a:xfrm>
              <a:off x="1082040" y="3265005"/>
              <a:ext cx="3505200" cy="29718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39640" y="3265004"/>
              <a:ext cx="3489960" cy="29718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62000" y="990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9600" y="1219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পাকড়াও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3" grpId="0"/>
      <p:bldP spid="50" grpId="0"/>
      <p:bldP spid="55" grpId="0"/>
      <p:bldP spid="56" grpId="0"/>
      <p:bldP spid="57" grpId="0"/>
      <p:bldP spid="63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/>
          <p:nvPr/>
        </p:nvGrpSpPr>
        <p:grpSpPr>
          <a:xfrm>
            <a:off x="0" y="-8860"/>
            <a:ext cx="9144000" cy="6858000"/>
            <a:chOff x="0" y="0"/>
            <a:chExt cx="9144000" cy="6858000"/>
          </a:xfrm>
        </p:grpSpPr>
        <p:sp>
          <p:nvSpPr>
            <p:cNvPr id="2" name="Bevel 1"/>
            <p:cNvSpPr/>
            <p:nvPr/>
          </p:nvSpPr>
          <p:spPr>
            <a:xfrm>
              <a:off x="0" y="0"/>
              <a:ext cx="9144000" cy="6858000"/>
            </a:xfrm>
            <a:prstGeom prst="beve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5"/>
            <p:cNvGrpSpPr/>
            <p:nvPr/>
          </p:nvGrpSpPr>
          <p:grpSpPr>
            <a:xfrm>
              <a:off x="0" y="827870"/>
              <a:ext cx="730103" cy="5436480"/>
              <a:chOff x="0" y="606056"/>
              <a:chExt cx="730103" cy="5430860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0" y="3810000"/>
                <a:ext cx="707066" cy="2226916"/>
                <a:chOff x="23037" y="669851"/>
                <a:chExt cx="707066" cy="2226916"/>
              </a:xfrm>
            </p:grpSpPr>
            <p:sp>
              <p:nvSpPr>
                <p:cNvPr id="3" name="5-Point Star 2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5-Point Star 4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5-Point Star 6"/>
                <p:cNvSpPr/>
                <p:nvPr/>
              </p:nvSpPr>
              <p:spPr>
                <a:xfrm>
                  <a:off x="44303" y="2287167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5-Point Star 7"/>
              <p:cNvSpPr/>
              <p:nvPr/>
            </p:nvSpPr>
            <p:spPr>
              <a:xfrm>
                <a:off x="24810" y="3115340"/>
                <a:ext cx="685800" cy="6096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1"/>
              <p:cNvGrpSpPr/>
              <p:nvPr/>
            </p:nvGrpSpPr>
            <p:grpSpPr>
              <a:xfrm>
                <a:off x="23037" y="606056"/>
                <a:ext cx="707066" cy="2365744"/>
                <a:chOff x="23037" y="669851"/>
                <a:chExt cx="707066" cy="2365744"/>
              </a:xfrm>
            </p:grpSpPr>
            <p:sp>
              <p:nvSpPr>
                <p:cNvPr id="13" name="5-Point Star 12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44303" y="2425995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6"/>
            <p:cNvGrpSpPr/>
            <p:nvPr/>
          </p:nvGrpSpPr>
          <p:grpSpPr>
            <a:xfrm>
              <a:off x="8358963" y="783523"/>
              <a:ext cx="770861" cy="5436480"/>
              <a:chOff x="0" y="606056"/>
              <a:chExt cx="770861" cy="5430860"/>
            </a:xfrm>
          </p:grpSpPr>
          <p:grpSp>
            <p:nvGrpSpPr>
              <p:cNvPr id="16" name="Group 17"/>
              <p:cNvGrpSpPr/>
              <p:nvPr/>
            </p:nvGrpSpPr>
            <p:grpSpPr>
              <a:xfrm>
                <a:off x="0" y="3810000"/>
                <a:ext cx="770861" cy="2226916"/>
                <a:chOff x="23037" y="669851"/>
                <a:chExt cx="770861" cy="2226916"/>
              </a:xfrm>
            </p:grpSpPr>
            <p:sp>
              <p:nvSpPr>
                <p:cNvPr id="24" name="5-Point Star 23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108098" y="2287167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5-Point Star 18"/>
              <p:cNvSpPr/>
              <p:nvPr/>
            </p:nvSpPr>
            <p:spPr>
              <a:xfrm>
                <a:off x="24810" y="3115340"/>
                <a:ext cx="685800" cy="6096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9"/>
              <p:cNvGrpSpPr/>
              <p:nvPr/>
            </p:nvGrpSpPr>
            <p:grpSpPr>
              <a:xfrm>
                <a:off x="23037" y="606056"/>
                <a:ext cx="707066" cy="2365744"/>
                <a:chOff x="23037" y="669851"/>
                <a:chExt cx="707066" cy="2365744"/>
              </a:xfrm>
            </p:grpSpPr>
            <p:sp>
              <p:nvSpPr>
                <p:cNvPr id="21" name="5-Point Star 20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5-Point Star 22"/>
                <p:cNvSpPr/>
                <p:nvPr/>
              </p:nvSpPr>
              <p:spPr>
                <a:xfrm>
                  <a:off x="44303" y="2425995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3124200" y="6287770"/>
              <a:ext cx="3289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EBRAHIM,  BOGRA</a:t>
              </a:r>
              <a:endParaRPr lang="en-US" sz="2000" dirty="0"/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6172200" y="6090685"/>
            <a:ext cx="2261191" cy="758455"/>
            <a:chOff x="855921" y="6032205"/>
            <a:chExt cx="2261191" cy="758455"/>
          </a:xfrm>
        </p:grpSpPr>
        <p:sp>
          <p:nvSpPr>
            <p:cNvPr id="35" name="6-Point Star 34"/>
            <p:cNvSpPr/>
            <p:nvPr/>
          </p:nvSpPr>
          <p:spPr>
            <a:xfrm>
              <a:off x="855921" y="6032205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6-Point Star 35"/>
            <p:cNvSpPr/>
            <p:nvPr/>
          </p:nvSpPr>
          <p:spPr>
            <a:xfrm>
              <a:off x="1669311" y="6062331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6-Point Star 36"/>
            <p:cNvSpPr/>
            <p:nvPr/>
          </p:nvSpPr>
          <p:spPr>
            <a:xfrm>
              <a:off x="2583712" y="6104860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38"/>
          <p:cNvGrpSpPr/>
          <p:nvPr/>
        </p:nvGrpSpPr>
        <p:grpSpPr>
          <a:xfrm>
            <a:off x="868326" y="6099545"/>
            <a:ext cx="2261191" cy="758455"/>
            <a:chOff x="855921" y="6032205"/>
            <a:chExt cx="2261191" cy="758455"/>
          </a:xfrm>
        </p:grpSpPr>
        <p:sp>
          <p:nvSpPr>
            <p:cNvPr id="44" name="6-Point Star 43"/>
            <p:cNvSpPr/>
            <p:nvPr/>
          </p:nvSpPr>
          <p:spPr>
            <a:xfrm>
              <a:off x="855921" y="6032205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6-Point Star 44"/>
            <p:cNvSpPr/>
            <p:nvPr/>
          </p:nvSpPr>
          <p:spPr>
            <a:xfrm>
              <a:off x="1669311" y="6062331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>
              <a:off x="2583712" y="6104860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600200" y="1295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1400" y="15722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48884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৩মিনিট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61"/>
          <p:cNvGrpSpPr/>
          <p:nvPr/>
        </p:nvGrpSpPr>
        <p:grpSpPr>
          <a:xfrm>
            <a:off x="1066800" y="2895600"/>
            <a:ext cx="7147560" cy="3048000"/>
            <a:chOff x="1082040" y="3265004"/>
            <a:chExt cx="7147560" cy="2971801"/>
          </a:xfrm>
        </p:grpSpPr>
        <p:sp>
          <p:nvSpPr>
            <p:cNvPr id="60" name="Oval 59"/>
            <p:cNvSpPr/>
            <p:nvPr/>
          </p:nvSpPr>
          <p:spPr>
            <a:xfrm>
              <a:off x="1082040" y="3265005"/>
              <a:ext cx="3505200" cy="29718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39640" y="3265004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90600" y="11430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মালিকানীবিহীন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স্বভাবত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600200" y="1295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84448" y="868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47712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৪মিনিট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61"/>
          <p:cNvGrpSpPr/>
          <p:nvPr/>
        </p:nvGrpSpPr>
        <p:grpSpPr>
          <a:xfrm>
            <a:off x="1066800" y="3712633"/>
            <a:ext cx="7071360" cy="2252135"/>
            <a:chOff x="1082040" y="3338313"/>
            <a:chExt cx="7071360" cy="2999996"/>
          </a:xfrm>
        </p:grpSpPr>
        <p:sp>
          <p:nvSpPr>
            <p:cNvPr id="60" name="Oval 59"/>
            <p:cNvSpPr/>
            <p:nvPr/>
          </p:nvSpPr>
          <p:spPr>
            <a:xfrm>
              <a:off x="1082040" y="3338313"/>
              <a:ext cx="3505200" cy="297179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63440" y="3366509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14400" y="1066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হুকুমের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ইমামদের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হানিফা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(র)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শর্তসাপেক্ষে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800" y="1219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ফিকহুল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প্রনেতা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600200" y="1295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41"/>
          <p:cNvGrpSpPr/>
          <p:nvPr/>
        </p:nvGrpSpPr>
        <p:grpSpPr>
          <a:xfrm>
            <a:off x="3581400" y="30609"/>
            <a:ext cx="4953000" cy="1178411"/>
            <a:chOff x="3581400" y="30609"/>
            <a:chExt cx="4953000" cy="1178411"/>
          </a:xfrm>
        </p:grpSpPr>
        <p:sp>
          <p:nvSpPr>
            <p:cNvPr id="49" name="TextBox 48"/>
            <p:cNvSpPr txBox="1"/>
            <p:nvPr/>
          </p:nvSpPr>
          <p:spPr>
            <a:xfrm>
              <a:off x="3581400" y="30609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0200" y="6858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৪মিনিট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61"/>
          <p:cNvGrpSpPr/>
          <p:nvPr/>
        </p:nvGrpSpPr>
        <p:grpSpPr>
          <a:xfrm>
            <a:off x="1066800" y="3429000"/>
            <a:ext cx="7071360" cy="2611968"/>
            <a:chOff x="1082040" y="3338313"/>
            <a:chExt cx="7071360" cy="2999996"/>
          </a:xfrm>
        </p:grpSpPr>
        <p:sp>
          <p:nvSpPr>
            <p:cNvPr id="60" name="Oval 59"/>
            <p:cNvSpPr/>
            <p:nvPr/>
          </p:nvSpPr>
          <p:spPr>
            <a:xfrm>
              <a:off x="1082040" y="3338313"/>
              <a:ext cx="3505200" cy="297179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63440" y="3366509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14400" y="1066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হুকুমের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ইমামদের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মতভেদ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ওবায়দুল্লাহ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যাওয়াহেররের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বন্দুকের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জিবীত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295400" y="1066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53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৫মিনিট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61"/>
          <p:cNvGrpSpPr/>
          <p:nvPr/>
        </p:nvGrpSpPr>
        <p:grpSpPr>
          <a:xfrm>
            <a:off x="1066800" y="3124200"/>
            <a:ext cx="7071360" cy="2916768"/>
            <a:chOff x="1082040" y="3338313"/>
            <a:chExt cx="7071360" cy="2999996"/>
          </a:xfrm>
        </p:grpSpPr>
        <p:sp>
          <p:nvSpPr>
            <p:cNvPr id="60" name="Oval 59"/>
            <p:cNvSpPr/>
            <p:nvPr/>
          </p:nvSpPr>
          <p:spPr>
            <a:xfrm>
              <a:off x="1082040" y="3338313"/>
              <a:ext cx="3505200" cy="297179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63440" y="3366509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10668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#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# #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4400" y="106680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প্রেরণকারী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মুসলামান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#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0"/>
            <a:ext cx="9144000" cy="6858000"/>
            <a:chOff x="0" y="8860"/>
            <a:chExt cx="9144000" cy="685800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8860"/>
              <a:ext cx="9144000" cy="6858000"/>
              <a:chOff x="0" y="886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886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371600" y="1371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41"/>
          <p:cNvGrpSpPr/>
          <p:nvPr/>
        </p:nvGrpSpPr>
        <p:grpSpPr>
          <a:xfrm>
            <a:off x="3276600" y="126612"/>
            <a:ext cx="5257800" cy="853808"/>
            <a:chOff x="3276600" y="126612"/>
            <a:chExt cx="5257800" cy="853808"/>
          </a:xfrm>
        </p:grpSpPr>
        <p:sp>
          <p:nvSpPr>
            <p:cNvPr id="49" name="TextBox 48"/>
            <p:cNvSpPr txBox="1"/>
            <p:nvPr/>
          </p:nvSpPr>
          <p:spPr>
            <a:xfrm>
              <a:off x="3276600" y="126612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0200" y="4572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৫মিনিট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61"/>
          <p:cNvGrpSpPr/>
          <p:nvPr/>
        </p:nvGrpSpPr>
        <p:grpSpPr>
          <a:xfrm>
            <a:off x="990600" y="3429000"/>
            <a:ext cx="7071360" cy="2611968"/>
            <a:chOff x="1082040" y="3338313"/>
            <a:chExt cx="7071360" cy="2999996"/>
          </a:xfrm>
        </p:grpSpPr>
        <p:sp>
          <p:nvSpPr>
            <p:cNvPr id="60" name="Oval 59"/>
            <p:cNvSpPr/>
            <p:nvPr/>
          </p:nvSpPr>
          <p:spPr>
            <a:xfrm>
              <a:off x="1082040" y="3338313"/>
              <a:ext cx="3505200" cy="297179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63440" y="3366509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66800" y="1828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295400" y="914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#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457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৫মিনিট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61"/>
          <p:cNvGrpSpPr/>
          <p:nvPr/>
        </p:nvGrpSpPr>
        <p:grpSpPr>
          <a:xfrm>
            <a:off x="1066800" y="3200400"/>
            <a:ext cx="7071360" cy="2840568"/>
            <a:chOff x="1082040" y="3338313"/>
            <a:chExt cx="7071360" cy="2999996"/>
          </a:xfrm>
        </p:grpSpPr>
        <p:sp>
          <p:nvSpPr>
            <p:cNvPr id="60" name="Oval 59"/>
            <p:cNvSpPr/>
            <p:nvPr/>
          </p:nvSpPr>
          <p:spPr>
            <a:xfrm>
              <a:off x="1082040" y="3338313"/>
              <a:ext cx="3505200" cy="297179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663440" y="3366509"/>
              <a:ext cx="3489960" cy="29718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90600" y="13142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আত্মরক্ষার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#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জবাই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1143000"/>
            <a:ext cx="7391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‌‌১।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(ক)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কৌশলে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যবেহ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(ঘ)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জিবীত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(গ)  ‍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(ক)   ৪টি      (খ)    ৩টি    (গ)   ৬টি     (ঘ)   ২টি ।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6-Point Star 55"/>
          <p:cNvSpPr/>
          <p:nvPr/>
        </p:nvSpPr>
        <p:spPr>
          <a:xfrm>
            <a:off x="4724400" y="2568524"/>
            <a:ext cx="533400" cy="533400"/>
          </a:xfrm>
          <a:prstGeom prst="star6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6-Point Star 56"/>
          <p:cNvSpPr/>
          <p:nvPr/>
        </p:nvSpPr>
        <p:spPr>
          <a:xfrm>
            <a:off x="3767796" y="1128932"/>
            <a:ext cx="533400" cy="533400"/>
          </a:xfrm>
          <a:prstGeom prst="star6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6-Point Star 57"/>
          <p:cNvSpPr/>
          <p:nvPr/>
        </p:nvSpPr>
        <p:spPr>
          <a:xfrm>
            <a:off x="2286000" y="4038600"/>
            <a:ext cx="533400" cy="533400"/>
          </a:xfrm>
          <a:prstGeom prst="star6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38200" y="1143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05200" y="228600"/>
            <a:ext cx="36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gular Pentagon 50"/>
          <p:cNvSpPr/>
          <p:nvPr/>
        </p:nvSpPr>
        <p:spPr>
          <a:xfrm>
            <a:off x="1295400" y="838200"/>
            <a:ext cx="3810000" cy="2819400"/>
          </a:xfrm>
          <a:prstGeom prst="pent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21053851">
            <a:off x="760188" y="3438947"/>
            <a:ext cx="7602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/>
      <p:bldP spid="52" grpId="1"/>
      <p:bldP spid="5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38200" y="1143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02958" y="20073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19200" y="1600200"/>
            <a:ext cx="6629400" cy="4038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6"/>
          <p:cNvGrpSpPr/>
          <p:nvPr/>
        </p:nvGrpSpPr>
        <p:grpSpPr>
          <a:xfrm>
            <a:off x="0" y="-33670"/>
            <a:ext cx="9144000" cy="6858000"/>
            <a:chOff x="0" y="-956925"/>
            <a:chExt cx="9144000" cy="685800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-956925"/>
              <a:ext cx="9144000" cy="6858000"/>
              <a:chOff x="0" y="-956925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-956925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-457200"/>
                <a:ext cx="719470" cy="5436479"/>
                <a:chOff x="0" y="-677682"/>
                <a:chExt cx="719470" cy="5430859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2526263"/>
                  <a:ext cx="707066" cy="2226914"/>
                  <a:chOff x="23037" y="-613886"/>
                  <a:chExt cx="707066" cy="2226914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240262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-613886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1003428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1831602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12405" y="-677682"/>
                  <a:ext cx="707065" cy="2254517"/>
                  <a:chOff x="12405" y="-613887"/>
                  <a:chExt cx="707065" cy="2254517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240262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-61388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5-Point Star 50"/>
                  <p:cNvSpPr/>
                  <p:nvPr/>
                </p:nvSpPr>
                <p:spPr>
                  <a:xfrm>
                    <a:off x="12405" y="103103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-304800"/>
                <a:ext cx="770861" cy="5436480"/>
                <a:chOff x="0" y="-481139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2722806"/>
                  <a:ext cx="770861" cy="2226915"/>
                  <a:chOff x="23037" y="-417343"/>
                  <a:chExt cx="770861" cy="2226915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43680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-417343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1199972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2028145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-481139"/>
                  <a:ext cx="707066" cy="2365744"/>
                  <a:chOff x="23037" y="-417344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43680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-417344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13388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5284765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5126665"/>
              <a:ext cx="2261191" cy="728330"/>
              <a:chOff x="855921" y="5059325"/>
              <a:chExt cx="2261191" cy="728330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505932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5059326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510185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5105400"/>
              <a:ext cx="2261191" cy="758455"/>
              <a:chOff x="855921" y="5029200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502920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5059326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510185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981200" y="1011865"/>
            <a:ext cx="5486400" cy="4876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35" y="2459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48000" y="-1770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/>
          <p:cNvGrpSpPr/>
          <p:nvPr/>
        </p:nvGrpSpPr>
        <p:grpSpPr>
          <a:xfrm>
            <a:off x="8860" y="0"/>
            <a:ext cx="9144000" cy="6858000"/>
            <a:chOff x="0" y="0"/>
            <a:chExt cx="9144000" cy="6858000"/>
          </a:xfrm>
        </p:grpSpPr>
        <p:sp>
          <p:nvSpPr>
            <p:cNvPr id="2" name="Bevel 1"/>
            <p:cNvSpPr/>
            <p:nvPr/>
          </p:nvSpPr>
          <p:spPr>
            <a:xfrm>
              <a:off x="0" y="0"/>
              <a:ext cx="9144000" cy="6858000"/>
            </a:xfrm>
            <a:prstGeom prst="bevel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5"/>
            <p:cNvGrpSpPr/>
            <p:nvPr/>
          </p:nvGrpSpPr>
          <p:grpSpPr>
            <a:xfrm>
              <a:off x="0" y="827870"/>
              <a:ext cx="730103" cy="5436480"/>
              <a:chOff x="0" y="606056"/>
              <a:chExt cx="730103" cy="5430860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3810000"/>
                <a:ext cx="707066" cy="2226916"/>
                <a:chOff x="23037" y="669851"/>
                <a:chExt cx="707066" cy="2226916"/>
              </a:xfrm>
            </p:grpSpPr>
            <p:sp>
              <p:nvSpPr>
                <p:cNvPr id="3" name="5-Point Star 2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5-Point Star 4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5-Point Star 6"/>
                <p:cNvSpPr/>
                <p:nvPr/>
              </p:nvSpPr>
              <p:spPr>
                <a:xfrm>
                  <a:off x="44303" y="2287167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5-Point Star 7"/>
              <p:cNvSpPr/>
              <p:nvPr/>
            </p:nvSpPr>
            <p:spPr>
              <a:xfrm>
                <a:off x="24810" y="3115340"/>
                <a:ext cx="685800" cy="6096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1"/>
              <p:cNvGrpSpPr/>
              <p:nvPr/>
            </p:nvGrpSpPr>
            <p:grpSpPr>
              <a:xfrm>
                <a:off x="23037" y="606056"/>
                <a:ext cx="707066" cy="2365744"/>
                <a:chOff x="23037" y="669851"/>
                <a:chExt cx="707066" cy="2365744"/>
              </a:xfrm>
            </p:grpSpPr>
            <p:sp>
              <p:nvSpPr>
                <p:cNvPr id="13" name="5-Point Star 12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44303" y="2425995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8358963" y="783523"/>
              <a:ext cx="770861" cy="5436480"/>
              <a:chOff x="0" y="606056"/>
              <a:chExt cx="770861" cy="54308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3810000"/>
                <a:ext cx="770861" cy="2226916"/>
                <a:chOff x="23037" y="669851"/>
                <a:chExt cx="770861" cy="2226916"/>
              </a:xfrm>
            </p:grpSpPr>
            <p:sp>
              <p:nvSpPr>
                <p:cNvPr id="24" name="5-Point Star 23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108098" y="2287167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5-Point Star 18"/>
              <p:cNvSpPr/>
              <p:nvPr/>
            </p:nvSpPr>
            <p:spPr>
              <a:xfrm>
                <a:off x="24810" y="3115340"/>
                <a:ext cx="685800" cy="6096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3037" y="606056"/>
                <a:ext cx="707066" cy="2365744"/>
                <a:chOff x="23037" y="669851"/>
                <a:chExt cx="707066" cy="2365744"/>
              </a:xfrm>
            </p:grpSpPr>
            <p:sp>
              <p:nvSpPr>
                <p:cNvPr id="21" name="5-Point Star 20"/>
                <p:cNvSpPr/>
                <p:nvPr/>
              </p:nvSpPr>
              <p:spPr>
                <a:xfrm>
                  <a:off x="33670" y="152400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23037" y="669851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5-Point Star 22"/>
                <p:cNvSpPr/>
                <p:nvPr/>
              </p:nvSpPr>
              <p:spPr>
                <a:xfrm>
                  <a:off x="44303" y="2425995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3124200" y="6287770"/>
              <a:ext cx="32890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EBRAHIM,  BOGRA</a:t>
              </a:r>
              <a:endParaRPr lang="en-US" sz="20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124200" y="39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47060" y="951049"/>
            <a:ext cx="7391400" cy="4988248"/>
            <a:chOff x="847060" y="951049"/>
            <a:chExt cx="7391400" cy="4988248"/>
          </a:xfrm>
        </p:grpSpPr>
        <p:sp>
          <p:nvSpPr>
            <p:cNvPr id="50" name="TextBox 49"/>
            <p:cNvSpPr txBox="1"/>
            <p:nvPr/>
          </p:nvSpPr>
          <p:spPr>
            <a:xfrm>
              <a:off x="847060" y="1230316"/>
              <a:ext cx="73914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ইব্রাহীম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হোসেন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পদবী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আরবী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সৈয়দ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আহম্মদ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আলিম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সোনাতলা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বগুড়া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hlinkClick r:id="rId3"/>
                </a:rPr>
                <a:t>rbebrahimhossain@gmail.com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 ০১৭১২-৩৮ ২০ ৮৯ </a:t>
              </a:r>
            </a:p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4" name="Picture 53"/>
            <p:cNvPicPr/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 b="6345"/>
            <a:stretch>
              <a:fillRect/>
            </a:stretch>
          </p:blipFill>
          <p:spPr>
            <a:xfrm>
              <a:off x="6324600" y="951049"/>
              <a:ext cx="1859992" cy="2249351"/>
            </a:xfrm>
            <a:prstGeom prst="snip2SameRect">
              <a:avLst>
                <a:gd name="adj1" fmla="val 29243"/>
                <a:gd name="adj2" fmla="val 0"/>
              </a:avLst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60" y="122275"/>
            <a:ext cx="1366838" cy="714375"/>
          </a:xfrm>
          <a:prstGeom prst="rect">
            <a:avLst/>
          </a:prstGeom>
        </p:spPr>
      </p:pic>
      <p:grpSp>
        <p:nvGrpSpPr>
          <p:cNvPr id="52" name="Group 38"/>
          <p:cNvGrpSpPr/>
          <p:nvPr/>
        </p:nvGrpSpPr>
        <p:grpSpPr>
          <a:xfrm>
            <a:off x="6067647" y="6165111"/>
            <a:ext cx="2238154" cy="689344"/>
            <a:chOff x="878958" y="6101316"/>
            <a:chExt cx="2238154" cy="689344"/>
          </a:xfrm>
        </p:grpSpPr>
        <p:sp>
          <p:nvSpPr>
            <p:cNvPr id="53" name="6-Point Star 52"/>
            <p:cNvSpPr/>
            <p:nvPr/>
          </p:nvSpPr>
          <p:spPr>
            <a:xfrm>
              <a:off x="2583712" y="6104860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6-Point Star 54"/>
            <p:cNvSpPr/>
            <p:nvPr/>
          </p:nvSpPr>
          <p:spPr>
            <a:xfrm>
              <a:off x="1708298" y="6101316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6-Point Star 55"/>
            <p:cNvSpPr/>
            <p:nvPr/>
          </p:nvSpPr>
          <p:spPr>
            <a:xfrm>
              <a:off x="878958" y="6101316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38"/>
          <p:cNvGrpSpPr/>
          <p:nvPr/>
        </p:nvGrpSpPr>
        <p:grpSpPr>
          <a:xfrm>
            <a:off x="1107559" y="6197009"/>
            <a:ext cx="2238154" cy="689344"/>
            <a:chOff x="878958" y="6101316"/>
            <a:chExt cx="2238154" cy="689344"/>
          </a:xfrm>
        </p:grpSpPr>
        <p:sp>
          <p:nvSpPr>
            <p:cNvPr id="60" name="6-Point Star 59"/>
            <p:cNvSpPr/>
            <p:nvPr/>
          </p:nvSpPr>
          <p:spPr>
            <a:xfrm>
              <a:off x="2583712" y="6104860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6-Point Star 60"/>
            <p:cNvSpPr/>
            <p:nvPr/>
          </p:nvSpPr>
          <p:spPr>
            <a:xfrm>
              <a:off x="1708298" y="6101316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6-Point Star 61"/>
            <p:cNvSpPr/>
            <p:nvPr/>
          </p:nvSpPr>
          <p:spPr>
            <a:xfrm>
              <a:off x="878958" y="6101316"/>
              <a:ext cx="533400" cy="685800"/>
            </a:xfrm>
            <a:prstGeom prst="star6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9" name="Group 46"/>
            <p:cNvGrpSpPr/>
            <p:nvPr/>
          </p:nvGrpSpPr>
          <p:grpSpPr>
            <a:xfrm>
              <a:off x="0" y="8860"/>
              <a:ext cx="9144000" cy="6858000"/>
              <a:chOff x="0" y="8860"/>
              <a:chExt cx="9144000" cy="6858000"/>
            </a:xfrm>
          </p:grpSpPr>
          <p:grpSp>
            <p:nvGrpSpPr>
              <p:cNvPr id="10" name="Group 28"/>
              <p:cNvGrpSpPr/>
              <p:nvPr/>
            </p:nvGrpSpPr>
            <p:grpSpPr>
              <a:xfrm>
                <a:off x="0" y="8860"/>
                <a:ext cx="9144000" cy="6858000"/>
                <a:chOff x="0" y="8860"/>
                <a:chExt cx="9144000" cy="6858000"/>
              </a:xfrm>
            </p:grpSpPr>
            <p:sp>
              <p:nvSpPr>
                <p:cNvPr id="2" name="Bevel 1"/>
                <p:cNvSpPr/>
                <p:nvPr/>
              </p:nvSpPr>
              <p:spPr>
                <a:xfrm>
                  <a:off x="0" y="8860"/>
                  <a:ext cx="9144000" cy="6858000"/>
                </a:xfrm>
                <a:prstGeom prst="bevel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5"/>
                <p:cNvGrpSpPr/>
                <p:nvPr/>
              </p:nvGrpSpPr>
              <p:grpSpPr>
                <a:xfrm>
                  <a:off x="0" y="827870"/>
                  <a:ext cx="730103" cy="5436480"/>
                  <a:chOff x="0" y="606056"/>
                  <a:chExt cx="730103" cy="5430860"/>
                </a:xfrm>
              </p:grpSpPr>
              <p:grpSp>
                <p:nvGrpSpPr>
                  <p:cNvPr id="12" name="Group 10"/>
                  <p:cNvGrpSpPr/>
                  <p:nvPr/>
                </p:nvGrpSpPr>
                <p:grpSpPr>
                  <a:xfrm>
                    <a:off x="0" y="3810000"/>
                    <a:ext cx="707066" cy="2226916"/>
                    <a:chOff x="23037" y="669851"/>
                    <a:chExt cx="707066" cy="2226916"/>
                  </a:xfrm>
                </p:grpSpPr>
                <p:sp>
                  <p:nvSpPr>
                    <p:cNvPr id="3" name="5-Point Star 2"/>
                    <p:cNvSpPr/>
                    <p:nvPr/>
                  </p:nvSpPr>
                  <p:spPr>
                    <a:xfrm>
                      <a:off x="33670" y="1524000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5-Point Star 4"/>
                    <p:cNvSpPr/>
                    <p:nvPr/>
                  </p:nvSpPr>
                  <p:spPr>
                    <a:xfrm>
                      <a:off x="23037" y="669851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5-Point Star 6"/>
                    <p:cNvSpPr/>
                    <p:nvPr/>
                  </p:nvSpPr>
                  <p:spPr>
                    <a:xfrm>
                      <a:off x="44303" y="2287167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5-Point Star 7"/>
                  <p:cNvSpPr/>
                  <p:nvPr/>
                </p:nvSpPr>
                <p:spPr>
                  <a:xfrm>
                    <a:off x="24810" y="311534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" name="Group 11"/>
                  <p:cNvGrpSpPr/>
                  <p:nvPr/>
                </p:nvGrpSpPr>
                <p:grpSpPr>
                  <a:xfrm>
                    <a:off x="23037" y="606056"/>
                    <a:ext cx="707066" cy="2365744"/>
                    <a:chOff x="23037" y="669851"/>
                    <a:chExt cx="707066" cy="2365744"/>
                  </a:xfrm>
                </p:grpSpPr>
                <p:sp>
                  <p:nvSpPr>
                    <p:cNvPr id="13" name="5-Point Star 12"/>
                    <p:cNvSpPr/>
                    <p:nvPr/>
                  </p:nvSpPr>
                  <p:spPr>
                    <a:xfrm>
                      <a:off x="33670" y="1524000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5-Point Star 13"/>
                    <p:cNvSpPr/>
                    <p:nvPr/>
                  </p:nvSpPr>
                  <p:spPr>
                    <a:xfrm>
                      <a:off x="23037" y="669851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5-Point Star 14"/>
                    <p:cNvSpPr/>
                    <p:nvPr/>
                  </p:nvSpPr>
                  <p:spPr>
                    <a:xfrm>
                      <a:off x="44303" y="2425995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8358963" y="783523"/>
                  <a:ext cx="770861" cy="5436480"/>
                  <a:chOff x="0" y="606056"/>
                  <a:chExt cx="770861" cy="543086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0" y="3810000"/>
                    <a:ext cx="770861" cy="2226916"/>
                    <a:chOff x="23037" y="669851"/>
                    <a:chExt cx="770861" cy="2226916"/>
                  </a:xfrm>
                </p:grpSpPr>
                <p:sp>
                  <p:nvSpPr>
                    <p:cNvPr id="24" name="5-Point Star 23"/>
                    <p:cNvSpPr/>
                    <p:nvPr/>
                  </p:nvSpPr>
                  <p:spPr>
                    <a:xfrm>
                      <a:off x="33670" y="1524000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5-Point Star 24"/>
                    <p:cNvSpPr/>
                    <p:nvPr/>
                  </p:nvSpPr>
                  <p:spPr>
                    <a:xfrm>
                      <a:off x="23037" y="669851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5-Point Star 25"/>
                    <p:cNvSpPr/>
                    <p:nvPr/>
                  </p:nvSpPr>
                  <p:spPr>
                    <a:xfrm>
                      <a:off x="108098" y="2287167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" name="5-Point Star 18"/>
                  <p:cNvSpPr/>
                  <p:nvPr/>
                </p:nvSpPr>
                <p:spPr>
                  <a:xfrm>
                    <a:off x="24810" y="311534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23037" y="606056"/>
                    <a:ext cx="707066" cy="2365744"/>
                    <a:chOff x="23037" y="669851"/>
                    <a:chExt cx="707066" cy="2365744"/>
                  </a:xfrm>
                </p:grpSpPr>
                <p:sp>
                  <p:nvSpPr>
                    <p:cNvPr id="21" name="5-Point Star 20"/>
                    <p:cNvSpPr/>
                    <p:nvPr/>
                  </p:nvSpPr>
                  <p:spPr>
                    <a:xfrm>
                      <a:off x="33670" y="1524000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5-Point Star 21"/>
                    <p:cNvSpPr/>
                    <p:nvPr/>
                  </p:nvSpPr>
                  <p:spPr>
                    <a:xfrm>
                      <a:off x="23037" y="669851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5-Point Star 22"/>
                    <p:cNvSpPr/>
                    <p:nvPr/>
                  </p:nvSpPr>
                  <p:spPr>
                    <a:xfrm>
                      <a:off x="44303" y="2425995"/>
                      <a:ext cx="685800" cy="6096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3124200" y="6287770"/>
                  <a:ext cx="32890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EBRAHIM,  BOGRA</a:t>
                  </a:r>
                  <a:endParaRPr lang="en-US" sz="2000" dirty="0"/>
                </a:p>
              </p:txBody>
            </p:sp>
          </p:grpSp>
          <p:grpSp>
            <p:nvGrpSpPr>
              <p:cNvPr id="28" name="Group 37"/>
              <p:cNvGrpSpPr/>
              <p:nvPr/>
            </p:nvGrpSpPr>
            <p:grpSpPr>
              <a:xfrm>
                <a:off x="6172200" y="6099545"/>
                <a:ext cx="2261191" cy="758455"/>
                <a:chOff x="855921" y="6032205"/>
                <a:chExt cx="2261191" cy="758455"/>
              </a:xfrm>
            </p:grpSpPr>
            <p:sp>
              <p:nvSpPr>
                <p:cNvPr id="35" name="6-Point Star 34"/>
                <p:cNvSpPr/>
                <p:nvPr/>
              </p:nvSpPr>
              <p:spPr>
                <a:xfrm>
                  <a:off x="855921" y="6032205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6-Point Star 35"/>
                <p:cNvSpPr/>
                <p:nvPr/>
              </p:nvSpPr>
              <p:spPr>
                <a:xfrm>
                  <a:off x="1669311" y="6062331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6-Point Star 36"/>
                <p:cNvSpPr/>
                <p:nvPr/>
              </p:nvSpPr>
              <p:spPr>
                <a:xfrm>
                  <a:off x="2583712" y="6104860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38"/>
              <p:cNvGrpSpPr/>
              <p:nvPr/>
            </p:nvGrpSpPr>
            <p:grpSpPr>
              <a:xfrm>
                <a:off x="868326" y="6108405"/>
                <a:ext cx="2261191" cy="758455"/>
                <a:chOff x="855921" y="6032205"/>
                <a:chExt cx="2261191" cy="758455"/>
              </a:xfrm>
            </p:grpSpPr>
            <p:sp>
              <p:nvSpPr>
                <p:cNvPr id="44" name="6-Point Star 43"/>
                <p:cNvSpPr/>
                <p:nvPr/>
              </p:nvSpPr>
              <p:spPr>
                <a:xfrm>
                  <a:off x="855921" y="6032205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6-Point Star 44"/>
                <p:cNvSpPr/>
                <p:nvPr/>
              </p:nvSpPr>
              <p:spPr>
                <a:xfrm>
                  <a:off x="1669311" y="6062331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6-Point Star 45"/>
                <p:cNvSpPr/>
                <p:nvPr/>
              </p:nvSpPr>
              <p:spPr>
                <a:xfrm>
                  <a:off x="2583712" y="6104860"/>
                  <a:ext cx="533400" cy="685800"/>
                </a:xfrm>
                <a:prstGeom prst="star6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8" name="Picture 47" descr="13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0"/>
              <a:ext cx="1366838" cy="71437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505200" y="23746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0200" y="1230316"/>
              <a:ext cx="6324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/>
                  <a:cs typeface="NikoshBAN" pitchFamily="2" charset="0"/>
                </a:rPr>
                <a:t>বিষয়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: </a:t>
              </a:r>
              <a:r>
                <a:rPr lang="en-US" sz="3600" dirty="0" err="1" smtClean="0">
                  <a:latin typeface="NikoshBAN"/>
                  <a:cs typeface="NikoshBAN" pitchFamily="2" charset="0"/>
                </a:rPr>
                <a:t>ফিকাহ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১ম </a:t>
              </a:r>
              <a:r>
                <a:rPr lang="en-US" sz="3600" dirty="0" err="1" smtClean="0">
                  <a:latin typeface="NikoshBAN"/>
                  <a:cs typeface="NikoshBAN" pitchFamily="2" charset="0"/>
                </a:rPr>
                <a:t>পত্র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/>
                  <a:cs typeface="NikoshBAN" pitchFamily="2" charset="0"/>
                </a:rPr>
                <a:t>শ্রেণি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: </a:t>
              </a:r>
              <a:r>
                <a:rPr lang="en-US" sz="3600" dirty="0" err="1" smtClean="0">
                  <a:latin typeface="NikoshBAN"/>
                  <a:cs typeface="NikoshBAN" pitchFamily="2" charset="0"/>
                </a:rPr>
                <a:t>আলিম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১ম </a:t>
              </a:r>
              <a:r>
                <a:rPr lang="en-US" sz="3600" dirty="0" err="1" smtClean="0">
                  <a:latin typeface="NikoshBAN"/>
                  <a:cs typeface="NikoshBAN" pitchFamily="2" charset="0"/>
                </a:rPr>
                <a:t>বর্ষ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</a:t>
              </a:r>
            </a:p>
            <a:p>
              <a:r>
                <a:rPr lang="en-US" sz="3600" dirty="0" err="1" smtClean="0">
                  <a:latin typeface="NikoshBAN"/>
                  <a:cs typeface="NikoshBAN" pitchFamily="2" charset="0"/>
                </a:rPr>
                <a:t>অধ্যায়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: ৫ম </a:t>
              </a:r>
            </a:p>
            <a:p>
              <a:r>
                <a:rPr lang="en-US" sz="3600" dirty="0" err="1" smtClean="0">
                  <a:latin typeface="NikoshBAN"/>
                  <a:cs typeface="NikoshBAN" pitchFamily="2" charset="0"/>
                </a:rPr>
                <a:t>তারিখ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: ১৪/০৩/২০২২</a:t>
              </a:r>
            </a:p>
            <a:p>
              <a:r>
                <a:rPr lang="en-US" sz="3600" dirty="0" err="1" smtClean="0">
                  <a:latin typeface="NikoshBAN"/>
                  <a:cs typeface="NikoshBAN" pitchFamily="2" charset="0"/>
                </a:rPr>
                <a:t>সময়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 : ৫০ </a:t>
              </a:r>
              <a:r>
                <a:rPr lang="en-US" sz="3600" dirty="0" err="1" smtClean="0">
                  <a:latin typeface="NikoshBAN"/>
                  <a:cs typeface="NikoshBAN" pitchFamily="2" charset="0"/>
                </a:rPr>
                <a:t>মিনিট</a:t>
              </a:r>
              <a:r>
                <a:rPr lang="en-US" sz="3600" dirty="0" smtClean="0">
                  <a:latin typeface="NikoshBAN"/>
                  <a:cs typeface="NikoshBAN" pitchFamily="2" charset="0"/>
                </a:rPr>
                <a:t>।</a:t>
              </a:r>
            </a:p>
            <a:p>
              <a:r>
                <a:rPr lang="en-US" sz="3600" dirty="0" smtClean="0">
                  <a:latin typeface="NikoshBAN"/>
                  <a:cs typeface="NikoshBAN" pitchFamily="2" charset="0"/>
                </a:rPr>
                <a:t> </a:t>
              </a:r>
              <a:endParaRPr lang="en-US" sz="3600" dirty="0">
                <a:latin typeface="NikoshBAN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918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lowchart: Preparation 46"/>
          <p:cNvSpPr/>
          <p:nvPr/>
        </p:nvSpPr>
        <p:spPr>
          <a:xfrm>
            <a:off x="1676400" y="2667000"/>
            <a:ext cx="6172200" cy="3276600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95400" y="90554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1447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 animBg="1"/>
      <p:bldP spid="54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91869"/>
            <a:ext cx="3962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lowchart: Preparation 46"/>
          <p:cNvSpPr/>
          <p:nvPr/>
        </p:nvSpPr>
        <p:spPr>
          <a:xfrm>
            <a:off x="929640" y="2286000"/>
            <a:ext cx="7239000" cy="3657600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14400" y="10094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990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আপ্রাণ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 animBg="1"/>
      <p:bldP spid="54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91869"/>
            <a:ext cx="3962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lowchart: Preparation 46"/>
          <p:cNvSpPr/>
          <p:nvPr/>
        </p:nvSpPr>
        <p:spPr>
          <a:xfrm>
            <a:off x="914400" y="2362200"/>
            <a:ext cx="7239000" cy="3581400"/>
          </a:xfrm>
          <a:prstGeom prst="flowChartPreparati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14400" y="10094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990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 animBg="1"/>
      <p:bldP spid="54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/>
          <p:nvPr/>
        </p:nvGrpSpPr>
        <p:grpSpPr>
          <a:xfrm>
            <a:off x="0" y="0"/>
            <a:ext cx="9144000" cy="6866860"/>
            <a:chOff x="0" y="0"/>
            <a:chExt cx="9144000" cy="6866860"/>
          </a:xfrm>
        </p:grpSpPr>
        <p:grpSp>
          <p:nvGrpSpPr>
            <p:cNvPr id="6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6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91869"/>
            <a:ext cx="38862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400" y="10094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4400" y="2743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6"/>
          <p:cNvGrpSpPr/>
          <p:nvPr/>
        </p:nvGrpSpPr>
        <p:grpSpPr>
          <a:xfrm>
            <a:off x="0" y="-8860"/>
            <a:ext cx="9144000" cy="6866860"/>
            <a:chOff x="0" y="0"/>
            <a:chExt cx="9144000" cy="6866860"/>
          </a:xfrm>
        </p:grpSpPr>
        <p:grpSp>
          <p:nvGrpSpPr>
            <p:cNvPr id="10" name="Group 2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0" y="0"/>
                <a:ext cx="9144000" cy="6858000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5"/>
              <p:cNvGrpSpPr/>
              <p:nvPr/>
            </p:nvGrpSpPr>
            <p:grpSpPr>
              <a:xfrm>
                <a:off x="0" y="827870"/>
                <a:ext cx="730103" cy="5436480"/>
                <a:chOff x="0" y="606056"/>
                <a:chExt cx="730103" cy="5430860"/>
              </a:xfrm>
            </p:grpSpPr>
            <p:grpSp>
              <p:nvGrpSpPr>
                <p:cNvPr id="12" name="Group 10"/>
                <p:cNvGrpSpPr/>
                <p:nvPr/>
              </p:nvGrpSpPr>
              <p:grpSpPr>
                <a:xfrm>
                  <a:off x="0" y="3810000"/>
                  <a:ext cx="707066" cy="2226916"/>
                  <a:chOff x="23037" y="669851"/>
                  <a:chExt cx="707066" cy="2226916"/>
                </a:xfrm>
              </p:grpSpPr>
              <p:sp>
                <p:nvSpPr>
                  <p:cNvPr id="3" name="5-Point Star 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5-Point Star 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5-Point Star 6"/>
                  <p:cNvSpPr/>
                  <p:nvPr/>
                </p:nvSpPr>
                <p:spPr>
                  <a:xfrm>
                    <a:off x="44303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5-Point Star 7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13" name="5-Point Star 12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5-Point Star 13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5-Point Star 14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8358963" y="783523"/>
                <a:ext cx="770861" cy="5436480"/>
                <a:chOff x="0" y="606056"/>
                <a:chExt cx="770861" cy="543086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0" y="3810000"/>
                  <a:ext cx="770861" cy="2226916"/>
                  <a:chOff x="23037" y="669851"/>
                  <a:chExt cx="770861" cy="2226916"/>
                </a:xfrm>
              </p:grpSpPr>
              <p:sp>
                <p:nvSpPr>
                  <p:cNvPr id="24" name="5-Point Star 23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5-Point Star 24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5-Point Star 25"/>
                  <p:cNvSpPr/>
                  <p:nvPr/>
                </p:nvSpPr>
                <p:spPr>
                  <a:xfrm>
                    <a:off x="108098" y="2287167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5-Point Star 18"/>
                <p:cNvSpPr/>
                <p:nvPr/>
              </p:nvSpPr>
              <p:spPr>
                <a:xfrm>
                  <a:off x="24810" y="3115340"/>
                  <a:ext cx="685800" cy="60960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3037" y="606056"/>
                  <a:ext cx="707066" cy="2365744"/>
                  <a:chOff x="23037" y="669851"/>
                  <a:chExt cx="707066" cy="2365744"/>
                </a:xfrm>
              </p:grpSpPr>
              <p:sp>
                <p:nvSpPr>
                  <p:cNvPr id="21" name="5-Point Star 20"/>
                  <p:cNvSpPr/>
                  <p:nvPr/>
                </p:nvSpPr>
                <p:spPr>
                  <a:xfrm>
                    <a:off x="33670" y="1524000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5-Point Star 21"/>
                  <p:cNvSpPr/>
                  <p:nvPr/>
                </p:nvSpPr>
                <p:spPr>
                  <a:xfrm>
                    <a:off x="23037" y="669851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5-Point Star 22"/>
                  <p:cNvSpPr/>
                  <p:nvPr/>
                </p:nvSpPr>
                <p:spPr>
                  <a:xfrm>
                    <a:off x="44303" y="2425995"/>
                    <a:ext cx="685800" cy="609600"/>
                  </a:xfrm>
                  <a:prstGeom prst="star5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3124200" y="6287770"/>
                <a:ext cx="328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EBRAHIM,  BOGRA</a:t>
                </a:r>
                <a:endParaRPr lang="en-US" sz="20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6172200" y="6099545"/>
              <a:ext cx="2261191" cy="758455"/>
              <a:chOff x="855921" y="6032205"/>
              <a:chExt cx="2261191" cy="758455"/>
            </a:xfrm>
          </p:grpSpPr>
          <p:sp>
            <p:nvSpPr>
              <p:cNvPr id="35" name="6-Point Star 34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6-Point Star 35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6-Point Star 36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8"/>
            <p:cNvGrpSpPr/>
            <p:nvPr/>
          </p:nvGrpSpPr>
          <p:grpSpPr>
            <a:xfrm>
              <a:off x="868326" y="6108405"/>
              <a:ext cx="2261191" cy="758455"/>
              <a:chOff x="855921" y="6032205"/>
              <a:chExt cx="2261191" cy="758455"/>
            </a:xfrm>
          </p:grpSpPr>
          <p:sp>
            <p:nvSpPr>
              <p:cNvPr id="44" name="6-Point Star 43"/>
              <p:cNvSpPr/>
              <p:nvPr/>
            </p:nvSpPr>
            <p:spPr>
              <a:xfrm>
                <a:off x="855921" y="6032205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6-Point Star 44"/>
              <p:cNvSpPr/>
              <p:nvPr/>
            </p:nvSpPr>
            <p:spPr>
              <a:xfrm>
                <a:off x="1669311" y="6062331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6-Point Star 45"/>
              <p:cNvSpPr/>
              <p:nvPr/>
            </p:nvSpPr>
            <p:spPr>
              <a:xfrm>
                <a:off x="2583712" y="6104860"/>
                <a:ext cx="533400" cy="685800"/>
              </a:xfrm>
              <a:prstGeom prst="star6">
                <a:avLst/>
              </a:prstGeom>
              <a:solidFill>
                <a:srgbClr val="FF0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 descr="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8860"/>
            <a:ext cx="1366838" cy="714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5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4400" y="10668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776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nantu</dc:creator>
  <cp:lastModifiedBy>USER</cp:lastModifiedBy>
  <cp:revision>210</cp:revision>
  <dcterms:created xsi:type="dcterms:W3CDTF">2006-08-16T00:00:00Z</dcterms:created>
  <dcterms:modified xsi:type="dcterms:W3CDTF">2022-03-16T11:11:47Z</dcterms:modified>
</cp:coreProperties>
</file>