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276" r:id="rId2"/>
    <p:sldId id="292" r:id="rId3"/>
    <p:sldId id="282" r:id="rId4"/>
    <p:sldId id="301" r:id="rId5"/>
    <p:sldId id="308" r:id="rId6"/>
    <p:sldId id="315" r:id="rId7"/>
    <p:sldId id="317" r:id="rId8"/>
    <p:sldId id="322" r:id="rId9"/>
    <p:sldId id="305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MO- 01927-41 31 03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66FB8-8759-48DD-9D1B-B7375FF22952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মোঃ আবু বকর সিদ্দিক , </a:t>
            </a:r>
            <a:r>
              <a:rPr lang="en-US" dirty="0" smtClean="0"/>
              <a:t>MO- 01927-41 31 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16267-7813-4619-A230-456264CD6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3288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MO- 01927-41 31 03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BD0EE-0473-491D-9DC2-252D45A6040A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IN" smtClean="0"/>
              <a:t>মোঃ আবু বকর সিদ্দিক , </a:t>
            </a:r>
            <a:r>
              <a:rPr lang="en-US" dirty="0" smtClean="0"/>
              <a:t>MO- 01927-41 31 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445F6-7DEB-4EC0-9AFC-F9403B186C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5864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9A84275-4AA1-48AF-9BAA-705625F38D23}" type="datetime1">
              <a:rPr lang="en-US" smtClean="0"/>
              <a:t>17-Mar-22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 , </a:t>
            </a:r>
            <a:r>
              <a:rPr lang="en-US" dirty="0" smtClean="0"/>
              <a:t>MO- 01927-41 31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45F6-7DEB-4EC0-9AFC-F9403B186C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9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445F6-7DEB-4EC0-9AFC-F9403B186CC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2C4121-AA90-4342-962E-DDED9E6ED534}" type="datetime1">
              <a:rPr lang="en-US" smtClean="0"/>
              <a:t>17-Mar-22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IN" smtClean="0"/>
              <a:t>মোঃ আবু বকর সিদ্দিক , </a:t>
            </a:r>
            <a:r>
              <a:rPr lang="en-US" dirty="0" smtClean="0"/>
              <a:t>MO- 01927-41 31 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9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A1F00C6-7E65-4CFB-9F18-9B317ADAF1F8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95BE-C202-4CA4-A974-E561D2EC899C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23FE-6C99-4B41-A120-9C618313A83A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986952-74E6-4817-910C-360DDC5B7345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A563-FDF9-4FC2-BC0D-6A9156534B20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CB12C3-FA70-4C78-B851-70BC5E7187D4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79CBCBD-E568-4F4E-9D14-23C1F2BAB1C3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A981-BAE9-469C-A43A-A1A01790C7F5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99DF9-D88A-465E-8103-2CAE61ACDA4C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508AF0-3B85-4DD1-B32A-E0E52FA6C55E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056D2AE-A36B-42FF-B8B3-7E5E8DDA6151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E861221-AED2-432D-9E8E-7AA38C433E15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8077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99" y="1828800"/>
            <a:ext cx="903857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আসসালামু আলাইকুম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38EA-B1D4-40B0-AE7B-AE08E77CCB20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মডেল কন্টেন\মডেল কন্টেন এর ছবি\rose-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57CB-EE0C-4818-AAD1-63BE7B94FC84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5257800" cy="61004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113-E7FB-4A10-92EC-6831C59D9603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634" y="324433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73009"/>
            <a:ext cx="4902896" cy="230832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>
                <a:ln w="190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4400" b="1" u="sng" dirty="0">
                <a:ln w="190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n w="190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4400" b="1" u="sng" dirty="0">
                <a:ln w="1905"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u="sng" dirty="0" err="1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৩৬ </a:t>
            </a:r>
            <a:r>
              <a:rPr lang="en-US" sz="2000" b="1" u="sng" dirty="0" err="1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কংশেরকুল</a:t>
            </a:r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u="sng" dirty="0" err="1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ভালুকা</a:t>
            </a:r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u="sng" dirty="0" err="1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u="sng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Email-shohelkgps@gmail.com</a:t>
            </a:r>
            <a:endParaRPr lang="bn-IN" sz="2000" b="1" u="sng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2896" y="4273009"/>
            <a:ext cx="4241104" cy="23852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bn-IN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  <a:endParaRPr lang="bn-IN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9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2895" y="1911159"/>
            <a:ext cx="425362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৪র্থ</a:t>
            </a:r>
          </a:p>
          <a:p>
            <a:pPr algn="ctr">
              <a:buNone/>
            </a:pP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পঞ্চম</a:t>
            </a:r>
          </a:p>
          <a:p>
            <a:pPr algn="ctr">
              <a:buNone/>
            </a:pP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মহানবি স. এর মাতৃভক্তি </a:t>
            </a:r>
            <a:endPara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A92-1C76-44FC-8ADA-0D683DA2FF57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dirty="0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pic>
        <p:nvPicPr>
          <p:cNvPr id="10" name="Picture 2" descr="C:\Users\pcz\Desktop\33674975_605732563130141_330670542295348019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6723"/>
            <a:ext cx="2032348" cy="26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A042-AF58-4F40-AA74-EB652E65FFBD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84" y="1371600"/>
            <a:ext cx="9144000" cy="357544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 সঃ এর জীবনাদর্শ</a:t>
            </a:r>
          </a:p>
          <a:p>
            <a:pPr algn="ctr"/>
            <a:r>
              <a:rPr lang="bn-IN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(মাতৃভক্তি )</a:t>
            </a:r>
            <a:endParaRPr lang="en-US" sz="5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86D1-8057-47F6-AA94-7C4A5BF9813C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4371201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just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1। মহানবি স. এর মাতৃভক্তি সম্পর্কে বলতে পারবে</a:t>
            </a:r>
          </a:p>
          <a:p>
            <a:pPr algn="just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মহানবি স. এর মাতৃভক্তি সম্পর্কিত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ঘটনা বলতে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30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3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10F-CBBE-41BE-AAFB-2E14A7F60E49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7"/>
          <a:stretch/>
        </p:blipFill>
        <p:spPr>
          <a:xfrm>
            <a:off x="0" y="609599"/>
            <a:ext cx="91440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070-860B-478F-B312-CBB8CD82C3CB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46" y="34290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আমাদের সবচেয়ে আপনজন?</a:t>
            </a:r>
          </a:p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মহানবি স. কত বছর বয়সে তাঁর আম্মা আমিনা ইন্তিকাল করেন?</a:t>
            </a:r>
          </a:p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মহানবি স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এর দুধমা কে ছিলেন? </a:t>
            </a:r>
          </a:p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 স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দুধমাকে কেমন ভক্তি করতেন?</a:t>
            </a:r>
            <a:endParaRPr lang="b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4"/>
          <a:stretch/>
        </p:blipFill>
        <p:spPr>
          <a:xfrm>
            <a:off x="152400" y="0"/>
            <a:ext cx="8839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7070-860B-478F-B312-CBB8CD82C3CB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46" y="34290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মহানবি স. এর মাতৃভক্তি ঘটনাটি সংক্ষেপে লিখ?</a:t>
            </a:r>
          </a:p>
          <a:p>
            <a:endParaRPr lang="b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6"/>
          <a:stretch/>
        </p:blipFill>
        <p:spPr>
          <a:xfrm>
            <a:off x="22746" y="0"/>
            <a:ext cx="9144000" cy="32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2" y="381000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bn-I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2" algn="ctr"/>
            <a:endParaRPr lang="bn-IN" sz="1200" b="1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কে আমাদের সবচেয়ে আপনজন?</a:t>
            </a:r>
          </a:p>
          <a:p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মহানবি স. কত বছর বয়সে তাঁর আম্মা আমিনা ইন্তিকাল করেন?</a:t>
            </a:r>
          </a:p>
          <a:p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মহানবি স. এর দুধমা কে ছিলেন? </a:t>
            </a:r>
          </a:p>
          <a:p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মহানবি স. দুধমাকে কেমন ভক্তি করতেন?</a:t>
            </a:r>
          </a:p>
          <a:p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 স. এর মাতৃভক্তি ঘটনাটি সংক্ষেপে লিখ?</a:t>
            </a:r>
          </a:p>
          <a:p>
            <a:endParaRPr lang="bn-I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	</a:t>
            </a:r>
          </a:p>
          <a:p>
            <a:pPr lvl="1" algn="just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খাতায় লিখে ছবি তুলে অবশ্যই আমার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ইনবক্সে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 ও শ্রেণিসহ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পাঠাবে।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5AA2-9C42-4F73-A952-BF4279CF7DF0}" type="datetime2">
              <a:rPr lang="en-US" smtClean="0"/>
              <a:t>Thursday, March 17,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s-IN" smtClean="0"/>
              <a:t>সত্য কথা তিক্ত হলেও বলতে হবে, বড়দের শ্রদ্ধা করতে হবে,ছোটদের স্নেহ করতে হবে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63034</TotalTime>
  <Words>352</Words>
  <Application>Microsoft Office PowerPoint</Application>
  <PresentationFormat>On-screen Show (4:3)</PresentationFormat>
  <Paragraphs>67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pcz</cp:lastModifiedBy>
  <cp:revision>728</cp:revision>
  <dcterms:created xsi:type="dcterms:W3CDTF">2020-01-27T19:30:08Z</dcterms:created>
  <dcterms:modified xsi:type="dcterms:W3CDTF">2022-03-17T11:08:23Z</dcterms:modified>
</cp:coreProperties>
</file>