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361" r:id="rId2"/>
    <p:sldId id="368" r:id="rId3"/>
    <p:sldId id="340" r:id="rId4"/>
    <p:sldId id="347" r:id="rId5"/>
    <p:sldId id="335" r:id="rId6"/>
    <p:sldId id="364" r:id="rId7"/>
    <p:sldId id="367" r:id="rId8"/>
    <p:sldId id="266" r:id="rId9"/>
    <p:sldId id="373" r:id="rId10"/>
    <p:sldId id="311" r:id="rId11"/>
    <p:sldId id="369" r:id="rId12"/>
    <p:sldId id="339" r:id="rId13"/>
    <p:sldId id="370" r:id="rId14"/>
    <p:sldId id="313" r:id="rId15"/>
    <p:sldId id="371" r:id="rId16"/>
    <p:sldId id="342" r:id="rId17"/>
    <p:sldId id="375" r:id="rId18"/>
    <p:sldId id="380" r:id="rId19"/>
    <p:sldId id="383" r:id="rId20"/>
    <p:sldId id="381" r:id="rId21"/>
    <p:sldId id="3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9ED0A-AD42-4E7D-BA9F-267FF0E6327E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4D42FD-D9D9-4FFF-84B8-34BFC733043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জন্ম</a:t>
          </a:r>
          <a:r>
            <a:rPr lang="bn-IN" sz="1800" dirty="0" smtClean="0">
              <a:solidFill>
                <a:schemeClr val="tx1"/>
              </a:solidFill>
            </a:rPr>
            <a:t>,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৮৯৯সালে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জেলার আসানসোল মহকুমার চুরুলিয়া গ্রামে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AD9981-8E8B-4840-9552-2B899A3E3617}" type="parTrans" cxnId="{9FC40D62-B59A-4CDD-B176-B37EB6921EAD}">
      <dgm:prSet/>
      <dgm:spPr/>
      <dgm:t>
        <a:bodyPr/>
        <a:lstStyle/>
        <a:p>
          <a:endParaRPr lang="en-US"/>
        </a:p>
      </dgm:t>
    </dgm:pt>
    <dgm:pt modelId="{A8294D6C-1C73-4124-937E-15474EDBD48E}" type="sibTrans" cxnId="{9FC40D62-B59A-4CDD-B176-B37EB6921EAD}">
      <dgm:prSet/>
      <dgm:spPr/>
      <dgm:t>
        <a:bodyPr/>
        <a:lstStyle/>
        <a:p>
          <a:endParaRPr lang="en-US"/>
        </a:p>
      </dgm:t>
    </dgm:pt>
    <dgm:pt modelId="{C9A8E8A5-BC14-4D40-915D-47EEEB31B62F}">
      <dgm:prSet custT="1"/>
      <dgm:spPr/>
      <dgm:t>
        <a:bodyPr/>
        <a:lstStyle/>
        <a:p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১৯৭৬সাল ঢাকায়। ঢা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মসজিদসংলগ্ন প্রাঙ্গনে তাঁকে সমাহিত করা হয়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AU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C68AD8-E2FF-4B6F-9CA4-B994DE3BC9E9}" type="parTrans" cxnId="{6883A5CB-C96F-416A-8E66-818EA2BF3D11}">
      <dgm:prSet/>
      <dgm:spPr/>
      <dgm:t>
        <a:bodyPr/>
        <a:lstStyle/>
        <a:p>
          <a:endParaRPr lang="en-US"/>
        </a:p>
      </dgm:t>
    </dgm:pt>
    <dgm:pt modelId="{3230E31D-CC7E-4989-A573-0F677B9A07BC}" type="sibTrans" cxnId="{6883A5CB-C96F-416A-8E66-818EA2BF3D11}">
      <dgm:prSet/>
      <dgm:spPr/>
      <dgm:t>
        <a:bodyPr/>
        <a:lstStyle/>
        <a:p>
          <a:endParaRPr lang="en-US"/>
        </a:p>
      </dgm:t>
    </dgm:pt>
    <dgm:pt modelId="{586BA0C3-B6A0-4B92-8B79-84A31433C96E}">
      <dgm:prSet/>
      <dgm:spPr/>
      <dgm:t>
        <a:bodyPr/>
        <a:lstStyle/>
        <a:p>
          <a:endParaRPr lang="en-US"/>
        </a:p>
      </dgm:t>
    </dgm:pt>
    <dgm:pt modelId="{DDADAF8F-0AC9-41A8-8196-C087694B520D}" type="parTrans" cxnId="{2E74B56D-076E-4757-92E1-D9D1AD00EDCE}">
      <dgm:prSet/>
      <dgm:spPr/>
      <dgm:t>
        <a:bodyPr/>
        <a:lstStyle/>
        <a:p>
          <a:endParaRPr lang="en-US"/>
        </a:p>
      </dgm:t>
    </dgm:pt>
    <dgm:pt modelId="{6D76C8AA-524C-44D2-AFEB-2E895D4EBFCF}" type="sibTrans" cxnId="{2E74B56D-076E-4757-92E1-D9D1AD00EDCE}">
      <dgm:prSet/>
      <dgm:spPr/>
      <dgm:t>
        <a:bodyPr/>
        <a:lstStyle/>
        <a:p>
          <a:endParaRPr lang="en-US"/>
        </a:p>
      </dgm:t>
    </dgm:pt>
    <dgm:pt modelId="{DCA39762-9066-478D-8A32-D181829247D9}">
      <dgm:prSet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জীবনঃ  ময়মনসিংহ জেলার দরিরাম পুর হাইস্কুল।</a:t>
          </a:r>
          <a:endParaRPr lang="en-AU" sz="1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6056D2-61AB-4925-9AE6-325A20B43918}" type="parTrans" cxnId="{245A4139-C9DD-41F9-AFB1-CDA5C0C74EE8}">
      <dgm:prSet/>
      <dgm:spPr/>
      <dgm:t>
        <a:bodyPr/>
        <a:lstStyle/>
        <a:p>
          <a:endParaRPr lang="en-US"/>
        </a:p>
      </dgm:t>
    </dgm:pt>
    <dgm:pt modelId="{AF7D3B19-929E-4408-80E7-8C6272B55BFE}" type="sibTrans" cxnId="{245A4139-C9DD-41F9-AFB1-CDA5C0C74EE8}">
      <dgm:prSet/>
      <dgm:spPr/>
      <dgm:t>
        <a:bodyPr/>
        <a:lstStyle/>
        <a:p>
          <a:endParaRPr lang="en-US"/>
        </a:p>
      </dgm:t>
    </dgm:pt>
    <dgm:pt modelId="{F62C651F-6F19-4954-921C-AB8BC6514486}">
      <dgm:prSet custT="1"/>
      <dgm:spPr/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১৯১৭ সালে সেনাবাহিনীর বাঙালি পল্টনে যোগদিয়ে করাচি যান।।</a:t>
          </a:r>
          <a:endParaRPr lang="en-AU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FD7D13-9BD1-4287-B377-BDFE446327F9}" type="parTrans" cxnId="{E38528B2-DCBF-4B98-B749-0D5E85943378}">
      <dgm:prSet/>
      <dgm:spPr/>
      <dgm:t>
        <a:bodyPr/>
        <a:lstStyle/>
        <a:p>
          <a:endParaRPr lang="en-US"/>
        </a:p>
      </dgm:t>
    </dgm:pt>
    <dgm:pt modelId="{8A2CBF5D-7FC0-47DD-AEAF-5B044229F725}" type="sibTrans" cxnId="{E38528B2-DCBF-4B98-B749-0D5E85943378}">
      <dgm:prSet/>
      <dgm:spPr/>
      <dgm:t>
        <a:bodyPr/>
        <a:lstStyle/>
        <a:p>
          <a:endParaRPr lang="en-US"/>
        </a:p>
      </dgm:t>
    </dgm:pt>
    <dgm:pt modelId="{5944BB91-315E-4E44-A566-8164DF426134}">
      <dgm:prSet custT="1"/>
      <dgm:spPr/>
      <dgm:t>
        <a:bodyPr/>
        <a:lstStyle/>
        <a:p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অসাধারণ সাহিত্যকৃতির জন্য ঢা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 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1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তাঁকে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ডি</a:t>
          </a:r>
          <a:r>
            <a:rPr lang="en-US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লিট</a:t>
          </a:r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 প্রদান করেন।</a:t>
          </a:r>
          <a:endParaRPr lang="en-AU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B7F75C-1A94-4A7C-9642-DA323269D892}" type="parTrans" cxnId="{5C9AAF12-6A7B-487F-941B-78B338B8008E}">
      <dgm:prSet/>
      <dgm:spPr/>
      <dgm:t>
        <a:bodyPr/>
        <a:lstStyle/>
        <a:p>
          <a:endParaRPr lang="en-US"/>
        </a:p>
      </dgm:t>
    </dgm:pt>
    <dgm:pt modelId="{4FCAFFAC-336B-40A4-8C5C-F8AA7EF698A0}" type="sibTrans" cxnId="{5C9AAF12-6A7B-487F-941B-78B338B8008E}">
      <dgm:prSet/>
      <dgm:spPr/>
      <dgm:t>
        <a:bodyPr/>
        <a:lstStyle/>
        <a:p>
          <a:endParaRPr lang="en-US"/>
        </a:p>
      </dgm:t>
    </dgm:pt>
    <dgm:pt modelId="{881C3B01-5E11-4F45-8069-D8FA785D88A3}">
      <dgm:prSet custT="1"/>
      <dgm:spPr/>
      <dgm:t>
        <a:bodyPr/>
        <a:lstStyle/>
        <a:p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কবিতা-অগ্নি বীণা,বিষের বাঁশি।ব্যথার দান,রিক্তের বেদন, গল্প ও উপন্যাস, এবং নাটক ও প্রবন্ধ রচনা করেন।</a:t>
          </a:r>
          <a:r>
            <a:rPr lang="bn-BD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endParaRPr lang="en-AU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8697BF-C756-4AE9-A7A1-F6C395893051}" type="parTrans" cxnId="{9CD1BF82-FDF9-4FB0-BD44-88A37E41A08F}">
      <dgm:prSet/>
      <dgm:spPr/>
      <dgm:t>
        <a:bodyPr/>
        <a:lstStyle/>
        <a:p>
          <a:endParaRPr lang="en-US"/>
        </a:p>
      </dgm:t>
    </dgm:pt>
    <dgm:pt modelId="{5E66AEE7-17FA-41F6-BBFE-F0F81D7D24AE}" type="sibTrans" cxnId="{9CD1BF82-FDF9-4FB0-BD44-88A37E41A08F}">
      <dgm:prSet/>
      <dgm:spPr/>
      <dgm:t>
        <a:bodyPr/>
        <a:lstStyle/>
        <a:p>
          <a:endParaRPr lang="en-US"/>
        </a:p>
      </dgm:t>
    </dgm:pt>
    <dgm:pt modelId="{9669F0CC-D2DD-4AAD-A559-7B99D22E68D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err="1" smtClean="0"/>
            <a:t>জাতীয়</a:t>
          </a:r>
          <a:r>
            <a:rPr lang="en-US" sz="2400" dirty="0" smtClean="0"/>
            <a:t> </a:t>
          </a:r>
          <a:r>
            <a:rPr lang="en-US" sz="2400" dirty="0" err="1" smtClean="0"/>
            <a:t>কবি</a:t>
          </a:r>
          <a:r>
            <a:rPr lang="en-US" sz="2400" dirty="0" smtClean="0"/>
            <a:t> 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কাজী নজরুল ইসলাম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F05456-C868-4985-B742-F51E4C13B18D}" type="sibTrans" cxnId="{9843A1C9-9DFB-43C9-B48A-A6D515CF33D9}">
      <dgm:prSet/>
      <dgm:spPr/>
      <dgm:t>
        <a:bodyPr/>
        <a:lstStyle/>
        <a:p>
          <a:endParaRPr lang="en-US"/>
        </a:p>
      </dgm:t>
    </dgm:pt>
    <dgm:pt modelId="{C3A37C7B-8F22-40AA-85F0-78AF6491B573}" type="parTrans" cxnId="{9843A1C9-9DFB-43C9-B48A-A6D515CF33D9}">
      <dgm:prSet/>
      <dgm:spPr/>
      <dgm:t>
        <a:bodyPr/>
        <a:lstStyle/>
        <a:p>
          <a:endParaRPr lang="en-US"/>
        </a:p>
      </dgm:t>
    </dgm:pt>
    <dgm:pt modelId="{930FBB49-8C62-4F89-8741-3BBAC4177256}">
      <dgm:prSet phldrT="[Text]" phldr="1"/>
      <dgm:spPr/>
      <dgm:t>
        <a:bodyPr/>
        <a:lstStyle/>
        <a:p>
          <a:endParaRPr lang="en-US" dirty="0"/>
        </a:p>
      </dgm:t>
    </dgm:pt>
    <dgm:pt modelId="{22BB4FAB-DEA3-435D-833B-AF619B363794}" type="parTrans" cxnId="{1E5A5805-D35C-4C12-92E4-09845D977B20}">
      <dgm:prSet/>
      <dgm:spPr/>
      <dgm:t>
        <a:bodyPr/>
        <a:lstStyle/>
        <a:p>
          <a:endParaRPr lang="en-US"/>
        </a:p>
      </dgm:t>
    </dgm:pt>
    <dgm:pt modelId="{15CD3662-BAE7-4DC5-96B7-3F073C5928F3}" type="sibTrans" cxnId="{1E5A5805-D35C-4C12-92E4-09845D977B20}">
      <dgm:prSet/>
      <dgm:spPr/>
      <dgm:t>
        <a:bodyPr/>
        <a:lstStyle/>
        <a:p>
          <a:endParaRPr lang="en-US"/>
        </a:p>
      </dgm:t>
    </dgm:pt>
    <dgm:pt modelId="{151A996A-DE9E-4E75-AE39-531BE9FCE77B}">
      <dgm:prSet phldrT="[Text]" phldr="1"/>
      <dgm:spPr/>
      <dgm:t>
        <a:bodyPr/>
        <a:lstStyle/>
        <a:p>
          <a:endParaRPr lang="en-US" dirty="0"/>
        </a:p>
      </dgm:t>
    </dgm:pt>
    <dgm:pt modelId="{C0AC05D8-EBD8-4771-8340-B7C8B9099A9B}" type="parTrans" cxnId="{1C8987E1-098C-4644-8450-805FB63DBA6B}">
      <dgm:prSet/>
      <dgm:spPr/>
      <dgm:t>
        <a:bodyPr/>
        <a:lstStyle/>
        <a:p>
          <a:endParaRPr lang="en-US"/>
        </a:p>
      </dgm:t>
    </dgm:pt>
    <dgm:pt modelId="{ADC14E26-7C98-47FB-BC4B-21B871D7E9CD}" type="sibTrans" cxnId="{1C8987E1-098C-4644-8450-805FB63DBA6B}">
      <dgm:prSet/>
      <dgm:spPr/>
      <dgm:t>
        <a:bodyPr/>
        <a:lstStyle/>
        <a:p>
          <a:endParaRPr lang="en-US"/>
        </a:p>
      </dgm:t>
    </dgm:pt>
    <dgm:pt modelId="{BDD38B65-F99C-4C9E-A9E9-134ECEE65F1E}" type="pres">
      <dgm:prSet presAssocID="{FF79ED0A-AD42-4E7D-BA9F-267FF0E632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AA6D9-1100-46A9-9C4B-1C1F200A56D3}" type="pres">
      <dgm:prSet presAssocID="{9669F0CC-D2DD-4AAD-A559-7B99D22E68DB}" presName="centerShape" presStyleLbl="node0" presStyleIdx="0" presStyleCnt="1" custScaleX="123093" custScaleY="113286"/>
      <dgm:spPr/>
      <dgm:t>
        <a:bodyPr/>
        <a:lstStyle/>
        <a:p>
          <a:endParaRPr lang="en-US"/>
        </a:p>
      </dgm:t>
    </dgm:pt>
    <dgm:pt modelId="{20AA0F92-7CD4-4617-BFF7-DA89B106F66B}" type="pres">
      <dgm:prSet presAssocID="{15AD9981-8E8B-4840-9552-2B899A3E361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A812D9B-3AEA-4C63-8722-538D920CEE21}" type="pres">
      <dgm:prSet presAssocID="{15AD9981-8E8B-4840-9552-2B899A3E361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F69BB2C-AC91-45B4-954F-DEDEF17D125C}" type="pres">
      <dgm:prSet presAssocID="{D34D42FD-D9D9-4FFF-84B8-34BFC7330432}" presName="node" presStyleLbl="node1" presStyleIdx="0" presStyleCnt="6" custScaleX="123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345E8-6254-45FD-9670-75DF999A7D05}" type="pres">
      <dgm:prSet presAssocID="{7F6056D2-61AB-4925-9AE6-325A20B4391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EEBAC664-7FCA-4543-AB51-B496228981E2}" type="pres">
      <dgm:prSet presAssocID="{7F6056D2-61AB-4925-9AE6-325A20B4391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8C65C87-A226-4CB6-BFE9-3AAAE344927D}" type="pres">
      <dgm:prSet presAssocID="{DCA39762-9066-478D-8A32-D181829247D9}" presName="node" presStyleLbl="node1" presStyleIdx="1" presStyleCnt="6" custScaleX="122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14F77-455B-40AF-9ABC-6B1F09DF95DB}" type="pres">
      <dgm:prSet presAssocID="{06FD7D13-9BD1-4287-B377-BDFE446327F9}" presName="parTrans" presStyleLbl="sibTrans2D1" presStyleIdx="2" presStyleCnt="6"/>
      <dgm:spPr/>
      <dgm:t>
        <a:bodyPr/>
        <a:lstStyle/>
        <a:p>
          <a:endParaRPr lang="en-US"/>
        </a:p>
      </dgm:t>
    </dgm:pt>
    <dgm:pt modelId="{AD9FE43E-2413-4DCA-B8C5-EE20156D4588}" type="pres">
      <dgm:prSet presAssocID="{06FD7D13-9BD1-4287-B377-BDFE446327F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3ACFA01-22D9-4829-BD2D-EE943E054C94}" type="pres">
      <dgm:prSet presAssocID="{F62C651F-6F19-4954-921C-AB8BC6514486}" presName="node" presStyleLbl="node1" presStyleIdx="2" presStyleCnt="6" custScaleX="120563" custRadScaleRad="108922" custRadScaleInc="-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3065E-2CAE-42AE-AA6A-DB213BA756B8}" type="pres">
      <dgm:prSet presAssocID="{21B7F75C-1A94-4A7C-9642-DA323269D892}" presName="parTrans" presStyleLbl="sibTrans2D1" presStyleIdx="3" presStyleCnt="6"/>
      <dgm:spPr/>
      <dgm:t>
        <a:bodyPr/>
        <a:lstStyle/>
        <a:p>
          <a:endParaRPr lang="en-US"/>
        </a:p>
      </dgm:t>
    </dgm:pt>
    <dgm:pt modelId="{E716681F-7919-4E0F-A5C7-613B2918FAEE}" type="pres">
      <dgm:prSet presAssocID="{21B7F75C-1A94-4A7C-9642-DA323269D89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C37FE3E-93C4-486D-B936-847285B1C09B}" type="pres">
      <dgm:prSet presAssocID="{5944BB91-315E-4E44-A566-8164DF426134}" presName="node" presStyleLbl="node1" presStyleIdx="3" presStyleCnt="6" custScaleX="132959" custRadScaleRad="99247" custRadScaleInc="-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74F66-3F18-4FE2-BDCF-6087985D1E9D}" type="pres">
      <dgm:prSet presAssocID="{B68697BF-C756-4AE9-A7A1-F6C395893051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205217C-AF0B-4A3C-9499-CE5683018279}" type="pres">
      <dgm:prSet presAssocID="{B68697BF-C756-4AE9-A7A1-F6C39589305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A87F237-2D56-4E46-8BED-F5C7D41DC86B}" type="pres">
      <dgm:prSet presAssocID="{881C3B01-5E11-4F45-8069-D8FA785D88A3}" presName="node" presStyleLbl="node1" presStyleIdx="4" presStyleCnt="6" custScaleX="140925" custScaleY="118994" custRadScaleRad="110077" custRadScaleInc="4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172EB-7CEC-4298-AAA4-E36B0E5B0849}" type="pres">
      <dgm:prSet presAssocID="{49C68AD8-E2FF-4B6F-9CA4-B994DE3BC9E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59BCF36-DFCB-4EC6-AF0D-05B4383330A6}" type="pres">
      <dgm:prSet presAssocID="{49C68AD8-E2FF-4B6F-9CA4-B994DE3BC9E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86228F3-4540-4901-8796-04A6BDF7DD18}" type="pres">
      <dgm:prSet presAssocID="{C9A8E8A5-BC14-4D40-915D-47EEEB31B62F}" presName="node" presStyleLbl="node1" presStyleIdx="5" presStyleCnt="6" custScaleX="129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8F72A-5053-4010-A104-B4F35A0220D7}" type="presOf" srcId="{49C68AD8-E2FF-4B6F-9CA4-B994DE3BC9E9}" destId="{159BCF36-DFCB-4EC6-AF0D-05B4383330A6}" srcOrd="1" destOrd="0" presId="urn:microsoft.com/office/officeart/2005/8/layout/radial5"/>
    <dgm:cxn modelId="{14B08A80-3DA1-4563-8B27-8C83A92D703D}" type="presOf" srcId="{881C3B01-5E11-4F45-8069-D8FA785D88A3}" destId="{4A87F237-2D56-4E46-8BED-F5C7D41DC86B}" srcOrd="0" destOrd="0" presId="urn:microsoft.com/office/officeart/2005/8/layout/radial5"/>
    <dgm:cxn modelId="{37C53581-2189-473A-BC03-297EDA9007EE}" type="presOf" srcId="{C9A8E8A5-BC14-4D40-915D-47EEEB31B62F}" destId="{986228F3-4540-4901-8796-04A6BDF7DD18}" srcOrd="0" destOrd="0" presId="urn:microsoft.com/office/officeart/2005/8/layout/radial5"/>
    <dgm:cxn modelId="{DD0AD81D-2A9C-4C0B-A255-21EC53408BB1}" type="presOf" srcId="{49C68AD8-E2FF-4B6F-9CA4-B994DE3BC9E9}" destId="{BC1172EB-7CEC-4298-AAA4-E36B0E5B0849}" srcOrd="0" destOrd="0" presId="urn:microsoft.com/office/officeart/2005/8/layout/radial5"/>
    <dgm:cxn modelId="{3BC6F176-997E-4990-AAC8-22012851297E}" type="presOf" srcId="{21B7F75C-1A94-4A7C-9642-DA323269D892}" destId="{E716681F-7919-4E0F-A5C7-613B2918FAEE}" srcOrd="1" destOrd="0" presId="urn:microsoft.com/office/officeart/2005/8/layout/radial5"/>
    <dgm:cxn modelId="{D7A2CE49-CFE3-4426-BF26-624A66328246}" type="presOf" srcId="{06FD7D13-9BD1-4287-B377-BDFE446327F9}" destId="{0FE14F77-455B-40AF-9ABC-6B1F09DF95DB}" srcOrd="0" destOrd="0" presId="urn:microsoft.com/office/officeart/2005/8/layout/radial5"/>
    <dgm:cxn modelId="{6883A5CB-C96F-416A-8E66-818EA2BF3D11}" srcId="{9669F0CC-D2DD-4AAD-A559-7B99D22E68DB}" destId="{C9A8E8A5-BC14-4D40-915D-47EEEB31B62F}" srcOrd="5" destOrd="0" parTransId="{49C68AD8-E2FF-4B6F-9CA4-B994DE3BC9E9}" sibTransId="{3230E31D-CC7E-4989-A573-0F677B9A07BC}"/>
    <dgm:cxn modelId="{B7B3BC62-5BB2-4097-9E28-46919E67E1A0}" type="presOf" srcId="{FF79ED0A-AD42-4E7D-BA9F-267FF0E6327E}" destId="{BDD38B65-F99C-4C9E-A9E9-134ECEE65F1E}" srcOrd="0" destOrd="0" presId="urn:microsoft.com/office/officeart/2005/8/layout/radial5"/>
    <dgm:cxn modelId="{9843A1C9-9DFB-43C9-B48A-A6D515CF33D9}" srcId="{FF79ED0A-AD42-4E7D-BA9F-267FF0E6327E}" destId="{9669F0CC-D2DD-4AAD-A559-7B99D22E68DB}" srcOrd="0" destOrd="0" parTransId="{C3A37C7B-8F22-40AA-85F0-78AF6491B573}" sibTransId="{DDF05456-C868-4985-B742-F51E4C13B18D}"/>
    <dgm:cxn modelId="{65091A34-FC74-4D7A-B54F-85B009CF2114}" type="presOf" srcId="{F62C651F-6F19-4954-921C-AB8BC6514486}" destId="{A3ACFA01-22D9-4829-BD2D-EE943E054C94}" srcOrd="0" destOrd="0" presId="urn:microsoft.com/office/officeart/2005/8/layout/radial5"/>
    <dgm:cxn modelId="{AFF7FB44-BC39-4D62-96D0-156D2CD908DA}" type="presOf" srcId="{7F6056D2-61AB-4925-9AE6-325A20B43918}" destId="{429345E8-6254-45FD-9670-75DF999A7D05}" srcOrd="0" destOrd="0" presId="urn:microsoft.com/office/officeart/2005/8/layout/radial5"/>
    <dgm:cxn modelId="{245A4139-C9DD-41F9-AFB1-CDA5C0C74EE8}" srcId="{9669F0CC-D2DD-4AAD-A559-7B99D22E68DB}" destId="{DCA39762-9066-478D-8A32-D181829247D9}" srcOrd="1" destOrd="0" parTransId="{7F6056D2-61AB-4925-9AE6-325A20B43918}" sibTransId="{AF7D3B19-929E-4408-80E7-8C6272B55BFE}"/>
    <dgm:cxn modelId="{9FC40D62-B59A-4CDD-B176-B37EB6921EAD}" srcId="{9669F0CC-D2DD-4AAD-A559-7B99D22E68DB}" destId="{D34D42FD-D9D9-4FFF-84B8-34BFC7330432}" srcOrd="0" destOrd="0" parTransId="{15AD9981-8E8B-4840-9552-2B899A3E3617}" sibTransId="{A8294D6C-1C73-4124-937E-15474EDBD48E}"/>
    <dgm:cxn modelId="{8AF5AA65-3233-4BD0-B288-43F580B23844}" type="presOf" srcId="{7F6056D2-61AB-4925-9AE6-325A20B43918}" destId="{EEBAC664-7FCA-4543-AB51-B496228981E2}" srcOrd="1" destOrd="0" presId="urn:microsoft.com/office/officeart/2005/8/layout/radial5"/>
    <dgm:cxn modelId="{3639FD34-4380-4CF8-B2AB-0AD974C57B03}" type="presOf" srcId="{B68697BF-C756-4AE9-A7A1-F6C395893051}" destId="{69374F66-3F18-4FE2-BDCF-6087985D1E9D}" srcOrd="0" destOrd="0" presId="urn:microsoft.com/office/officeart/2005/8/layout/radial5"/>
    <dgm:cxn modelId="{1F425045-9035-4240-8BEC-55713C322611}" type="presOf" srcId="{D34D42FD-D9D9-4FFF-84B8-34BFC7330432}" destId="{1F69BB2C-AC91-45B4-954F-DEDEF17D125C}" srcOrd="0" destOrd="0" presId="urn:microsoft.com/office/officeart/2005/8/layout/radial5"/>
    <dgm:cxn modelId="{3CEEB615-5173-41C2-A866-849031FBFCA8}" type="presOf" srcId="{21B7F75C-1A94-4A7C-9642-DA323269D892}" destId="{2CB3065E-2CAE-42AE-AA6A-DB213BA756B8}" srcOrd="0" destOrd="0" presId="urn:microsoft.com/office/officeart/2005/8/layout/radial5"/>
    <dgm:cxn modelId="{1C8987E1-098C-4644-8450-805FB63DBA6B}" srcId="{FF79ED0A-AD42-4E7D-BA9F-267FF0E6327E}" destId="{151A996A-DE9E-4E75-AE39-531BE9FCE77B}" srcOrd="1" destOrd="0" parTransId="{C0AC05D8-EBD8-4771-8340-B7C8B9099A9B}" sibTransId="{ADC14E26-7C98-47FB-BC4B-21B871D7E9CD}"/>
    <dgm:cxn modelId="{66F6CCA8-A3FB-4B94-AB34-F37446463DDB}" type="presOf" srcId="{15AD9981-8E8B-4840-9552-2B899A3E3617}" destId="{20AA0F92-7CD4-4617-BFF7-DA89B106F66B}" srcOrd="0" destOrd="0" presId="urn:microsoft.com/office/officeart/2005/8/layout/radial5"/>
    <dgm:cxn modelId="{2E74B56D-076E-4757-92E1-D9D1AD00EDCE}" srcId="{FF79ED0A-AD42-4E7D-BA9F-267FF0E6327E}" destId="{586BA0C3-B6A0-4B92-8B79-84A31433C96E}" srcOrd="3" destOrd="0" parTransId="{DDADAF8F-0AC9-41A8-8196-C087694B520D}" sibTransId="{6D76C8AA-524C-44D2-AFEB-2E895D4EBFCF}"/>
    <dgm:cxn modelId="{17FC54ED-3D2E-4BC7-B1F2-CFA4D3506D0C}" type="presOf" srcId="{5944BB91-315E-4E44-A566-8164DF426134}" destId="{7C37FE3E-93C4-486D-B936-847285B1C09B}" srcOrd="0" destOrd="0" presId="urn:microsoft.com/office/officeart/2005/8/layout/radial5"/>
    <dgm:cxn modelId="{09DFD968-D0F5-4B8B-98DD-1A0DD0145542}" type="presOf" srcId="{15AD9981-8E8B-4840-9552-2B899A3E3617}" destId="{BA812D9B-3AEA-4C63-8722-538D920CEE21}" srcOrd="1" destOrd="0" presId="urn:microsoft.com/office/officeart/2005/8/layout/radial5"/>
    <dgm:cxn modelId="{B690C7AA-3A86-4223-B420-9DD886FC17C5}" type="presOf" srcId="{DCA39762-9066-478D-8A32-D181829247D9}" destId="{B8C65C87-A226-4CB6-BFE9-3AAAE344927D}" srcOrd="0" destOrd="0" presId="urn:microsoft.com/office/officeart/2005/8/layout/radial5"/>
    <dgm:cxn modelId="{1E5A5805-D35C-4C12-92E4-09845D977B20}" srcId="{FF79ED0A-AD42-4E7D-BA9F-267FF0E6327E}" destId="{930FBB49-8C62-4F89-8741-3BBAC4177256}" srcOrd="2" destOrd="0" parTransId="{22BB4FAB-DEA3-435D-833B-AF619B363794}" sibTransId="{15CD3662-BAE7-4DC5-96B7-3F073C5928F3}"/>
    <dgm:cxn modelId="{8A89CE20-BB6E-45FE-895A-FA24597DDFCE}" type="presOf" srcId="{06FD7D13-9BD1-4287-B377-BDFE446327F9}" destId="{AD9FE43E-2413-4DCA-B8C5-EE20156D4588}" srcOrd="1" destOrd="0" presId="urn:microsoft.com/office/officeart/2005/8/layout/radial5"/>
    <dgm:cxn modelId="{9CD1BF82-FDF9-4FB0-BD44-88A37E41A08F}" srcId="{9669F0CC-D2DD-4AAD-A559-7B99D22E68DB}" destId="{881C3B01-5E11-4F45-8069-D8FA785D88A3}" srcOrd="4" destOrd="0" parTransId="{B68697BF-C756-4AE9-A7A1-F6C395893051}" sibTransId="{5E66AEE7-17FA-41F6-BBFE-F0F81D7D24AE}"/>
    <dgm:cxn modelId="{E38528B2-DCBF-4B98-B749-0D5E85943378}" srcId="{9669F0CC-D2DD-4AAD-A559-7B99D22E68DB}" destId="{F62C651F-6F19-4954-921C-AB8BC6514486}" srcOrd="2" destOrd="0" parTransId="{06FD7D13-9BD1-4287-B377-BDFE446327F9}" sibTransId="{8A2CBF5D-7FC0-47DD-AEAF-5B044229F725}"/>
    <dgm:cxn modelId="{740A052E-9D5E-49FE-9482-AA0940C8DCFE}" type="presOf" srcId="{B68697BF-C756-4AE9-A7A1-F6C395893051}" destId="{9205217C-AF0B-4A3C-9499-CE5683018279}" srcOrd="1" destOrd="0" presId="urn:microsoft.com/office/officeart/2005/8/layout/radial5"/>
    <dgm:cxn modelId="{5C9AAF12-6A7B-487F-941B-78B338B8008E}" srcId="{9669F0CC-D2DD-4AAD-A559-7B99D22E68DB}" destId="{5944BB91-315E-4E44-A566-8164DF426134}" srcOrd="3" destOrd="0" parTransId="{21B7F75C-1A94-4A7C-9642-DA323269D892}" sibTransId="{4FCAFFAC-336B-40A4-8C5C-F8AA7EF698A0}"/>
    <dgm:cxn modelId="{C7C6117A-C7B4-421F-A41D-4CA52E4CCCEF}" type="presOf" srcId="{9669F0CC-D2DD-4AAD-A559-7B99D22E68DB}" destId="{22EAA6D9-1100-46A9-9C4B-1C1F200A56D3}" srcOrd="0" destOrd="0" presId="urn:microsoft.com/office/officeart/2005/8/layout/radial5"/>
    <dgm:cxn modelId="{A46A1906-1C64-4DDD-9343-671477D9BFBF}" type="presParOf" srcId="{BDD38B65-F99C-4C9E-A9E9-134ECEE65F1E}" destId="{22EAA6D9-1100-46A9-9C4B-1C1F200A56D3}" srcOrd="0" destOrd="0" presId="urn:microsoft.com/office/officeart/2005/8/layout/radial5"/>
    <dgm:cxn modelId="{BCF0B67D-9303-4A80-BD9A-B7087EB03869}" type="presParOf" srcId="{BDD38B65-F99C-4C9E-A9E9-134ECEE65F1E}" destId="{20AA0F92-7CD4-4617-BFF7-DA89B106F66B}" srcOrd="1" destOrd="0" presId="urn:microsoft.com/office/officeart/2005/8/layout/radial5"/>
    <dgm:cxn modelId="{4DD32286-CAD5-4193-B8E7-5C5E5BAA9BF8}" type="presParOf" srcId="{20AA0F92-7CD4-4617-BFF7-DA89B106F66B}" destId="{BA812D9B-3AEA-4C63-8722-538D920CEE21}" srcOrd="0" destOrd="0" presId="urn:microsoft.com/office/officeart/2005/8/layout/radial5"/>
    <dgm:cxn modelId="{8F23E896-B14B-44CC-8340-3926F98B6D08}" type="presParOf" srcId="{BDD38B65-F99C-4C9E-A9E9-134ECEE65F1E}" destId="{1F69BB2C-AC91-45B4-954F-DEDEF17D125C}" srcOrd="2" destOrd="0" presId="urn:microsoft.com/office/officeart/2005/8/layout/radial5"/>
    <dgm:cxn modelId="{EBA2ABE0-8B53-40FA-BA6C-E94D6EF6A582}" type="presParOf" srcId="{BDD38B65-F99C-4C9E-A9E9-134ECEE65F1E}" destId="{429345E8-6254-45FD-9670-75DF999A7D05}" srcOrd="3" destOrd="0" presId="urn:microsoft.com/office/officeart/2005/8/layout/radial5"/>
    <dgm:cxn modelId="{0EACE258-949E-44C4-A636-CE4D0183C530}" type="presParOf" srcId="{429345E8-6254-45FD-9670-75DF999A7D05}" destId="{EEBAC664-7FCA-4543-AB51-B496228981E2}" srcOrd="0" destOrd="0" presId="urn:microsoft.com/office/officeart/2005/8/layout/radial5"/>
    <dgm:cxn modelId="{310465B3-8334-4F11-AE5E-7CC4A67B3547}" type="presParOf" srcId="{BDD38B65-F99C-4C9E-A9E9-134ECEE65F1E}" destId="{B8C65C87-A226-4CB6-BFE9-3AAAE344927D}" srcOrd="4" destOrd="0" presId="urn:microsoft.com/office/officeart/2005/8/layout/radial5"/>
    <dgm:cxn modelId="{E6FCF197-A82A-4532-B108-C757E7556519}" type="presParOf" srcId="{BDD38B65-F99C-4C9E-A9E9-134ECEE65F1E}" destId="{0FE14F77-455B-40AF-9ABC-6B1F09DF95DB}" srcOrd="5" destOrd="0" presId="urn:microsoft.com/office/officeart/2005/8/layout/radial5"/>
    <dgm:cxn modelId="{C7765FDE-0AF8-46D7-ACF6-359E7E86C77B}" type="presParOf" srcId="{0FE14F77-455B-40AF-9ABC-6B1F09DF95DB}" destId="{AD9FE43E-2413-4DCA-B8C5-EE20156D4588}" srcOrd="0" destOrd="0" presId="urn:microsoft.com/office/officeart/2005/8/layout/radial5"/>
    <dgm:cxn modelId="{D43BA4F2-FB87-4C92-9243-97072EEC8111}" type="presParOf" srcId="{BDD38B65-F99C-4C9E-A9E9-134ECEE65F1E}" destId="{A3ACFA01-22D9-4829-BD2D-EE943E054C94}" srcOrd="6" destOrd="0" presId="urn:microsoft.com/office/officeart/2005/8/layout/radial5"/>
    <dgm:cxn modelId="{67B3FEB1-F9A7-4AA4-9C0A-B15E2ED8178D}" type="presParOf" srcId="{BDD38B65-F99C-4C9E-A9E9-134ECEE65F1E}" destId="{2CB3065E-2CAE-42AE-AA6A-DB213BA756B8}" srcOrd="7" destOrd="0" presId="urn:microsoft.com/office/officeart/2005/8/layout/radial5"/>
    <dgm:cxn modelId="{A247F185-DD9E-4F72-80A5-B7FBD53F805E}" type="presParOf" srcId="{2CB3065E-2CAE-42AE-AA6A-DB213BA756B8}" destId="{E716681F-7919-4E0F-A5C7-613B2918FAEE}" srcOrd="0" destOrd="0" presId="urn:microsoft.com/office/officeart/2005/8/layout/radial5"/>
    <dgm:cxn modelId="{23203B41-2A1F-46BA-9A13-84B1B22DCE20}" type="presParOf" srcId="{BDD38B65-F99C-4C9E-A9E9-134ECEE65F1E}" destId="{7C37FE3E-93C4-486D-B936-847285B1C09B}" srcOrd="8" destOrd="0" presId="urn:microsoft.com/office/officeart/2005/8/layout/radial5"/>
    <dgm:cxn modelId="{871816AB-F8F6-4BB4-BEF1-FAC770C4BABA}" type="presParOf" srcId="{BDD38B65-F99C-4C9E-A9E9-134ECEE65F1E}" destId="{69374F66-3F18-4FE2-BDCF-6087985D1E9D}" srcOrd="9" destOrd="0" presId="urn:microsoft.com/office/officeart/2005/8/layout/radial5"/>
    <dgm:cxn modelId="{F4D9238A-9D6C-473A-8213-A15A8280B8B6}" type="presParOf" srcId="{69374F66-3F18-4FE2-BDCF-6087985D1E9D}" destId="{9205217C-AF0B-4A3C-9499-CE5683018279}" srcOrd="0" destOrd="0" presId="urn:microsoft.com/office/officeart/2005/8/layout/radial5"/>
    <dgm:cxn modelId="{3EE1A0C0-A915-4C0A-890E-16E8175CB1AB}" type="presParOf" srcId="{BDD38B65-F99C-4C9E-A9E9-134ECEE65F1E}" destId="{4A87F237-2D56-4E46-8BED-F5C7D41DC86B}" srcOrd="10" destOrd="0" presId="urn:microsoft.com/office/officeart/2005/8/layout/radial5"/>
    <dgm:cxn modelId="{EAF18DB0-A633-4F77-9208-8953445DF95E}" type="presParOf" srcId="{BDD38B65-F99C-4C9E-A9E9-134ECEE65F1E}" destId="{BC1172EB-7CEC-4298-AAA4-E36B0E5B0849}" srcOrd="11" destOrd="0" presId="urn:microsoft.com/office/officeart/2005/8/layout/radial5"/>
    <dgm:cxn modelId="{8E33E938-991C-4DC9-BA11-9503A1F1C83F}" type="presParOf" srcId="{BC1172EB-7CEC-4298-AAA4-E36B0E5B0849}" destId="{159BCF36-DFCB-4EC6-AF0D-05B4383330A6}" srcOrd="0" destOrd="0" presId="urn:microsoft.com/office/officeart/2005/8/layout/radial5"/>
    <dgm:cxn modelId="{EEE2694B-AD2B-4FBD-A17A-EDD7096AB936}" type="presParOf" srcId="{BDD38B65-F99C-4C9E-A9E9-134ECEE65F1E}" destId="{986228F3-4540-4901-8796-04A6BDF7DD1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AA6D9-1100-46A9-9C4B-1C1F200A56D3}">
      <dsp:nvSpPr>
        <dsp:cNvPr id="0" name=""/>
        <dsp:cNvSpPr/>
      </dsp:nvSpPr>
      <dsp:spPr>
        <a:xfrm>
          <a:off x="3763929" y="2572287"/>
          <a:ext cx="1778956" cy="16372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জাতীয়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কবি</a:t>
          </a:r>
          <a:r>
            <a:rPr lang="en-US" sz="2400" kern="1200" dirty="0" smtClean="0"/>
            <a:t> 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কাজী নজরুল ইসলাম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4451" y="2812053"/>
        <a:ext cx="1257912" cy="1157692"/>
      </dsp:txXfrm>
    </dsp:sp>
    <dsp:sp modelId="{20AA0F92-7CD4-4617-BFF7-DA89B106F66B}">
      <dsp:nvSpPr>
        <dsp:cNvPr id="0" name=""/>
        <dsp:cNvSpPr/>
      </dsp:nvSpPr>
      <dsp:spPr>
        <a:xfrm rot="16200000">
          <a:off x="4445528" y="1888597"/>
          <a:ext cx="415760" cy="606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507892" y="2072253"/>
        <a:ext cx="291032" cy="363875"/>
      </dsp:txXfrm>
    </dsp:sp>
    <dsp:sp modelId="{1F69BB2C-AC91-45B4-954F-DEDEF17D125C}">
      <dsp:nvSpPr>
        <dsp:cNvPr id="0" name=""/>
        <dsp:cNvSpPr/>
      </dsp:nvSpPr>
      <dsp:spPr>
        <a:xfrm>
          <a:off x="3554119" y="4128"/>
          <a:ext cx="2198577" cy="17837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জন্ম</a:t>
          </a:r>
          <a:r>
            <a:rPr lang="bn-IN" sz="1800" kern="1200" dirty="0" smtClean="0">
              <a:solidFill>
                <a:schemeClr val="tx1"/>
              </a:solidFill>
            </a:rPr>
            <a:t>,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৮৯৯সালে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জেলার আসানসোল মহকুমার চুরুলিয়া গ্রামে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6093" y="265346"/>
        <a:ext cx="1554629" cy="1261269"/>
      </dsp:txXfrm>
    </dsp:sp>
    <dsp:sp modelId="{429345E8-6254-45FD-9670-75DF999A7D05}">
      <dsp:nvSpPr>
        <dsp:cNvPr id="0" name=""/>
        <dsp:cNvSpPr/>
      </dsp:nvSpPr>
      <dsp:spPr>
        <a:xfrm rot="19800000">
          <a:off x="5498970" y="2508610"/>
          <a:ext cx="314796" cy="606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505296" y="2653512"/>
        <a:ext cx="220357" cy="363875"/>
      </dsp:txXfrm>
    </dsp:sp>
    <dsp:sp modelId="{B8C65C87-A226-4CB6-BFE9-3AAAE344927D}">
      <dsp:nvSpPr>
        <dsp:cNvPr id="0" name=""/>
        <dsp:cNvSpPr/>
      </dsp:nvSpPr>
      <dsp:spPr>
        <a:xfrm>
          <a:off x="5720044" y="1251587"/>
          <a:ext cx="2188053" cy="1783705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জীবনঃ  ময়মনসিংহ জেলার দরিরাম পুর হাইস্কুল।</a:t>
          </a:r>
          <a:endParaRPr lang="en-AU" sz="1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40477" y="1512805"/>
        <a:ext cx="1547187" cy="1261269"/>
      </dsp:txXfrm>
    </dsp:sp>
    <dsp:sp modelId="{0FE14F77-455B-40AF-9ABC-6B1F09DF95DB}">
      <dsp:nvSpPr>
        <dsp:cNvPr id="0" name=""/>
        <dsp:cNvSpPr/>
      </dsp:nvSpPr>
      <dsp:spPr>
        <a:xfrm rot="1743768">
          <a:off x="5545865" y="3705066"/>
          <a:ext cx="436963" cy="606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554118" y="3794519"/>
        <a:ext cx="305874" cy="363875"/>
      </dsp:txXfrm>
    </dsp:sp>
    <dsp:sp modelId="{A3ACFA01-22D9-4829-BD2D-EE943E054C94}">
      <dsp:nvSpPr>
        <dsp:cNvPr id="0" name=""/>
        <dsp:cNvSpPr/>
      </dsp:nvSpPr>
      <dsp:spPr>
        <a:xfrm>
          <a:off x="5953510" y="3819128"/>
          <a:ext cx="2150488" cy="1783705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১৯১৭ সালে সেনাবাহিনীর বাঙালি পল্টনে যোগদিয়ে করাচি যান।।</a:t>
          </a:r>
          <a:endParaRPr lang="en-AU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8442" y="4080346"/>
        <a:ext cx="1520624" cy="1261269"/>
      </dsp:txXfrm>
    </dsp:sp>
    <dsp:sp modelId="{2CB3065E-2CAE-42AE-AA6A-DB213BA756B8}">
      <dsp:nvSpPr>
        <dsp:cNvPr id="0" name=""/>
        <dsp:cNvSpPr/>
      </dsp:nvSpPr>
      <dsp:spPr>
        <a:xfrm rot="5395428">
          <a:off x="4452089" y="4277629"/>
          <a:ext cx="405803" cy="606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512879" y="4338051"/>
        <a:ext cx="284062" cy="363875"/>
      </dsp:txXfrm>
    </dsp:sp>
    <dsp:sp modelId="{7C37FE3E-93C4-486D-B936-847285B1C09B}">
      <dsp:nvSpPr>
        <dsp:cNvPr id="0" name=""/>
        <dsp:cNvSpPr/>
      </dsp:nvSpPr>
      <dsp:spPr>
        <a:xfrm>
          <a:off x="3470903" y="4975176"/>
          <a:ext cx="2371596" cy="1783705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অসাধারণ সাহিত্যকৃতির জন্য ঢা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 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1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তাঁকে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ডি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লিট</a:t>
          </a:r>
          <a:r>
            <a:rPr lang="bn-BD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 প্রদান করেন।</a:t>
          </a:r>
          <a:endParaRPr lang="en-AU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18215" y="5236394"/>
        <a:ext cx="1676972" cy="1261269"/>
      </dsp:txXfrm>
    </dsp:sp>
    <dsp:sp modelId="{69374F66-3F18-4FE2-BDCF-6087985D1E9D}">
      <dsp:nvSpPr>
        <dsp:cNvPr id="0" name=""/>
        <dsp:cNvSpPr/>
      </dsp:nvSpPr>
      <dsp:spPr>
        <a:xfrm rot="9076230">
          <a:off x="3424864" y="3663386"/>
          <a:ext cx="356518" cy="606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525236" y="3758973"/>
        <a:ext cx="249563" cy="363875"/>
      </dsp:txXfrm>
    </dsp:sp>
    <dsp:sp modelId="{4A87F237-2D56-4E46-8BED-F5C7D41DC86B}">
      <dsp:nvSpPr>
        <dsp:cNvPr id="0" name=""/>
        <dsp:cNvSpPr/>
      </dsp:nvSpPr>
      <dsp:spPr>
        <a:xfrm>
          <a:off x="988310" y="3649741"/>
          <a:ext cx="2513686" cy="2122502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সাহিত্যকর্ম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 কবিতা-অগ্নি বীণা,বিষের বাঁশি।ব্যথার দান,রিক্তের বেদন, গল্প ও উপন্যাস, এবং নাটক ও প্রবন্ধ রচনা করেন।</a:t>
          </a:r>
          <a:r>
            <a:rPr lang="bn-BD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endParaRPr lang="en-AU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6431" y="3960574"/>
        <a:ext cx="1777444" cy="1500836"/>
      </dsp:txXfrm>
    </dsp:sp>
    <dsp:sp modelId="{BC1172EB-7CEC-4298-AAA4-E36B0E5B0849}">
      <dsp:nvSpPr>
        <dsp:cNvPr id="0" name=""/>
        <dsp:cNvSpPr/>
      </dsp:nvSpPr>
      <dsp:spPr>
        <a:xfrm rot="12600000">
          <a:off x="3518745" y="2517706"/>
          <a:ext cx="294915" cy="606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601292" y="2661117"/>
        <a:ext cx="206441" cy="363875"/>
      </dsp:txXfrm>
    </dsp:sp>
    <dsp:sp modelId="{986228F3-4540-4901-8796-04A6BDF7DD18}">
      <dsp:nvSpPr>
        <dsp:cNvPr id="0" name=""/>
        <dsp:cNvSpPr/>
      </dsp:nvSpPr>
      <dsp:spPr>
        <a:xfrm>
          <a:off x="1337234" y="1251587"/>
          <a:ext cx="2311021" cy="178370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১৯৭৬সাল ঢাকায়। ঢা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</a:t>
          </a:r>
          <a:r>
            <a:rPr lang="en-US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মসজিদসংলগ্ন প্রাঙ্গনে তাঁকে সমাহিত করা হয়</a:t>
          </a:r>
          <a:r>
            <a:rPr lang="bn-IN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AU" sz="1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5675" y="1512805"/>
        <a:ext cx="1634139" cy="126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8321-6FC4-44A6-B8F1-06F8F7DB3C0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563F5-0F8B-48F1-9765-850CAD0D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1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563F5-0F8B-48F1-9765-850CAD0D47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7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8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5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2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1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8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" y="-4549"/>
            <a:ext cx="90678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828" y="29570"/>
            <a:ext cx="9105900" cy="6889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4724400"/>
            <a:ext cx="32004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শুভেচ্ছা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5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27" y="990600"/>
            <a:ext cx="3918288" cy="2907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263" y="4419600"/>
            <a:ext cx="8380248" cy="1352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গাহি সাম্যের গান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চেয়ে বড় কিছু নাই ,নহে কিছু মহিয়ান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5" y="990600"/>
            <a:ext cx="4094875" cy="29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486400"/>
            <a:ext cx="88392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নাই দেশ- কাল-পাত্রের ভেদ,অভেদ ধর্মজাতি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 দেশে সব কালে ঘরে-ঘরে তিনি মানুষের জ্ঞাতি।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7919"/>
            <a:ext cx="3977502" cy="2580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7919"/>
            <a:ext cx="4096062" cy="2580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86501"/>
            <a:ext cx="3977501" cy="2104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84004"/>
            <a:ext cx="4096062" cy="212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36446"/>
            <a:ext cx="4101854" cy="2437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7073"/>
            <a:ext cx="3924300" cy="2281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7015"/>
            <a:ext cx="3924300" cy="24371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354166"/>
            <a:ext cx="8216654" cy="1503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পুজারী, দুয়ার খোলো,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ক্ষুধার ঠাকুর দাঁড়ায়ে দুয়ারে পুজার সময় হলো।</a:t>
            </a:r>
          </a:p>
        </p:txBody>
      </p:sp>
    </p:spTree>
    <p:extLst>
      <p:ext uri="{BB962C8B-B14F-4D97-AF65-F5344CB8AC3E}">
        <p14:creationId xmlns:p14="http://schemas.microsoft.com/office/powerpoint/2010/main" val="22727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4267200" cy="2461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40" y="2971799"/>
            <a:ext cx="4210989" cy="2534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5843"/>
            <a:ext cx="4267200" cy="2408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40" y="435843"/>
            <a:ext cx="4177260" cy="2408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5486400"/>
            <a:ext cx="85344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স্বপন দেখিয়া আকুল পুজারী খুলিল ভজনালয়,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দেবতার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 রাজা-টাজা হয়ে যাবে নিশ্চয়।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8" r="16193"/>
          <a:stretch/>
        </p:blipFill>
        <p:spPr>
          <a:xfrm>
            <a:off x="228599" y="577926"/>
            <a:ext cx="4455019" cy="4451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>
            <a:off x="4756926" y="577926"/>
            <a:ext cx="4256324" cy="4451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8" y="5131596"/>
            <a:ext cx="8784651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জীর্ণ- বিস্ত্র, শীর্ণ-গাত্র,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ধায় কণ্ঠ ক্ষীণ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ডাকিল পান্থ, দ্বার খোল বাবা , খাইনি তো সাত দিন।</a:t>
            </a:r>
          </a:p>
        </p:txBody>
      </p:sp>
    </p:spTree>
    <p:extLst>
      <p:ext uri="{BB962C8B-B14F-4D97-AF65-F5344CB8AC3E}">
        <p14:creationId xmlns:p14="http://schemas.microsoft.com/office/powerpoint/2010/main" val="269021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26667" r="9167"/>
          <a:stretch/>
        </p:blipFill>
        <p:spPr>
          <a:xfrm>
            <a:off x="183639" y="533399"/>
            <a:ext cx="4388361" cy="4876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r="7692"/>
          <a:stretch/>
        </p:blipFill>
        <p:spPr>
          <a:xfrm>
            <a:off x="4757242" y="514545"/>
            <a:ext cx="4333672" cy="4895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638" y="5534561"/>
            <a:ext cx="890040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সহসা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বন্ধ হলো মন্দির, ভুখারি ফিরিয়া চলে,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তিমির রাত্রি,পথ জুড়ে তার ক্ষুধার মানিক জ্বলে।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/>
        </p:blipFill>
        <p:spPr>
          <a:xfrm>
            <a:off x="228600" y="838200"/>
            <a:ext cx="86868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486400"/>
            <a:ext cx="8686800" cy="1117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ভুখারি ফুকারি কয়,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মন্দির পুজারীর হায় দেবতা, তোমার নয়।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4114800" cy="5824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26667" r="9167"/>
          <a:stretch/>
        </p:blipFill>
        <p:spPr>
          <a:xfrm>
            <a:off x="4781873" y="762000"/>
            <a:ext cx="3981128" cy="5824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8305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ছবিটির প্রতি লক্ষ্য করি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28324" y="228600"/>
            <a:ext cx="2781301" cy="857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3549" y="2819400"/>
            <a:ext cx="8230850" cy="15597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“মানুষ ” কবিতায় মানুষের চেয়ে বড় কিছু নাই ,নহে কিছু মহিয়ান  কথাটির ব্যাখ্যা কর।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257" y="-108618"/>
            <a:ext cx="9144000" cy="6857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50" dirty="0" smtClean="0"/>
              <a:t> </a:t>
            </a:r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3065106" y="61567"/>
            <a:ext cx="2753320" cy="6390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575" y="1206672"/>
            <a:ext cx="82308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/>
              <a:t>.</a:t>
            </a:r>
            <a:r>
              <a:rPr lang="bn-IN" sz="3600" dirty="0" smtClean="0"/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কবিতায় ক্ষুধার ঠাকুর কোথায় দাঁড়িয়ে ছিল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366" y="2304190"/>
            <a:ext cx="7924800" cy="519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কবিতায় ক্ষুধার ঠাকুর দূয়ারে দাঁড়িয়ে ছিল।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575" y="4695778"/>
            <a:ext cx="823085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ভুখারি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80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খোদাকে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ডাকেনি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575" y="3451026"/>
            <a:ext cx="823085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মানুষ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কবিতায় ভুখারি কত বছর  খোদাকে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ডাকেনি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049000" y="6449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" name="Straight Connector 2"/>
          <p:cNvCxnSpPr/>
          <p:nvPr/>
        </p:nvCxnSpPr>
        <p:spPr>
          <a:xfrm>
            <a:off x="4606783" y="1543050"/>
            <a:ext cx="61658" cy="42862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0493" y="2781848"/>
            <a:ext cx="33728" cy="16273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60315" y="2781848"/>
            <a:ext cx="33728" cy="16273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6188" y="149708"/>
            <a:ext cx="2672934" cy="529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0094" y="133469"/>
            <a:ext cx="2672934" cy="532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514" y="3179218"/>
            <a:ext cx="402497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রুনা কান্ত রায় </a:t>
            </a:r>
            <a:endParaRPr lang="bn-IN" sz="2800" dirty="0">
              <a:latin typeface="NikoshBAN" panose="02000000000000000000" pitchFamily="2" charset="0"/>
              <a:ea typeface="Microsoft YaHei" panose="020B0503020204020204" pitchFamily="34" charset="-122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সিনিয়র শিক্ষক(</a:t>
            </a:r>
            <a:r>
              <a:rPr lang="bn-IN" sz="2800" dirty="0" smtClean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বাংলা</a:t>
            </a:r>
            <a:r>
              <a:rPr lang="bn-BD" sz="2800" dirty="0" smtClean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) </a:t>
            </a:r>
            <a:endParaRPr lang="bn-IN" sz="2800" dirty="0">
              <a:latin typeface="NikoshBAN" panose="02000000000000000000" pitchFamily="2" charset="0"/>
              <a:ea typeface="Microsoft YaHei" panose="020B0503020204020204" pitchFamily="34" charset="-122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আমেনা বাকী রেসিডেন্সিয়াল মডেল স্কুল এন্ড কলেজ, চিরিরবন্দর, দিনাজপুর।</a:t>
            </a:r>
            <a:endParaRPr lang="bn-IN" sz="2800" dirty="0">
              <a:latin typeface="NikoshBAN" panose="02000000000000000000" pitchFamily="2" charset="0"/>
              <a:ea typeface="Microsoft YaHei" panose="020B0503020204020204" pitchFamily="34" charset="-122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ই-মেইল </a:t>
            </a:r>
            <a:r>
              <a:rPr lang="en-US" sz="2800" dirty="0" smtClean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latin typeface="NikoshBAN" panose="02000000000000000000" pitchFamily="2" charset="0"/>
                <a:ea typeface="Microsoft YaHei" panose="020B0503020204020204" pitchFamily="34" charset="-122"/>
                <a:cs typeface="NikoshBAN" panose="02000000000000000000" pitchFamily="2" charset="0"/>
              </a:rPr>
              <a:t>karuna.abf@gmail.com</a:t>
            </a:r>
            <a:endParaRPr lang="en-US" sz="1600" dirty="0">
              <a:latin typeface="NikoshBAN" panose="02000000000000000000" pitchFamily="2" charset="0"/>
              <a:ea typeface="Microsoft YaHei" panose="020B0503020204020204" pitchFamily="34" charset="-122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58" y="828912"/>
            <a:ext cx="2130442" cy="22259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6800" y="3443793"/>
            <a:ext cx="38862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 মিনিট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51" y="1126908"/>
            <a:ext cx="17907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6400"/>
            <a:ext cx="87630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জগতে মানুষ সর্বশ্রেষ্ঠ জীব কেন? ব্যাখ্যা কর।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457200"/>
            <a:ext cx="28194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বাড়ির কাজ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057400"/>
            <a:ext cx="662940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61147"/>
            <a:ext cx="9144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উত্তর দেই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3" y="3449472"/>
            <a:ext cx="4391964" cy="29318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9850"/>
            <a:ext cx="4800600" cy="24989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/>
          <a:stretch/>
        </p:blipFill>
        <p:spPr>
          <a:xfrm>
            <a:off x="4648346" y="3449472"/>
            <a:ext cx="4375255" cy="293189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Oval 6"/>
          <p:cNvSpPr/>
          <p:nvPr/>
        </p:nvSpPr>
        <p:spPr>
          <a:xfrm>
            <a:off x="6096000" y="769850"/>
            <a:ext cx="533400" cy="60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১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3449472"/>
            <a:ext cx="381000" cy="512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২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58200" y="3449472"/>
            <a:ext cx="457200" cy="360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6764" y="6108622"/>
            <a:ext cx="882683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 মোল্লা সাহেব, কেউ পুজারী, কেউ ভিক্ষুক।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638800" cy="377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39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39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998863"/>
            <a:ext cx="60198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524000"/>
            <a:ext cx="8534400" cy="510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কঠিন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বলতে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0"/>
            <a:ext cx="85344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</a:rPr>
              <a:t>শিখনফল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7450797"/>
              </p:ext>
            </p:extLst>
          </p:nvPr>
        </p:nvGraphicFramePr>
        <p:xfrm>
          <a:off x="0" y="76200"/>
          <a:ext cx="9144000" cy="67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895600" y="-33728"/>
            <a:ext cx="258917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EAA6D9-1100-46A9-9C4B-1C1F200A5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22EAA6D9-1100-46A9-9C4B-1C1F200A5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22EAA6D9-1100-46A9-9C4B-1C1F200A5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2EAA6D9-1100-46A9-9C4B-1C1F200A5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AA0F92-7CD4-4617-BFF7-DA89B106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20AA0F92-7CD4-4617-BFF7-DA89B106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20AA0F92-7CD4-4617-BFF7-DA89B106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20AA0F92-7CD4-4617-BFF7-DA89B106F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69BB2C-AC91-45B4-954F-DEDEF17D1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1F69BB2C-AC91-45B4-954F-DEDEF17D1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1F69BB2C-AC91-45B4-954F-DEDEF17D1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1F69BB2C-AC91-45B4-954F-DEDEF17D1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9345E8-6254-45FD-9670-75DF999A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429345E8-6254-45FD-9670-75DF999A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429345E8-6254-45FD-9670-75DF999A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429345E8-6254-45FD-9670-75DF999A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C65C87-A226-4CB6-BFE9-3AAAE3449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B8C65C87-A226-4CB6-BFE9-3AAAE3449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B8C65C87-A226-4CB6-BFE9-3AAAE3449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B8C65C87-A226-4CB6-BFE9-3AAAE3449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E14F77-455B-40AF-9ABC-6B1F09DF9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0FE14F77-455B-40AF-9ABC-6B1F09DF9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0FE14F77-455B-40AF-9ABC-6B1F09DF9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0FE14F77-455B-40AF-9ABC-6B1F09DF9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CFA01-22D9-4829-BD2D-EE943E054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A3ACFA01-22D9-4829-BD2D-EE943E054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A3ACFA01-22D9-4829-BD2D-EE943E054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A3ACFA01-22D9-4829-BD2D-EE943E054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3065E-2CAE-42AE-AA6A-DB213BA7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2CB3065E-2CAE-42AE-AA6A-DB213BA7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2CB3065E-2CAE-42AE-AA6A-DB213BA7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2CB3065E-2CAE-42AE-AA6A-DB213BA75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7FE3E-93C4-486D-B936-847285B1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graphicEl>
                                              <a:dgm id="{7C37FE3E-93C4-486D-B936-847285B1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7C37FE3E-93C4-486D-B936-847285B1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7C37FE3E-93C4-486D-B936-847285B1C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74F66-3F18-4FE2-BDCF-6087985D1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69374F66-3F18-4FE2-BDCF-6087985D1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graphicEl>
                                              <a:dgm id="{69374F66-3F18-4FE2-BDCF-6087985D1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>
                                            <p:graphicEl>
                                              <a:dgm id="{69374F66-3F18-4FE2-BDCF-6087985D1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87F237-2D56-4E46-8BED-F5C7D41DC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4A87F237-2D56-4E46-8BED-F5C7D41DC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4A87F237-2D56-4E46-8BED-F5C7D41DC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">
                                            <p:graphicEl>
                                              <a:dgm id="{4A87F237-2D56-4E46-8BED-F5C7D41DC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172EB-7CEC-4298-AAA4-E36B0E5B0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BC1172EB-7CEC-4298-AAA4-E36B0E5B0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graphicEl>
                                              <a:dgm id="{BC1172EB-7CEC-4298-AAA4-E36B0E5B0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">
                                            <p:graphicEl>
                                              <a:dgm id="{BC1172EB-7CEC-4298-AAA4-E36B0E5B0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228F3-4540-4901-8796-04A6BDF7D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graphicEl>
                                              <a:dgm id="{986228F3-4540-4901-8796-04A6BDF7D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graphicEl>
                                              <a:dgm id="{986228F3-4540-4901-8796-04A6BDF7D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986228F3-4540-4901-8796-04A6BDF7D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327663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4211683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354286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98" y="3581400"/>
            <a:ext cx="4209185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542" y="-61147"/>
            <a:ext cx="8755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লক্ষ্য কর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0539" y="1115023"/>
            <a:ext cx="112402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517583" y="2424676"/>
            <a:ext cx="114168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বর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394166" y="3990462"/>
            <a:ext cx="138852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ভুখারি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377876" y="5556248"/>
            <a:ext cx="160332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জারি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6258841" y="5410200"/>
            <a:ext cx="245197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রুগ্‌ন, ব্যতিত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1870" y="4018353"/>
            <a:ext cx="1212191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ক্ষুধার্থ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68792" y="2424675"/>
            <a:ext cx="167385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আশির্বাদ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97834" y="1110438"/>
            <a:ext cx="141577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-152400" y="0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এসো  কিছু গুরুত্ত্বপুর্ণ শব্দের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জেনে নিই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30997"/>
            <a:ext cx="2743200" cy="1233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79" y="2159320"/>
            <a:ext cx="2743200" cy="1237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273212"/>
            <a:ext cx="2743200" cy="1526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79" y="3556581"/>
            <a:ext cx="2743200" cy="1637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65" y="2547582"/>
            <a:ext cx="3276600" cy="21739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6772" y="1349149"/>
            <a:ext cx="1794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1349149"/>
            <a:ext cx="1606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590800"/>
            <a:ext cx="4982019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শিক্ষক নিজে পড়বে  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।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408</Words>
  <Application>Microsoft Office PowerPoint</Application>
  <PresentationFormat>On-screen Show (4:3)</PresentationFormat>
  <Paragraphs>75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liakat</dc:creator>
  <cp:lastModifiedBy>USER</cp:lastModifiedBy>
  <cp:revision>1254</cp:revision>
  <dcterms:created xsi:type="dcterms:W3CDTF">2006-08-16T00:00:00Z</dcterms:created>
  <dcterms:modified xsi:type="dcterms:W3CDTF">2022-03-18T03:58:50Z</dcterms:modified>
</cp:coreProperties>
</file>