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4660"/>
  </p:normalViewPr>
  <p:slideViewPr>
    <p:cSldViewPr>
      <p:cViewPr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091DD-17B2-4241-B2A3-3919950260A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14A97-D7CD-45C3-9419-27ABA66A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1450" y="133350"/>
            <a:ext cx="8839200" cy="6629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4800" y="247650"/>
            <a:ext cx="8572500" cy="640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19100" y="361950"/>
            <a:ext cx="8343900" cy="619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2154" y="6586818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 smtClean="0">
                <a:latin typeface="Lucida Handwriting" pitchFamily="66" charset="0"/>
              </a:rPr>
              <a:t>Md.</a:t>
            </a:r>
            <a:r>
              <a:rPr lang="en-US" sz="1000" b="0" baseline="0" dirty="0" smtClean="0">
                <a:latin typeface="Lucida Handwriting" pitchFamily="66" charset="0"/>
              </a:rPr>
              <a:t> Alamgir Hossain</a:t>
            </a:r>
            <a:endParaRPr lang="en-US" sz="1000" b="0" dirty="0">
              <a:latin typeface="Lucida Handwriting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2078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 বেতন নির্ধারন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8303" y="1905000"/>
            <a:ext cx="7998497" cy="4038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 চাকুরীজীবীদের অজানা, হারিয়ে ফেলা, ভুলে যাওয়া ভেরিফিকেশন নাম্বার 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দিয়ে 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বের 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 নিয়ম।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422250" cy="60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43000" y="1085850"/>
            <a:ext cx="2667000" cy="3429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Save as PDF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সিলেক্ট করুন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981200"/>
            <a:ext cx="11430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PDF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0" y="424542"/>
            <a:ext cx="3422250" cy="608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1085850"/>
            <a:ext cx="2514600" cy="8953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Done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ক্লিক করুন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422250" cy="60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2286000"/>
            <a:ext cx="2971800" cy="228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Download/ Documents folder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আপনি এই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pdf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ফাইলটি পাবেন।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2552075"/>
            <a:ext cx="4191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4101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77E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3" presetClass="emph" presetSubtype="6" repeatCount="indefinite" accel="2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F9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0039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 By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36623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Alamgir Hossain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Falgoonkara Model Govt. Primary School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Chauddagram, Cumilla.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alamgir14g@gmail.com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19846" y="1023610"/>
            <a:ext cx="3200400" cy="33426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427631"/>
            <a:ext cx="3422250" cy="6084000"/>
            <a:chOff x="533400" y="427631"/>
            <a:chExt cx="3422250" cy="608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27631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921657" y="4038600"/>
              <a:ext cx="2725564" cy="1676400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আপনার মোবাইলের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Mobile data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চালু করুন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81600" y="417270"/>
            <a:ext cx="3423600" cy="6086400"/>
            <a:chOff x="5181600" y="417270"/>
            <a:chExt cx="3423600" cy="608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17270"/>
              <a:ext cx="3423600" cy="6086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448934" y="4191000"/>
              <a:ext cx="2922182" cy="1676400"/>
            </a:xfrm>
            <a:prstGeom prst="rect">
              <a:avLst/>
            </a:prstGeom>
            <a:gradFill flip="none" rotWithShape="1">
              <a:gsLst>
                <a:gs pos="69000">
                  <a:srgbClr val="00B0F0"/>
                </a:gs>
                <a:gs pos="54000">
                  <a:srgbClr val="FF0000"/>
                </a:gs>
                <a:gs pos="24000">
                  <a:srgbClr val="FFFF00"/>
                </a:gs>
                <a:gs pos="92000">
                  <a:srgbClr val="00B050">
                    <a:lumMod val="9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আপনার মোবাইলের 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Chrome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ব্রাউজার খুলুন।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3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7914" y="413664"/>
            <a:ext cx="3422250" cy="6084000"/>
            <a:chOff x="547914" y="413664"/>
            <a:chExt cx="3422250" cy="608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4" y="413664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74916" y="1723572"/>
              <a:ext cx="3208164" cy="2743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সার্চ বারে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pay fixation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লিখে 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অথবা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search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ক্লিক করুন।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64550" y="381000"/>
            <a:ext cx="3422250" cy="6084000"/>
            <a:chOff x="5264550" y="381000"/>
            <a:chExt cx="3422250" cy="608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50" y="381000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5707236" y="4419600"/>
              <a:ext cx="2674764" cy="17707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Integrated Budget And Accounting system 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খুলুন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4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742" y="413658"/>
            <a:ext cx="3422250" cy="6084000"/>
            <a:chOff x="500742" y="413658"/>
            <a:chExt cx="3422250" cy="6084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42" y="413658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066800" y="4038600"/>
              <a:ext cx="2514600" cy="1371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পরবর্তী ধাপে ক্লিক করুন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12150" y="381000"/>
            <a:ext cx="3422250" cy="6084000"/>
            <a:chOff x="5112150" y="381000"/>
            <a:chExt cx="3422250" cy="608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150" y="381000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257800" y="2286000"/>
              <a:ext cx="3124200" cy="2743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আমি প্রিন্ট নিয়েছি, এর 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সামনের বক্সে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 করে </a:t>
              </a:r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পরবর্তী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এ ক্লিক করুন।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7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4032" y="424542"/>
            <a:ext cx="3422250" cy="6084000"/>
            <a:chOff x="664032" y="424542"/>
            <a:chExt cx="3422250" cy="6084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32" y="424542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143000" y="3886200"/>
              <a:ext cx="1981200" cy="16764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চলমান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এ ক্লিক করুন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13748" y="425658"/>
            <a:ext cx="3422250" cy="6084000"/>
            <a:chOff x="5213748" y="425658"/>
            <a:chExt cx="3422250" cy="6084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748" y="425658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934273" y="3810000"/>
              <a:ext cx="19812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হ্যাঁ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এ ক্লিক করুন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9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8464" y="424542"/>
            <a:ext cx="3422250" cy="6084000"/>
            <a:chOff x="478464" y="424542"/>
            <a:chExt cx="3422250" cy="6084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64" y="424542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85800" y="4495800"/>
              <a:ext cx="3048000" cy="1752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বেসমারিক</a:t>
              </a:r>
              <a:r>
                <a:rPr lang="en-US" sz="3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এ ক্লিক করুন।</a:t>
              </a:r>
              <a:endPara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"/>
            <a:ext cx="3422250" cy="608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8400" y="2215800"/>
            <a:ext cx="2438400" cy="527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 fixation</a:t>
            </a:r>
            <a:r>
              <a:rPr lang="en-US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দেয়া NID নং দিন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7918" y="2769858"/>
            <a:ext cx="1858882" cy="539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তারিখ দিন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15-01-1982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4123" y="3346800"/>
            <a:ext cx="2022677" cy="539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 fixation </a:t>
            </a:r>
            <a:r>
              <a:rPr lang="en-US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দেয়া  মোবাইল নং টি দিন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3237" y="3956400"/>
            <a:ext cx="2033563" cy="691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ঘরে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Login 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উপরে লেখাগুলো হ্যবহু টাইপ করুন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5008" y="5026200"/>
            <a:ext cx="2033563" cy="691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Login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 ক্লিক করুন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0" y="410028"/>
            <a:ext cx="3422250" cy="60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95400" y="1600200"/>
            <a:ext cx="2590800" cy="1524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আপনার মোবাইলে প্রেরিত কোডটি  টাইপ করে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Validate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ক্লিক করুন।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50" y="410028"/>
            <a:ext cx="3422250" cy="60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117771" y="4666343"/>
            <a:ext cx="21336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প্রিন্ট করুন এ ক্লিক করুন।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0150" y="424542"/>
            <a:ext cx="3422250" cy="6084000"/>
            <a:chOff x="540150" y="424542"/>
            <a:chExt cx="3422250" cy="6084000"/>
          </a:xfrm>
        </p:grpSpPr>
        <p:grpSp>
          <p:nvGrpSpPr>
            <p:cNvPr id="8" name="Group 7"/>
            <p:cNvGrpSpPr/>
            <p:nvPr/>
          </p:nvGrpSpPr>
          <p:grpSpPr>
            <a:xfrm>
              <a:off x="540150" y="424542"/>
              <a:ext cx="3422250" cy="6084000"/>
              <a:chOff x="540150" y="424542"/>
              <a:chExt cx="3422250" cy="6084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40150" y="424542"/>
                <a:ext cx="3422250" cy="6084000"/>
                <a:chOff x="540150" y="424542"/>
                <a:chExt cx="3422250" cy="6084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540150" y="424542"/>
                  <a:ext cx="3422250" cy="6084000"/>
                  <a:chOff x="540150" y="424542"/>
                  <a:chExt cx="3422250" cy="6084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0000"/>
                            </a14:imgEffect>
                            <a14:imgEffect>
                              <a14:saturation sat="4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0150" y="424542"/>
                    <a:ext cx="3422250" cy="608400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2362200" y="1828800"/>
                    <a:ext cx="1600200" cy="2895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3657600" y="4985658"/>
                  <a:ext cx="1905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581400" y="16002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524000" y="5257800"/>
              <a:ext cx="2347692" cy="762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এইখানে আপনার ভেরিফিকেশান নম্বর আছে।</a:t>
              </a:r>
              <a:endPara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64550" y="439056"/>
            <a:ext cx="3422250" cy="6084000"/>
            <a:chOff x="5264550" y="439056"/>
            <a:chExt cx="3422250" cy="6084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50" y="439056"/>
              <a:ext cx="3422250" cy="60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477000" y="3200400"/>
              <a:ext cx="2057400" cy="685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প্রিন্টার এ ক্লিক করুন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1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186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ALAMGIR HOSSAIN</dc:creator>
  <cp:lastModifiedBy>Md. Alamgir Hossain</cp:lastModifiedBy>
  <cp:revision>178</cp:revision>
  <dcterms:created xsi:type="dcterms:W3CDTF">2006-08-16T00:00:00Z</dcterms:created>
  <dcterms:modified xsi:type="dcterms:W3CDTF">2022-03-17T18:40:58Z</dcterms:modified>
</cp:coreProperties>
</file>