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3" r:id="rId4"/>
    <p:sldId id="261" r:id="rId5"/>
    <p:sldId id="262" r:id="rId6"/>
    <p:sldId id="265" r:id="rId7"/>
    <p:sldId id="264" r:id="rId8"/>
    <p:sldId id="266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750" autoAdjust="0"/>
  </p:normalViewPr>
  <p:slideViewPr>
    <p:cSldViewPr>
      <p:cViewPr varScale="1">
        <p:scale>
          <a:sx n="67" d="100"/>
          <a:sy n="67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7F93C-EF08-458F-82AB-FE451B5774B5}" type="datetimeFigureOut">
              <a:rPr lang="en-US" smtClean="0"/>
              <a:pPr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34D1-716B-49CB-9714-865E10A2D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82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03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১ম</a:t>
            </a:r>
            <a:r>
              <a:rPr lang="en-US" baseline="0" smtClean="0"/>
              <a:t> ছবিতে পানি ধরা কী সেটি বোঝানো হয়েছে। পরের দুইটা ছবি ফসলের জন্য প্রযোজ্য।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34D1-716B-49CB-9714-865E10A2D07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09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ব্লাকবোর্ডে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23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hyperlink" Target="mailto:utpal96mosiahati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32" y="762000"/>
            <a:ext cx="8223068" cy="548204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3048000"/>
            <a:ext cx="6781800" cy="106679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2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3733800"/>
            <a:ext cx="3581400" cy="228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জাবড়া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1000" y="520148"/>
            <a:ext cx="4191000" cy="2832652"/>
            <a:chOff x="381000" y="520148"/>
            <a:chExt cx="4191000" cy="28326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520148"/>
              <a:ext cx="4191000" cy="2832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Rectangular Callout 6"/>
            <p:cNvSpPr/>
            <p:nvPr/>
          </p:nvSpPr>
          <p:spPr>
            <a:xfrm>
              <a:off x="3181739" y="2438400"/>
              <a:ext cx="1295400" cy="533400"/>
            </a:xfrm>
            <a:prstGeom prst="wedgeRectCallout">
              <a:avLst>
                <a:gd name="adj1" fmla="val -82057"/>
                <a:gd name="adj2" fmla="val 56902"/>
              </a:avLst>
            </a:prstGeom>
            <a:solidFill>
              <a:srgbClr val="FF99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জাবড়া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1" y="474552"/>
            <a:ext cx="3962400" cy="3119187"/>
            <a:chOff x="4724401" y="474552"/>
            <a:chExt cx="3962400" cy="28782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1" y="474552"/>
              <a:ext cx="3962400" cy="2878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876800" y="2264196"/>
              <a:ext cx="3733800" cy="9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রস সংরক্ষণের জন্য জাবড়া ঢেকে দেয়া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4400" y="3581400"/>
            <a:ext cx="3957483" cy="2667000"/>
            <a:chOff x="4724400" y="3581400"/>
            <a:chExt cx="3957483" cy="266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3581400"/>
              <a:ext cx="3957483" cy="2667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953000" y="571500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বাষ্পীভবন রোধে পলিথিন ব্যবহার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23875"/>
            <a:ext cx="4114800" cy="282892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81400"/>
            <a:ext cx="4038600" cy="277832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428999"/>
            <a:ext cx="4038600" cy="292154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953000" y="685800"/>
            <a:ext cx="3505200" cy="2514600"/>
          </a:xfrm>
          <a:prstGeom prst="irregularSeal1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28546"/>
            <a:ext cx="4038599" cy="273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4042604" cy="267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05201"/>
            <a:ext cx="4038600" cy="280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609600" y="3657600"/>
            <a:ext cx="3505200" cy="2514600"/>
          </a:xfrm>
          <a:prstGeom prst="irregularSeal1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আঁচড়ানো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7046"/>
            <a:ext cx="4024552" cy="2724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457200"/>
            <a:ext cx="3932939" cy="2802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29000"/>
            <a:ext cx="4038599" cy="298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800600" y="3581400"/>
            <a:ext cx="3810000" cy="2362200"/>
          </a:xfrm>
          <a:prstGeom prst="irregularSeal1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4038600" cy="2822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028" y="479044"/>
            <a:ext cx="3920772" cy="2822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3962400" cy="275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609600" y="685800"/>
            <a:ext cx="3733800" cy="2438400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2971800" cy="1143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28970"/>
            <a:ext cx="7086600" cy="14954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95700" y="723900"/>
            <a:ext cx="1676400" cy="31242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352800"/>
            <a:ext cx="7086600" cy="12192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উচ্চতাপে অনাবৃষ্টির কারণে ফসল উৎপাদনে কোন কোন কৌশল অবলম্বন করা উচিত বলে তুমি মনে কর?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57912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১৫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090976"/>
            <a:ext cx="7239000" cy="31668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জাবড়া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276600" y="914400"/>
            <a:ext cx="2362200" cy="990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44958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57600"/>
            <a:ext cx="5562600" cy="15240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95540"/>
            <a:ext cx="7543800" cy="506691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81200"/>
            <a:ext cx="4038600" cy="12192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600" b="1" dirty="0" err="1" smtClean="0">
                <a:ln w="11430"/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417 0.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990600"/>
            <a:ext cx="2590800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Placeholder 6" descr="Ut-M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676401" y="2286000"/>
            <a:ext cx="1600200" cy="1668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533400" y="2133600"/>
            <a:ext cx="3886200" cy="4191000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মোশারেফ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রাজগঞ্জ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বেগমগঞ্জ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msrm001982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/>
              </a:rPr>
              <a:t>@gmail.com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990600"/>
            <a:ext cx="2743200" cy="64698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4400" y="2133600"/>
            <a:ext cx="3810000" cy="419100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28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পাঠ-২: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bn-BD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3" name="Picture 1" descr="C:\Users\Dell\Desktop\20181215_224156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2209801"/>
            <a:ext cx="2057400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371600"/>
            <a:ext cx="3886200" cy="762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5122531"/>
              </p:ext>
            </p:extLst>
          </p:nvPr>
        </p:nvGraphicFramePr>
        <p:xfrm>
          <a:off x="3429000" y="2819400"/>
          <a:ext cx="2353733" cy="1985962"/>
        </p:xfrm>
        <a:graphic>
          <a:graphicData uri="http://schemas.openxmlformats.org/presentationml/2006/ole">
            <p:oleObj spid="_x0000_s103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60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467600" cy="1524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b="1" dirty="0">
              <a:ln/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76962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194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20875"/>
            <a:ext cx="5334000" cy="577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315200" cy="3352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কবলিত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খরা অবস্থায় ফসল উৎপাদন কৌশলগুলোর নাম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কৌশলগুলো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1600200" y="533400"/>
            <a:ext cx="5943600" cy="1143000"/>
          </a:xfrm>
          <a:prstGeom prst="frame">
            <a:avLst>
              <a:gd name="adj1" fmla="val 24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3275" y="324433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এ পাঠ শেষে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205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789564"/>
            <a:ext cx="3702449" cy="2563235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62" y="3684391"/>
            <a:ext cx="3754060" cy="2402599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3684391"/>
            <a:ext cx="3550048" cy="2486057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915" y="838200"/>
            <a:ext cx="3840154" cy="25146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50461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"/>
            <a:ext cx="3911600" cy="2819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34758"/>
            <a:ext cx="4038599" cy="263570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80" y="533400"/>
            <a:ext cx="3971220" cy="281939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800600" y="3733800"/>
            <a:ext cx="3810000" cy="24384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3876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3400"/>
            <a:ext cx="4100945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32093"/>
            <a:ext cx="4038599" cy="269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32-Point Star 8"/>
          <p:cNvSpPr/>
          <p:nvPr/>
        </p:nvSpPr>
        <p:spPr>
          <a:xfrm>
            <a:off x="457200" y="685800"/>
            <a:ext cx="3733800" cy="2590800"/>
          </a:xfrm>
          <a:prstGeom prst="star32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57600"/>
            <a:ext cx="4038600" cy="266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3876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0512"/>
            <a:ext cx="4038599" cy="2751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79801"/>
            <a:ext cx="3962400" cy="2847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4038600" cy="2749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7-Point Star 4"/>
          <p:cNvSpPr/>
          <p:nvPr/>
        </p:nvSpPr>
        <p:spPr>
          <a:xfrm>
            <a:off x="4800600" y="685800"/>
            <a:ext cx="3733800" cy="2514600"/>
          </a:xfrm>
          <a:prstGeom prst="star7">
            <a:avLst>
              <a:gd name="adj" fmla="val 25097"/>
              <a:gd name="hf" fmla="val 102572"/>
              <a:gd name="vf" fmla="val 10521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অগভীর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262</Words>
  <Application>Microsoft Office PowerPoint</Application>
  <PresentationFormat>On-screen Show (4:3)</PresentationFormat>
  <Paragraphs>76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Slide 1</vt:lpstr>
      <vt:lpstr>Slide 2</vt:lpstr>
      <vt:lpstr>এসো একটি ভিডিও দেখি</vt:lpstr>
      <vt:lpstr>খরা অবস্থায় ফসল উৎপাদন কৌশল</vt:lpstr>
      <vt:lpstr>এই পাঠ শেষে শিক্ষার্থীরা………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একক কাজ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Dell</cp:lastModifiedBy>
  <cp:revision>122</cp:revision>
  <dcterms:created xsi:type="dcterms:W3CDTF">2006-08-16T00:00:00Z</dcterms:created>
  <dcterms:modified xsi:type="dcterms:W3CDTF">2022-03-18T04:26:29Z</dcterms:modified>
</cp:coreProperties>
</file>