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95" r:id="rId2"/>
    <p:sldId id="297" r:id="rId3"/>
    <p:sldId id="281" r:id="rId4"/>
    <p:sldId id="262" r:id="rId5"/>
    <p:sldId id="272" r:id="rId6"/>
    <p:sldId id="283" r:id="rId7"/>
    <p:sldId id="263" r:id="rId8"/>
    <p:sldId id="291" r:id="rId9"/>
    <p:sldId id="292" r:id="rId10"/>
    <p:sldId id="287" r:id="rId11"/>
    <p:sldId id="293" r:id="rId12"/>
    <p:sldId id="284" r:id="rId13"/>
    <p:sldId id="279" r:id="rId14"/>
    <p:sldId id="266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0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1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5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8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2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685800"/>
            <a:ext cx="2317581" cy="1735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80" y="5658624"/>
            <a:ext cx="82181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13288"/>
            <a:ext cx="6346486" cy="1518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1450"/>
            <a:ext cx="4145639" cy="969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25598"/>
            <a:ext cx="4907705" cy="3231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043" y="2089981"/>
            <a:ext cx="4194412" cy="7925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642" y="3292330"/>
            <a:ext cx="3243353" cy="213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" y="838200"/>
            <a:ext cx="9067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6706181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42" y="3048000"/>
            <a:ext cx="8083997" cy="17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05200"/>
            <a:ext cx="7315834" cy="85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5608806" cy="210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5724640" cy="1231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7401185" cy="3913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87" y="177659"/>
            <a:ext cx="7315834" cy="1450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791"/>
            <a:ext cx="9096020" cy="526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21488" cy="82379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33" y="766170"/>
            <a:ext cx="3712369" cy="154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4141" y="995714"/>
            <a:ext cx="3282553" cy="3442194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98" y="2035918"/>
            <a:ext cx="3689747" cy="14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6001"/>
            <a:ext cx="4305673" cy="2415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9073" y="3727559"/>
            <a:ext cx="429805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2" y="1371600"/>
            <a:ext cx="8915400" cy="510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718544" cy="963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20120"/>
            <a:ext cx="8915400" cy="477851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49" y="609600"/>
            <a:ext cx="5791702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937680" cy="151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0" y="2286000"/>
            <a:ext cx="8535140" cy="3706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2" y="914400"/>
            <a:ext cx="7888908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962066" cy="288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7" y="1075740"/>
            <a:ext cx="7821846" cy="470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4737003" cy="101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7242676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9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4196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965298" cy="396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648200"/>
            <a:ext cx="4419600" cy="926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161" y="4608572"/>
            <a:ext cx="397493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123</cp:lastModifiedBy>
  <cp:revision>102</cp:revision>
  <dcterms:created xsi:type="dcterms:W3CDTF">2006-08-16T00:00:00Z</dcterms:created>
  <dcterms:modified xsi:type="dcterms:W3CDTF">2022-03-19T16:05:11Z</dcterms:modified>
</cp:coreProperties>
</file>