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3" r:id="rId4"/>
    <p:sldId id="259" r:id="rId5"/>
    <p:sldId id="270" r:id="rId6"/>
    <p:sldId id="260" r:id="rId7"/>
    <p:sldId id="261" r:id="rId8"/>
    <p:sldId id="262" r:id="rId9"/>
    <p:sldId id="264" r:id="rId10"/>
    <p:sldId id="266" r:id="rId11"/>
    <p:sldId id="263" r:id="rId12"/>
    <p:sldId id="268" r:id="rId13"/>
    <p:sldId id="267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4CC"/>
    <a:srgbClr val="A503A5"/>
    <a:srgbClr val="520E3F"/>
    <a:srgbClr val="00FF00"/>
    <a:srgbClr val="66FF66"/>
    <a:srgbClr val="FEB0FE"/>
    <a:srgbClr val="A50021"/>
    <a:srgbClr val="FD8BFD"/>
    <a:srgbClr val="47CD47"/>
    <a:srgbClr val="A29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3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5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3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36A32-E269-4C18-8F88-81F6A6ED7B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0BAB-F8A7-477D-9811-0CB774E82E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39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99CC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97520" y="5167602"/>
            <a:ext cx="938865" cy="890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36667" y="935531"/>
            <a:ext cx="938865" cy="890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3142" y="5031828"/>
            <a:ext cx="938865" cy="890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3142" y="935532"/>
            <a:ext cx="938865" cy="8900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97520" y="5167602"/>
            <a:ext cx="938865" cy="8900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36667" y="935531"/>
            <a:ext cx="938865" cy="8900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3142" y="5031828"/>
            <a:ext cx="938865" cy="8900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3142" y="935532"/>
            <a:ext cx="93886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139 L 0.0694 0.0747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1342 L 0.06251 -0.096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074 L -0.06836 -0.0997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-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139 L -0.06523 0.09699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139 L 0.0694 0.07477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6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1342 L 0.06251 -0.0967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074 L -0.06836 -0.0997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-53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139 L -0.06523 0.09699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3" Type="http://schemas.openxmlformats.org/officeDocument/2006/relationships/video" Target="../media/media1.mp4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602" t="12223" b="12010"/>
          <a:stretch/>
        </p:blipFill>
        <p:spPr>
          <a:xfrm>
            <a:off x="2539993" y="521765"/>
            <a:ext cx="6939699" cy="4133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99534" y="4708766"/>
            <a:ext cx="4591679" cy="2272605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b="1" dirty="0" err="1" smtClean="0">
                <a:ln w="76200">
                  <a:solidFill>
                    <a:srgbClr val="CC04CC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b="1" dirty="0" smtClean="0">
                <a:ln w="76200">
                  <a:solidFill>
                    <a:srgbClr val="CC04CC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76200">
                <a:solidFill>
                  <a:srgbClr val="CC04CC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65119" y="6446808"/>
            <a:ext cx="8266892" cy="646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4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3"/>
    </mc:Choice>
    <mc:Fallback xmlns="">
      <p:transition spd="slow" advTm="20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25" t="26090" r="17916" b="5863"/>
          <a:stretch/>
        </p:blipFill>
        <p:spPr>
          <a:xfrm>
            <a:off x="2061741" y="1690688"/>
            <a:ext cx="8055795" cy="447788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83429" y="522514"/>
            <a:ext cx="5442858" cy="4793454"/>
            <a:chOff x="3483429" y="522514"/>
            <a:chExt cx="5442858" cy="4793454"/>
          </a:xfrm>
        </p:grpSpPr>
        <p:sp>
          <p:nvSpPr>
            <p:cNvPr id="5" name="Rounded Rectangle 3"/>
            <p:cNvSpPr/>
            <p:nvPr/>
          </p:nvSpPr>
          <p:spPr>
            <a:xfrm>
              <a:off x="3483429" y="522514"/>
              <a:ext cx="5442858" cy="1059543"/>
            </a:xfrm>
            <a:custGeom>
              <a:avLst/>
              <a:gdLst>
                <a:gd name="connsiteX0" fmla="*/ 0 w 5529943"/>
                <a:gd name="connsiteY0" fmla="*/ 212880 h 1277257"/>
                <a:gd name="connsiteX1" fmla="*/ 212880 w 5529943"/>
                <a:gd name="connsiteY1" fmla="*/ 0 h 1277257"/>
                <a:gd name="connsiteX2" fmla="*/ 5317063 w 5529943"/>
                <a:gd name="connsiteY2" fmla="*/ 0 h 1277257"/>
                <a:gd name="connsiteX3" fmla="*/ 5529943 w 5529943"/>
                <a:gd name="connsiteY3" fmla="*/ 212880 h 1277257"/>
                <a:gd name="connsiteX4" fmla="*/ 5529943 w 5529943"/>
                <a:gd name="connsiteY4" fmla="*/ 1064377 h 1277257"/>
                <a:gd name="connsiteX5" fmla="*/ 5317063 w 5529943"/>
                <a:gd name="connsiteY5" fmla="*/ 1277257 h 1277257"/>
                <a:gd name="connsiteX6" fmla="*/ 212880 w 5529943"/>
                <a:gd name="connsiteY6" fmla="*/ 1277257 h 1277257"/>
                <a:gd name="connsiteX7" fmla="*/ 0 w 5529943"/>
                <a:gd name="connsiteY7" fmla="*/ 1064377 h 1277257"/>
                <a:gd name="connsiteX8" fmla="*/ 0 w 5529943"/>
                <a:gd name="connsiteY8" fmla="*/ 212880 h 1277257"/>
                <a:gd name="connsiteX0" fmla="*/ 127740 w 5657683"/>
                <a:gd name="connsiteY0" fmla="*/ 212880 h 1291771"/>
                <a:gd name="connsiteX1" fmla="*/ 340620 w 5657683"/>
                <a:gd name="connsiteY1" fmla="*/ 0 h 1291771"/>
                <a:gd name="connsiteX2" fmla="*/ 5444803 w 5657683"/>
                <a:gd name="connsiteY2" fmla="*/ 0 h 1291771"/>
                <a:gd name="connsiteX3" fmla="*/ 5657683 w 5657683"/>
                <a:gd name="connsiteY3" fmla="*/ 212880 h 1291771"/>
                <a:gd name="connsiteX4" fmla="*/ 5657683 w 5657683"/>
                <a:gd name="connsiteY4" fmla="*/ 1064377 h 1291771"/>
                <a:gd name="connsiteX5" fmla="*/ 5444803 w 5657683"/>
                <a:gd name="connsiteY5" fmla="*/ 1277257 h 1291771"/>
                <a:gd name="connsiteX6" fmla="*/ 35820 w 5657683"/>
                <a:gd name="connsiteY6" fmla="*/ 1291771 h 1291771"/>
                <a:gd name="connsiteX7" fmla="*/ 127740 w 5657683"/>
                <a:gd name="connsiteY7" fmla="*/ 1064377 h 1291771"/>
                <a:gd name="connsiteX8" fmla="*/ 127740 w 5657683"/>
                <a:gd name="connsiteY8" fmla="*/ 212880 h 1291771"/>
                <a:gd name="connsiteX0" fmla="*/ 127740 w 5946168"/>
                <a:gd name="connsiteY0" fmla="*/ 212880 h 1291771"/>
                <a:gd name="connsiteX1" fmla="*/ 340620 w 5946168"/>
                <a:gd name="connsiteY1" fmla="*/ 0 h 1291771"/>
                <a:gd name="connsiteX2" fmla="*/ 5923775 w 5946168"/>
                <a:gd name="connsiteY2" fmla="*/ 0 h 1291771"/>
                <a:gd name="connsiteX3" fmla="*/ 5657683 w 5946168"/>
                <a:gd name="connsiteY3" fmla="*/ 212880 h 1291771"/>
                <a:gd name="connsiteX4" fmla="*/ 5657683 w 5946168"/>
                <a:gd name="connsiteY4" fmla="*/ 1064377 h 1291771"/>
                <a:gd name="connsiteX5" fmla="*/ 5444803 w 5946168"/>
                <a:gd name="connsiteY5" fmla="*/ 1277257 h 1291771"/>
                <a:gd name="connsiteX6" fmla="*/ 35820 w 5946168"/>
                <a:gd name="connsiteY6" fmla="*/ 1291771 h 1291771"/>
                <a:gd name="connsiteX7" fmla="*/ 127740 w 5946168"/>
                <a:gd name="connsiteY7" fmla="*/ 1064377 h 1291771"/>
                <a:gd name="connsiteX8" fmla="*/ 127740 w 5946168"/>
                <a:gd name="connsiteY8" fmla="*/ 212880 h 1291771"/>
                <a:gd name="connsiteX0" fmla="*/ 127740 w 5821790"/>
                <a:gd name="connsiteY0" fmla="*/ 227394 h 1306285"/>
                <a:gd name="connsiteX1" fmla="*/ 340620 w 5821790"/>
                <a:gd name="connsiteY1" fmla="*/ 14514 h 1306285"/>
                <a:gd name="connsiteX2" fmla="*/ 5790372 w 5821790"/>
                <a:gd name="connsiteY2" fmla="*/ 0 h 1306285"/>
                <a:gd name="connsiteX3" fmla="*/ 5657683 w 5821790"/>
                <a:gd name="connsiteY3" fmla="*/ 227394 h 1306285"/>
                <a:gd name="connsiteX4" fmla="*/ 5657683 w 5821790"/>
                <a:gd name="connsiteY4" fmla="*/ 1078891 h 1306285"/>
                <a:gd name="connsiteX5" fmla="*/ 5444803 w 5821790"/>
                <a:gd name="connsiteY5" fmla="*/ 1291771 h 1306285"/>
                <a:gd name="connsiteX6" fmla="*/ 35820 w 5821790"/>
                <a:gd name="connsiteY6" fmla="*/ 1306285 h 1306285"/>
                <a:gd name="connsiteX7" fmla="*/ 127740 w 5821790"/>
                <a:gd name="connsiteY7" fmla="*/ 1078891 h 1306285"/>
                <a:gd name="connsiteX8" fmla="*/ 127740 w 5821790"/>
                <a:gd name="connsiteY8" fmla="*/ 227394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1790" h="1306285">
                  <a:moveTo>
                    <a:pt x="127740" y="227394"/>
                  </a:moveTo>
                  <a:cubicBezTo>
                    <a:pt x="127740" y="109824"/>
                    <a:pt x="223050" y="14514"/>
                    <a:pt x="340620" y="14514"/>
                  </a:cubicBezTo>
                  <a:lnTo>
                    <a:pt x="5790372" y="0"/>
                  </a:lnTo>
                  <a:cubicBezTo>
                    <a:pt x="5907942" y="0"/>
                    <a:pt x="5657683" y="109824"/>
                    <a:pt x="5657683" y="227394"/>
                  </a:cubicBezTo>
                  <a:lnTo>
                    <a:pt x="5657683" y="1078891"/>
                  </a:lnTo>
                  <a:cubicBezTo>
                    <a:pt x="5657683" y="1196461"/>
                    <a:pt x="5562373" y="1291771"/>
                    <a:pt x="5444803" y="1291771"/>
                  </a:cubicBezTo>
                  <a:lnTo>
                    <a:pt x="35820" y="1306285"/>
                  </a:lnTo>
                  <a:cubicBezTo>
                    <a:pt x="-81750" y="1306285"/>
                    <a:pt x="127740" y="1196461"/>
                    <a:pt x="127740" y="1078891"/>
                  </a:cubicBezTo>
                  <a:lnTo>
                    <a:pt x="127740" y="227394"/>
                  </a:lnTo>
                  <a:close/>
                </a:path>
              </a:pathLst>
            </a:custGeom>
            <a:solidFill>
              <a:srgbClr val="FEB0FE"/>
            </a:solidFill>
            <a:ln w="28575">
              <a:solidFill>
                <a:srgbClr val="CC0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rgbClr val="520E3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</a:t>
              </a:r>
              <a:r>
                <a:rPr lang="en-US" sz="5400" dirty="0" smtClean="0">
                  <a:solidFill>
                    <a:srgbClr val="520E3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520E3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5400" dirty="0" smtClean="0">
                  <a:solidFill>
                    <a:srgbClr val="520E3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520E3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5400" dirty="0" smtClean="0">
                  <a:solidFill>
                    <a:srgbClr val="520E3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5400" dirty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27016">
              <a:off x="4798113" y="3137748"/>
              <a:ext cx="2279688" cy="2178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4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27"/>
    </mc:Choice>
    <mc:Fallback xmlns="">
      <p:transition spd="slow" advTm="8632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/>
        </p:nvSpPr>
        <p:spPr>
          <a:xfrm>
            <a:off x="3686629" y="505290"/>
            <a:ext cx="5036458" cy="834758"/>
          </a:xfrm>
          <a:custGeom>
            <a:avLst/>
            <a:gdLst>
              <a:gd name="connsiteX0" fmla="*/ 0 w 5529943"/>
              <a:gd name="connsiteY0" fmla="*/ 212880 h 1277257"/>
              <a:gd name="connsiteX1" fmla="*/ 212880 w 5529943"/>
              <a:gd name="connsiteY1" fmla="*/ 0 h 1277257"/>
              <a:gd name="connsiteX2" fmla="*/ 5317063 w 5529943"/>
              <a:gd name="connsiteY2" fmla="*/ 0 h 1277257"/>
              <a:gd name="connsiteX3" fmla="*/ 5529943 w 5529943"/>
              <a:gd name="connsiteY3" fmla="*/ 212880 h 1277257"/>
              <a:gd name="connsiteX4" fmla="*/ 5529943 w 5529943"/>
              <a:gd name="connsiteY4" fmla="*/ 1064377 h 1277257"/>
              <a:gd name="connsiteX5" fmla="*/ 5317063 w 5529943"/>
              <a:gd name="connsiteY5" fmla="*/ 1277257 h 1277257"/>
              <a:gd name="connsiteX6" fmla="*/ 212880 w 5529943"/>
              <a:gd name="connsiteY6" fmla="*/ 1277257 h 1277257"/>
              <a:gd name="connsiteX7" fmla="*/ 0 w 5529943"/>
              <a:gd name="connsiteY7" fmla="*/ 1064377 h 1277257"/>
              <a:gd name="connsiteX8" fmla="*/ 0 w 5529943"/>
              <a:gd name="connsiteY8" fmla="*/ 212880 h 1277257"/>
              <a:gd name="connsiteX0" fmla="*/ 127740 w 5657683"/>
              <a:gd name="connsiteY0" fmla="*/ 212880 h 1291771"/>
              <a:gd name="connsiteX1" fmla="*/ 340620 w 5657683"/>
              <a:gd name="connsiteY1" fmla="*/ 0 h 1291771"/>
              <a:gd name="connsiteX2" fmla="*/ 5444803 w 5657683"/>
              <a:gd name="connsiteY2" fmla="*/ 0 h 1291771"/>
              <a:gd name="connsiteX3" fmla="*/ 5657683 w 5657683"/>
              <a:gd name="connsiteY3" fmla="*/ 212880 h 1291771"/>
              <a:gd name="connsiteX4" fmla="*/ 5657683 w 5657683"/>
              <a:gd name="connsiteY4" fmla="*/ 1064377 h 1291771"/>
              <a:gd name="connsiteX5" fmla="*/ 5444803 w 5657683"/>
              <a:gd name="connsiteY5" fmla="*/ 1277257 h 1291771"/>
              <a:gd name="connsiteX6" fmla="*/ 35820 w 5657683"/>
              <a:gd name="connsiteY6" fmla="*/ 1291771 h 1291771"/>
              <a:gd name="connsiteX7" fmla="*/ 127740 w 5657683"/>
              <a:gd name="connsiteY7" fmla="*/ 1064377 h 1291771"/>
              <a:gd name="connsiteX8" fmla="*/ 127740 w 5657683"/>
              <a:gd name="connsiteY8" fmla="*/ 212880 h 1291771"/>
              <a:gd name="connsiteX0" fmla="*/ 127740 w 5946168"/>
              <a:gd name="connsiteY0" fmla="*/ 212880 h 1291771"/>
              <a:gd name="connsiteX1" fmla="*/ 340620 w 5946168"/>
              <a:gd name="connsiteY1" fmla="*/ 0 h 1291771"/>
              <a:gd name="connsiteX2" fmla="*/ 5923775 w 5946168"/>
              <a:gd name="connsiteY2" fmla="*/ 0 h 1291771"/>
              <a:gd name="connsiteX3" fmla="*/ 5657683 w 5946168"/>
              <a:gd name="connsiteY3" fmla="*/ 212880 h 1291771"/>
              <a:gd name="connsiteX4" fmla="*/ 5657683 w 5946168"/>
              <a:gd name="connsiteY4" fmla="*/ 1064377 h 1291771"/>
              <a:gd name="connsiteX5" fmla="*/ 5444803 w 5946168"/>
              <a:gd name="connsiteY5" fmla="*/ 1277257 h 1291771"/>
              <a:gd name="connsiteX6" fmla="*/ 35820 w 5946168"/>
              <a:gd name="connsiteY6" fmla="*/ 1291771 h 1291771"/>
              <a:gd name="connsiteX7" fmla="*/ 127740 w 5946168"/>
              <a:gd name="connsiteY7" fmla="*/ 1064377 h 1291771"/>
              <a:gd name="connsiteX8" fmla="*/ 127740 w 5946168"/>
              <a:gd name="connsiteY8" fmla="*/ 212880 h 1291771"/>
              <a:gd name="connsiteX0" fmla="*/ 127740 w 5821790"/>
              <a:gd name="connsiteY0" fmla="*/ 227394 h 1306285"/>
              <a:gd name="connsiteX1" fmla="*/ 340620 w 5821790"/>
              <a:gd name="connsiteY1" fmla="*/ 14514 h 1306285"/>
              <a:gd name="connsiteX2" fmla="*/ 5790372 w 5821790"/>
              <a:gd name="connsiteY2" fmla="*/ 0 h 1306285"/>
              <a:gd name="connsiteX3" fmla="*/ 5657683 w 5821790"/>
              <a:gd name="connsiteY3" fmla="*/ 227394 h 1306285"/>
              <a:gd name="connsiteX4" fmla="*/ 5657683 w 5821790"/>
              <a:gd name="connsiteY4" fmla="*/ 1078891 h 1306285"/>
              <a:gd name="connsiteX5" fmla="*/ 5444803 w 5821790"/>
              <a:gd name="connsiteY5" fmla="*/ 1291771 h 1306285"/>
              <a:gd name="connsiteX6" fmla="*/ 35820 w 5821790"/>
              <a:gd name="connsiteY6" fmla="*/ 1306285 h 1306285"/>
              <a:gd name="connsiteX7" fmla="*/ 127740 w 5821790"/>
              <a:gd name="connsiteY7" fmla="*/ 1078891 h 1306285"/>
              <a:gd name="connsiteX8" fmla="*/ 127740 w 5821790"/>
              <a:gd name="connsiteY8" fmla="*/ 227394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790" h="1306285">
                <a:moveTo>
                  <a:pt x="127740" y="227394"/>
                </a:moveTo>
                <a:cubicBezTo>
                  <a:pt x="127740" y="109824"/>
                  <a:pt x="223050" y="14514"/>
                  <a:pt x="340620" y="14514"/>
                </a:cubicBezTo>
                <a:lnTo>
                  <a:pt x="5790372" y="0"/>
                </a:lnTo>
                <a:cubicBezTo>
                  <a:pt x="5907942" y="0"/>
                  <a:pt x="5657683" y="109824"/>
                  <a:pt x="5657683" y="227394"/>
                </a:cubicBezTo>
                <a:lnTo>
                  <a:pt x="5657683" y="1078891"/>
                </a:lnTo>
                <a:cubicBezTo>
                  <a:pt x="5657683" y="1196461"/>
                  <a:pt x="5562373" y="1291771"/>
                  <a:pt x="5444803" y="1291771"/>
                </a:cubicBezTo>
                <a:lnTo>
                  <a:pt x="35820" y="1306285"/>
                </a:lnTo>
                <a:cubicBezTo>
                  <a:pt x="-81750" y="1306285"/>
                  <a:pt x="127740" y="1196461"/>
                  <a:pt x="127740" y="1078891"/>
                </a:cubicBezTo>
                <a:lnTo>
                  <a:pt x="127740" y="227394"/>
                </a:lnTo>
                <a:close/>
              </a:path>
            </a:pathLst>
          </a:custGeom>
          <a:solidFill>
            <a:srgbClr val="FEB0FE"/>
          </a:solidFill>
          <a:ln w="28575">
            <a:solidFill>
              <a:srgbClr val="CC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2285" y="1826958"/>
            <a:ext cx="1959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7775" y="3333547"/>
            <a:ext cx="195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6377" y="1826958"/>
            <a:ext cx="957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9774" y="3405447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lay Oven | How to make primitive technology Portable clay oven | কিভাবে  আলগা মাটির চুলা তৈরি করে |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2" r="47240" b="12574"/>
          <a:stretch/>
        </p:blipFill>
        <p:spPr bwMode="auto">
          <a:xfrm>
            <a:off x="4510093" y="1416684"/>
            <a:ext cx="2169185" cy="1674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গরম পানির ভাপ করোনা রোগীদের সুস্থ হতে সাহায্য করে! | আমাদের সময়.কম –  AmaderShomo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গরম পানির ভাপ করোনা রোগীদের সুস্থ হতে সাহায্য করে! | আমাদের সময়.কম –  AmaderShomoy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0973" t="-36" r="-112" b="-3012"/>
          <a:stretch/>
        </p:blipFill>
        <p:spPr>
          <a:xfrm>
            <a:off x="4510093" y="3189076"/>
            <a:ext cx="2192761" cy="1582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307775" y="5003359"/>
            <a:ext cx="1625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6377" y="4891309"/>
            <a:ext cx="4331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058" y="4862281"/>
            <a:ext cx="1991164" cy="15581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9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91"/>
    </mc:Choice>
    <mc:Fallback xmlns="">
      <p:transition spd="slow" advTm="129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384" y="3323770"/>
            <a:ext cx="8102600" cy="251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--------------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--------------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2636" y="2048175"/>
            <a:ext cx="4470400" cy="769441"/>
          </a:xfrm>
          <a:prstGeom prst="rect">
            <a:avLst/>
          </a:prstGeom>
          <a:solidFill>
            <a:srgbClr val="66FF66"/>
          </a:solidFill>
          <a:ln>
            <a:solidFill>
              <a:srgbClr val="520E3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3"/>
          <p:cNvSpPr>
            <a:spLocks noGrp="1"/>
          </p:cNvSpPr>
          <p:nvPr>
            <p:ph type="title"/>
          </p:nvPr>
        </p:nvSpPr>
        <p:spPr>
          <a:xfrm>
            <a:off x="2989942" y="485548"/>
            <a:ext cx="6647543" cy="849767"/>
          </a:xfrm>
          <a:custGeom>
            <a:avLst/>
            <a:gdLst>
              <a:gd name="connsiteX0" fmla="*/ 0 w 5529943"/>
              <a:gd name="connsiteY0" fmla="*/ 212880 h 1277257"/>
              <a:gd name="connsiteX1" fmla="*/ 212880 w 5529943"/>
              <a:gd name="connsiteY1" fmla="*/ 0 h 1277257"/>
              <a:gd name="connsiteX2" fmla="*/ 5317063 w 5529943"/>
              <a:gd name="connsiteY2" fmla="*/ 0 h 1277257"/>
              <a:gd name="connsiteX3" fmla="*/ 5529943 w 5529943"/>
              <a:gd name="connsiteY3" fmla="*/ 212880 h 1277257"/>
              <a:gd name="connsiteX4" fmla="*/ 5529943 w 5529943"/>
              <a:gd name="connsiteY4" fmla="*/ 1064377 h 1277257"/>
              <a:gd name="connsiteX5" fmla="*/ 5317063 w 5529943"/>
              <a:gd name="connsiteY5" fmla="*/ 1277257 h 1277257"/>
              <a:gd name="connsiteX6" fmla="*/ 212880 w 5529943"/>
              <a:gd name="connsiteY6" fmla="*/ 1277257 h 1277257"/>
              <a:gd name="connsiteX7" fmla="*/ 0 w 5529943"/>
              <a:gd name="connsiteY7" fmla="*/ 1064377 h 1277257"/>
              <a:gd name="connsiteX8" fmla="*/ 0 w 5529943"/>
              <a:gd name="connsiteY8" fmla="*/ 212880 h 1277257"/>
              <a:gd name="connsiteX0" fmla="*/ 127740 w 5657683"/>
              <a:gd name="connsiteY0" fmla="*/ 212880 h 1291771"/>
              <a:gd name="connsiteX1" fmla="*/ 340620 w 5657683"/>
              <a:gd name="connsiteY1" fmla="*/ 0 h 1291771"/>
              <a:gd name="connsiteX2" fmla="*/ 5444803 w 5657683"/>
              <a:gd name="connsiteY2" fmla="*/ 0 h 1291771"/>
              <a:gd name="connsiteX3" fmla="*/ 5657683 w 5657683"/>
              <a:gd name="connsiteY3" fmla="*/ 212880 h 1291771"/>
              <a:gd name="connsiteX4" fmla="*/ 5657683 w 5657683"/>
              <a:gd name="connsiteY4" fmla="*/ 1064377 h 1291771"/>
              <a:gd name="connsiteX5" fmla="*/ 5444803 w 5657683"/>
              <a:gd name="connsiteY5" fmla="*/ 1277257 h 1291771"/>
              <a:gd name="connsiteX6" fmla="*/ 35820 w 5657683"/>
              <a:gd name="connsiteY6" fmla="*/ 1291771 h 1291771"/>
              <a:gd name="connsiteX7" fmla="*/ 127740 w 5657683"/>
              <a:gd name="connsiteY7" fmla="*/ 1064377 h 1291771"/>
              <a:gd name="connsiteX8" fmla="*/ 127740 w 5657683"/>
              <a:gd name="connsiteY8" fmla="*/ 212880 h 1291771"/>
              <a:gd name="connsiteX0" fmla="*/ 127740 w 5946168"/>
              <a:gd name="connsiteY0" fmla="*/ 212880 h 1291771"/>
              <a:gd name="connsiteX1" fmla="*/ 340620 w 5946168"/>
              <a:gd name="connsiteY1" fmla="*/ 0 h 1291771"/>
              <a:gd name="connsiteX2" fmla="*/ 5923775 w 5946168"/>
              <a:gd name="connsiteY2" fmla="*/ 0 h 1291771"/>
              <a:gd name="connsiteX3" fmla="*/ 5657683 w 5946168"/>
              <a:gd name="connsiteY3" fmla="*/ 212880 h 1291771"/>
              <a:gd name="connsiteX4" fmla="*/ 5657683 w 5946168"/>
              <a:gd name="connsiteY4" fmla="*/ 1064377 h 1291771"/>
              <a:gd name="connsiteX5" fmla="*/ 5444803 w 5946168"/>
              <a:gd name="connsiteY5" fmla="*/ 1277257 h 1291771"/>
              <a:gd name="connsiteX6" fmla="*/ 35820 w 5946168"/>
              <a:gd name="connsiteY6" fmla="*/ 1291771 h 1291771"/>
              <a:gd name="connsiteX7" fmla="*/ 127740 w 5946168"/>
              <a:gd name="connsiteY7" fmla="*/ 1064377 h 1291771"/>
              <a:gd name="connsiteX8" fmla="*/ 127740 w 5946168"/>
              <a:gd name="connsiteY8" fmla="*/ 212880 h 1291771"/>
              <a:gd name="connsiteX0" fmla="*/ 127740 w 5821790"/>
              <a:gd name="connsiteY0" fmla="*/ 227394 h 1306285"/>
              <a:gd name="connsiteX1" fmla="*/ 340620 w 5821790"/>
              <a:gd name="connsiteY1" fmla="*/ 14514 h 1306285"/>
              <a:gd name="connsiteX2" fmla="*/ 5790372 w 5821790"/>
              <a:gd name="connsiteY2" fmla="*/ 0 h 1306285"/>
              <a:gd name="connsiteX3" fmla="*/ 5657683 w 5821790"/>
              <a:gd name="connsiteY3" fmla="*/ 227394 h 1306285"/>
              <a:gd name="connsiteX4" fmla="*/ 5657683 w 5821790"/>
              <a:gd name="connsiteY4" fmla="*/ 1078891 h 1306285"/>
              <a:gd name="connsiteX5" fmla="*/ 5444803 w 5821790"/>
              <a:gd name="connsiteY5" fmla="*/ 1291771 h 1306285"/>
              <a:gd name="connsiteX6" fmla="*/ 35820 w 5821790"/>
              <a:gd name="connsiteY6" fmla="*/ 1306285 h 1306285"/>
              <a:gd name="connsiteX7" fmla="*/ 127740 w 5821790"/>
              <a:gd name="connsiteY7" fmla="*/ 1078891 h 1306285"/>
              <a:gd name="connsiteX8" fmla="*/ 127740 w 5821790"/>
              <a:gd name="connsiteY8" fmla="*/ 227394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790" h="1306285">
                <a:moveTo>
                  <a:pt x="127740" y="227394"/>
                </a:moveTo>
                <a:cubicBezTo>
                  <a:pt x="127740" y="109824"/>
                  <a:pt x="223050" y="14514"/>
                  <a:pt x="340620" y="14514"/>
                </a:cubicBezTo>
                <a:lnTo>
                  <a:pt x="5790372" y="0"/>
                </a:lnTo>
                <a:cubicBezTo>
                  <a:pt x="5907942" y="0"/>
                  <a:pt x="5657683" y="109824"/>
                  <a:pt x="5657683" y="227394"/>
                </a:cubicBezTo>
                <a:lnTo>
                  <a:pt x="5657683" y="1078891"/>
                </a:lnTo>
                <a:cubicBezTo>
                  <a:pt x="5657683" y="1196461"/>
                  <a:pt x="5562373" y="1291771"/>
                  <a:pt x="5444803" y="1291771"/>
                </a:cubicBezTo>
                <a:lnTo>
                  <a:pt x="35820" y="1306285"/>
                </a:lnTo>
                <a:cubicBezTo>
                  <a:pt x="-81750" y="1306285"/>
                  <a:pt x="127740" y="1196461"/>
                  <a:pt x="127740" y="1078891"/>
                </a:cubicBezTo>
                <a:lnTo>
                  <a:pt x="127740" y="227394"/>
                </a:lnTo>
                <a:close/>
              </a:path>
            </a:pathLst>
          </a:custGeom>
          <a:solidFill>
            <a:srgbClr val="FEB0FE"/>
          </a:solidFill>
          <a:ln w="28575">
            <a:solidFill>
              <a:srgbClr val="CC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5400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1200" y="2060936"/>
            <a:ext cx="1698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A503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4400" b="1" dirty="0" smtClean="0">
                <a:solidFill>
                  <a:srgbClr val="A503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solidFill>
                <a:srgbClr val="A503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7771" y="2060936"/>
            <a:ext cx="1277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A503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ভাপ</a:t>
            </a:r>
            <a:r>
              <a:rPr lang="en-US" sz="4400" b="1" dirty="0" smtClean="0">
                <a:solidFill>
                  <a:srgbClr val="A503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A503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44573" y="2060936"/>
            <a:ext cx="0" cy="769441"/>
          </a:xfrm>
          <a:prstGeom prst="line">
            <a:avLst/>
          </a:prstGeom>
          <a:ln>
            <a:solidFill>
              <a:srgbClr val="520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84170" y="2031824"/>
            <a:ext cx="1491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A503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উনুনে</a:t>
            </a:r>
            <a:endParaRPr lang="en-US" sz="4400" b="1" dirty="0">
              <a:solidFill>
                <a:srgbClr val="A503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45197" y="2068196"/>
            <a:ext cx="0" cy="769441"/>
          </a:xfrm>
          <a:prstGeom prst="line">
            <a:avLst/>
          </a:prstGeom>
          <a:ln>
            <a:solidFill>
              <a:srgbClr val="520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6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43"/>
    </mc:Choice>
    <mc:Fallback xmlns="">
      <p:transition spd="slow" advTm="69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8372 0.1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1862 0.242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13515 0.36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41486" y="563350"/>
            <a:ext cx="5486400" cy="1059543"/>
          </a:xfrm>
          <a:custGeom>
            <a:avLst/>
            <a:gdLst>
              <a:gd name="connsiteX0" fmla="*/ 0 w 5529943"/>
              <a:gd name="connsiteY0" fmla="*/ 212880 h 1277257"/>
              <a:gd name="connsiteX1" fmla="*/ 212880 w 5529943"/>
              <a:gd name="connsiteY1" fmla="*/ 0 h 1277257"/>
              <a:gd name="connsiteX2" fmla="*/ 5317063 w 5529943"/>
              <a:gd name="connsiteY2" fmla="*/ 0 h 1277257"/>
              <a:gd name="connsiteX3" fmla="*/ 5529943 w 5529943"/>
              <a:gd name="connsiteY3" fmla="*/ 212880 h 1277257"/>
              <a:gd name="connsiteX4" fmla="*/ 5529943 w 5529943"/>
              <a:gd name="connsiteY4" fmla="*/ 1064377 h 1277257"/>
              <a:gd name="connsiteX5" fmla="*/ 5317063 w 5529943"/>
              <a:gd name="connsiteY5" fmla="*/ 1277257 h 1277257"/>
              <a:gd name="connsiteX6" fmla="*/ 212880 w 5529943"/>
              <a:gd name="connsiteY6" fmla="*/ 1277257 h 1277257"/>
              <a:gd name="connsiteX7" fmla="*/ 0 w 5529943"/>
              <a:gd name="connsiteY7" fmla="*/ 1064377 h 1277257"/>
              <a:gd name="connsiteX8" fmla="*/ 0 w 5529943"/>
              <a:gd name="connsiteY8" fmla="*/ 212880 h 1277257"/>
              <a:gd name="connsiteX0" fmla="*/ 127740 w 5657683"/>
              <a:gd name="connsiteY0" fmla="*/ 212880 h 1291771"/>
              <a:gd name="connsiteX1" fmla="*/ 340620 w 5657683"/>
              <a:gd name="connsiteY1" fmla="*/ 0 h 1291771"/>
              <a:gd name="connsiteX2" fmla="*/ 5444803 w 5657683"/>
              <a:gd name="connsiteY2" fmla="*/ 0 h 1291771"/>
              <a:gd name="connsiteX3" fmla="*/ 5657683 w 5657683"/>
              <a:gd name="connsiteY3" fmla="*/ 212880 h 1291771"/>
              <a:gd name="connsiteX4" fmla="*/ 5657683 w 5657683"/>
              <a:gd name="connsiteY4" fmla="*/ 1064377 h 1291771"/>
              <a:gd name="connsiteX5" fmla="*/ 5444803 w 5657683"/>
              <a:gd name="connsiteY5" fmla="*/ 1277257 h 1291771"/>
              <a:gd name="connsiteX6" fmla="*/ 35820 w 5657683"/>
              <a:gd name="connsiteY6" fmla="*/ 1291771 h 1291771"/>
              <a:gd name="connsiteX7" fmla="*/ 127740 w 5657683"/>
              <a:gd name="connsiteY7" fmla="*/ 1064377 h 1291771"/>
              <a:gd name="connsiteX8" fmla="*/ 127740 w 5657683"/>
              <a:gd name="connsiteY8" fmla="*/ 212880 h 1291771"/>
              <a:gd name="connsiteX0" fmla="*/ 127740 w 5946168"/>
              <a:gd name="connsiteY0" fmla="*/ 212880 h 1291771"/>
              <a:gd name="connsiteX1" fmla="*/ 340620 w 5946168"/>
              <a:gd name="connsiteY1" fmla="*/ 0 h 1291771"/>
              <a:gd name="connsiteX2" fmla="*/ 5923775 w 5946168"/>
              <a:gd name="connsiteY2" fmla="*/ 0 h 1291771"/>
              <a:gd name="connsiteX3" fmla="*/ 5657683 w 5946168"/>
              <a:gd name="connsiteY3" fmla="*/ 212880 h 1291771"/>
              <a:gd name="connsiteX4" fmla="*/ 5657683 w 5946168"/>
              <a:gd name="connsiteY4" fmla="*/ 1064377 h 1291771"/>
              <a:gd name="connsiteX5" fmla="*/ 5444803 w 5946168"/>
              <a:gd name="connsiteY5" fmla="*/ 1277257 h 1291771"/>
              <a:gd name="connsiteX6" fmla="*/ 35820 w 5946168"/>
              <a:gd name="connsiteY6" fmla="*/ 1291771 h 1291771"/>
              <a:gd name="connsiteX7" fmla="*/ 127740 w 5946168"/>
              <a:gd name="connsiteY7" fmla="*/ 1064377 h 1291771"/>
              <a:gd name="connsiteX8" fmla="*/ 127740 w 5946168"/>
              <a:gd name="connsiteY8" fmla="*/ 212880 h 1291771"/>
              <a:gd name="connsiteX0" fmla="*/ 127740 w 5821790"/>
              <a:gd name="connsiteY0" fmla="*/ 227394 h 1306285"/>
              <a:gd name="connsiteX1" fmla="*/ 340620 w 5821790"/>
              <a:gd name="connsiteY1" fmla="*/ 14514 h 1306285"/>
              <a:gd name="connsiteX2" fmla="*/ 5790372 w 5821790"/>
              <a:gd name="connsiteY2" fmla="*/ 0 h 1306285"/>
              <a:gd name="connsiteX3" fmla="*/ 5657683 w 5821790"/>
              <a:gd name="connsiteY3" fmla="*/ 227394 h 1306285"/>
              <a:gd name="connsiteX4" fmla="*/ 5657683 w 5821790"/>
              <a:gd name="connsiteY4" fmla="*/ 1078891 h 1306285"/>
              <a:gd name="connsiteX5" fmla="*/ 5444803 w 5821790"/>
              <a:gd name="connsiteY5" fmla="*/ 1291771 h 1306285"/>
              <a:gd name="connsiteX6" fmla="*/ 35820 w 5821790"/>
              <a:gd name="connsiteY6" fmla="*/ 1306285 h 1306285"/>
              <a:gd name="connsiteX7" fmla="*/ 127740 w 5821790"/>
              <a:gd name="connsiteY7" fmla="*/ 1078891 h 1306285"/>
              <a:gd name="connsiteX8" fmla="*/ 127740 w 5821790"/>
              <a:gd name="connsiteY8" fmla="*/ 227394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790" h="1306285">
                <a:moveTo>
                  <a:pt x="127740" y="227394"/>
                </a:moveTo>
                <a:cubicBezTo>
                  <a:pt x="127740" y="109824"/>
                  <a:pt x="223050" y="14514"/>
                  <a:pt x="340620" y="14514"/>
                </a:cubicBezTo>
                <a:lnTo>
                  <a:pt x="5790372" y="0"/>
                </a:lnTo>
                <a:cubicBezTo>
                  <a:pt x="5907942" y="0"/>
                  <a:pt x="5657683" y="109824"/>
                  <a:pt x="5657683" y="227394"/>
                </a:cubicBezTo>
                <a:lnTo>
                  <a:pt x="5657683" y="1078891"/>
                </a:lnTo>
                <a:cubicBezTo>
                  <a:pt x="5657683" y="1196461"/>
                  <a:pt x="5562373" y="1291771"/>
                  <a:pt x="5444803" y="1291771"/>
                </a:cubicBezTo>
                <a:lnTo>
                  <a:pt x="35820" y="1306285"/>
                </a:lnTo>
                <a:cubicBezTo>
                  <a:pt x="-81750" y="1306285"/>
                  <a:pt x="127740" y="1196461"/>
                  <a:pt x="127740" y="1078891"/>
                </a:cubicBezTo>
                <a:lnTo>
                  <a:pt x="127740" y="227394"/>
                </a:lnTo>
                <a:close/>
              </a:path>
            </a:pathLst>
          </a:custGeom>
          <a:solidFill>
            <a:srgbClr val="FEB0FE"/>
          </a:solidFill>
          <a:ln w="28575">
            <a:solidFill>
              <a:srgbClr val="CC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2172" y="2006655"/>
            <a:ext cx="8418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54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076" y="3509496"/>
            <a:ext cx="602343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1480" y="3509496"/>
            <a:ext cx="6096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7764" y="3509496"/>
            <a:ext cx="296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8212" y="2045815"/>
            <a:ext cx="1115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3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86"/>
    </mc:Choice>
    <mc:Fallback xmlns="">
      <p:transition spd="slow" advTm="78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364 0.2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543" y="2838192"/>
            <a:ext cx="8241075" cy="870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>
            <a:spLocks noGrp="1"/>
          </p:cNvSpPr>
          <p:nvPr>
            <p:ph type="title"/>
          </p:nvPr>
        </p:nvSpPr>
        <p:spPr>
          <a:xfrm>
            <a:off x="4606472" y="568325"/>
            <a:ext cx="2374900" cy="1028246"/>
          </a:xfrm>
          <a:custGeom>
            <a:avLst/>
            <a:gdLst>
              <a:gd name="connsiteX0" fmla="*/ 0 w 5529943"/>
              <a:gd name="connsiteY0" fmla="*/ 212880 h 1277257"/>
              <a:gd name="connsiteX1" fmla="*/ 212880 w 5529943"/>
              <a:gd name="connsiteY1" fmla="*/ 0 h 1277257"/>
              <a:gd name="connsiteX2" fmla="*/ 5317063 w 5529943"/>
              <a:gd name="connsiteY2" fmla="*/ 0 h 1277257"/>
              <a:gd name="connsiteX3" fmla="*/ 5529943 w 5529943"/>
              <a:gd name="connsiteY3" fmla="*/ 212880 h 1277257"/>
              <a:gd name="connsiteX4" fmla="*/ 5529943 w 5529943"/>
              <a:gd name="connsiteY4" fmla="*/ 1064377 h 1277257"/>
              <a:gd name="connsiteX5" fmla="*/ 5317063 w 5529943"/>
              <a:gd name="connsiteY5" fmla="*/ 1277257 h 1277257"/>
              <a:gd name="connsiteX6" fmla="*/ 212880 w 5529943"/>
              <a:gd name="connsiteY6" fmla="*/ 1277257 h 1277257"/>
              <a:gd name="connsiteX7" fmla="*/ 0 w 5529943"/>
              <a:gd name="connsiteY7" fmla="*/ 1064377 h 1277257"/>
              <a:gd name="connsiteX8" fmla="*/ 0 w 5529943"/>
              <a:gd name="connsiteY8" fmla="*/ 212880 h 1277257"/>
              <a:gd name="connsiteX0" fmla="*/ 127740 w 5657683"/>
              <a:gd name="connsiteY0" fmla="*/ 212880 h 1291771"/>
              <a:gd name="connsiteX1" fmla="*/ 340620 w 5657683"/>
              <a:gd name="connsiteY1" fmla="*/ 0 h 1291771"/>
              <a:gd name="connsiteX2" fmla="*/ 5444803 w 5657683"/>
              <a:gd name="connsiteY2" fmla="*/ 0 h 1291771"/>
              <a:gd name="connsiteX3" fmla="*/ 5657683 w 5657683"/>
              <a:gd name="connsiteY3" fmla="*/ 212880 h 1291771"/>
              <a:gd name="connsiteX4" fmla="*/ 5657683 w 5657683"/>
              <a:gd name="connsiteY4" fmla="*/ 1064377 h 1291771"/>
              <a:gd name="connsiteX5" fmla="*/ 5444803 w 5657683"/>
              <a:gd name="connsiteY5" fmla="*/ 1277257 h 1291771"/>
              <a:gd name="connsiteX6" fmla="*/ 35820 w 5657683"/>
              <a:gd name="connsiteY6" fmla="*/ 1291771 h 1291771"/>
              <a:gd name="connsiteX7" fmla="*/ 127740 w 5657683"/>
              <a:gd name="connsiteY7" fmla="*/ 1064377 h 1291771"/>
              <a:gd name="connsiteX8" fmla="*/ 127740 w 5657683"/>
              <a:gd name="connsiteY8" fmla="*/ 212880 h 1291771"/>
              <a:gd name="connsiteX0" fmla="*/ 127740 w 5946168"/>
              <a:gd name="connsiteY0" fmla="*/ 212880 h 1291771"/>
              <a:gd name="connsiteX1" fmla="*/ 340620 w 5946168"/>
              <a:gd name="connsiteY1" fmla="*/ 0 h 1291771"/>
              <a:gd name="connsiteX2" fmla="*/ 5923775 w 5946168"/>
              <a:gd name="connsiteY2" fmla="*/ 0 h 1291771"/>
              <a:gd name="connsiteX3" fmla="*/ 5657683 w 5946168"/>
              <a:gd name="connsiteY3" fmla="*/ 212880 h 1291771"/>
              <a:gd name="connsiteX4" fmla="*/ 5657683 w 5946168"/>
              <a:gd name="connsiteY4" fmla="*/ 1064377 h 1291771"/>
              <a:gd name="connsiteX5" fmla="*/ 5444803 w 5946168"/>
              <a:gd name="connsiteY5" fmla="*/ 1277257 h 1291771"/>
              <a:gd name="connsiteX6" fmla="*/ 35820 w 5946168"/>
              <a:gd name="connsiteY6" fmla="*/ 1291771 h 1291771"/>
              <a:gd name="connsiteX7" fmla="*/ 127740 w 5946168"/>
              <a:gd name="connsiteY7" fmla="*/ 1064377 h 1291771"/>
              <a:gd name="connsiteX8" fmla="*/ 127740 w 5946168"/>
              <a:gd name="connsiteY8" fmla="*/ 212880 h 1291771"/>
              <a:gd name="connsiteX0" fmla="*/ 127740 w 5821790"/>
              <a:gd name="connsiteY0" fmla="*/ 227394 h 1306285"/>
              <a:gd name="connsiteX1" fmla="*/ 340620 w 5821790"/>
              <a:gd name="connsiteY1" fmla="*/ 14514 h 1306285"/>
              <a:gd name="connsiteX2" fmla="*/ 5790372 w 5821790"/>
              <a:gd name="connsiteY2" fmla="*/ 0 h 1306285"/>
              <a:gd name="connsiteX3" fmla="*/ 5657683 w 5821790"/>
              <a:gd name="connsiteY3" fmla="*/ 227394 h 1306285"/>
              <a:gd name="connsiteX4" fmla="*/ 5657683 w 5821790"/>
              <a:gd name="connsiteY4" fmla="*/ 1078891 h 1306285"/>
              <a:gd name="connsiteX5" fmla="*/ 5444803 w 5821790"/>
              <a:gd name="connsiteY5" fmla="*/ 1291771 h 1306285"/>
              <a:gd name="connsiteX6" fmla="*/ 35820 w 5821790"/>
              <a:gd name="connsiteY6" fmla="*/ 1306285 h 1306285"/>
              <a:gd name="connsiteX7" fmla="*/ 127740 w 5821790"/>
              <a:gd name="connsiteY7" fmla="*/ 1078891 h 1306285"/>
              <a:gd name="connsiteX8" fmla="*/ 127740 w 5821790"/>
              <a:gd name="connsiteY8" fmla="*/ 227394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790" h="1306285">
                <a:moveTo>
                  <a:pt x="127740" y="227394"/>
                </a:moveTo>
                <a:cubicBezTo>
                  <a:pt x="127740" y="109824"/>
                  <a:pt x="223050" y="14514"/>
                  <a:pt x="340620" y="14514"/>
                </a:cubicBezTo>
                <a:lnTo>
                  <a:pt x="5790372" y="0"/>
                </a:lnTo>
                <a:cubicBezTo>
                  <a:pt x="5907942" y="0"/>
                  <a:pt x="5657683" y="109824"/>
                  <a:pt x="5657683" y="227394"/>
                </a:cubicBezTo>
                <a:lnTo>
                  <a:pt x="5657683" y="1078891"/>
                </a:lnTo>
                <a:cubicBezTo>
                  <a:pt x="5657683" y="1196461"/>
                  <a:pt x="5562373" y="1291771"/>
                  <a:pt x="5444803" y="1291771"/>
                </a:cubicBezTo>
                <a:lnTo>
                  <a:pt x="35820" y="1306285"/>
                </a:lnTo>
                <a:cubicBezTo>
                  <a:pt x="-81750" y="1306285"/>
                  <a:pt x="127740" y="1196461"/>
                  <a:pt x="127740" y="1078891"/>
                </a:cubicBezTo>
                <a:lnTo>
                  <a:pt x="127740" y="227394"/>
                </a:lnTo>
                <a:close/>
              </a:path>
            </a:pathLst>
          </a:custGeom>
          <a:solidFill>
            <a:srgbClr val="FEB0FE"/>
          </a:solidFill>
          <a:ln w="28575">
            <a:solidFill>
              <a:srgbClr val="CC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5400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223" y="1756785"/>
            <a:ext cx="444922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6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541" y="3651682"/>
            <a:ext cx="6545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9013371" y="2862612"/>
            <a:ext cx="2220686" cy="769441"/>
          </a:xfrm>
          <a:prstGeom prst="rect">
            <a:avLst/>
          </a:prstGeom>
          <a:noFill/>
          <a:ln>
            <a:solidFill>
              <a:srgbClr val="520E3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1372" y="3767738"/>
            <a:ext cx="4797647" cy="1446550"/>
          </a:xfrm>
          <a:prstGeom prst="rect">
            <a:avLst/>
          </a:prstGeom>
          <a:noFill/>
          <a:ln>
            <a:solidFill>
              <a:srgbClr val="520E3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গুঁড়ো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খেজুরের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2" y="4586848"/>
            <a:ext cx="3034145" cy="1763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8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10"/>
    </mc:Choice>
    <mc:Fallback xmlns="">
      <p:transition spd="slow" advTm="50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Grp="1"/>
          </p:cNvSpPr>
          <p:nvPr>
            <p:ph type="title"/>
          </p:nvPr>
        </p:nvSpPr>
        <p:spPr>
          <a:xfrm>
            <a:off x="3761510" y="475965"/>
            <a:ext cx="4301836" cy="964911"/>
          </a:xfrm>
          <a:custGeom>
            <a:avLst/>
            <a:gdLst>
              <a:gd name="connsiteX0" fmla="*/ 0 w 5529943"/>
              <a:gd name="connsiteY0" fmla="*/ 212880 h 1277257"/>
              <a:gd name="connsiteX1" fmla="*/ 212880 w 5529943"/>
              <a:gd name="connsiteY1" fmla="*/ 0 h 1277257"/>
              <a:gd name="connsiteX2" fmla="*/ 5317063 w 5529943"/>
              <a:gd name="connsiteY2" fmla="*/ 0 h 1277257"/>
              <a:gd name="connsiteX3" fmla="*/ 5529943 w 5529943"/>
              <a:gd name="connsiteY3" fmla="*/ 212880 h 1277257"/>
              <a:gd name="connsiteX4" fmla="*/ 5529943 w 5529943"/>
              <a:gd name="connsiteY4" fmla="*/ 1064377 h 1277257"/>
              <a:gd name="connsiteX5" fmla="*/ 5317063 w 5529943"/>
              <a:gd name="connsiteY5" fmla="*/ 1277257 h 1277257"/>
              <a:gd name="connsiteX6" fmla="*/ 212880 w 5529943"/>
              <a:gd name="connsiteY6" fmla="*/ 1277257 h 1277257"/>
              <a:gd name="connsiteX7" fmla="*/ 0 w 5529943"/>
              <a:gd name="connsiteY7" fmla="*/ 1064377 h 1277257"/>
              <a:gd name="connsiteX8" fmla="*/ 0 w 5529943"/>
              <a:gd name="connsiteY8" fmla="*/ 212880 h 1277257"/>
              <a:gd name="connsiteX0" fmla="*/ 127740 w 5657683"/>
              <a:gd name="connsiteY0" fmla="*/ 212880 h 1291771"/>
              <a:gd name="connsiteX1" fmla="*/ 340620 w 5657683"/>
              <a:gd name="connsiteY1" fmla="*/ 0 h 1291771"/>
              <a:gd name="connsiteX2" fmla="*/ 5444803 w 5657683"/>
              <a:gd name="connsiteY2" fmla="*/ 0 h 1291771"/>
              <a:gd name="connsiteX3" fmla="*/ 5657683 w 5657683"/>
              <a:gd name="connsiteY3" fmla="*/ 212880 h 1291771"/>
              <a:gd name="connsiteX4" fmla="*/ 5657683 w 5657683"/>
              <a:gd name="connsiteY4" fmla="*/ 1064377 h 1291771"/>
              <a:gd name="connsiteX5" fmla="*/ 5444803 w 5657683"/>
              <a:gd name="connsiteY5" fmla="*/ 1277257 h 1291771"/>
              <a:gd name="connsiteX6" fmla="*/ 35820 w 5657683"/>
              <a:gd name="connsiteY6" fmla="*/ 1291771 h 1291771"/>
              <a:gd name="connsiteX7" fmla="*/ 127740 w 5657683"/>
              <a:gd name="connsiteY7" fmla="*/ 1064377 h 1291771"/>
              <a:gd name="connsiteX8" fmla="*/ 127740 w 5657683"/>
              <a:gd name="connsiteY8" fmla="*/ 212880 h 1291771"/>
              <a:gd name="connsiteX0" fmla="*/ 127740 w 5946168"/>
              <a:gd name="connsiteY0" fmla="*/ 212880 h 1291771"/>
              <a:gd name="connsiteX1" fmla="*/ 340620 w 5946168"/>
              <a:gd name="connsiteY1" fmla="*/ 0 h 1291771"/>
              <a:gd name="connsiteX2" fmla="*/ 5923775 w 5946168"/>
              <a:gd name="connsiteY2" fmla="*/ 0 h 1291771"/>
              <a:gd name="connsiteX3" fmla="*/ 5657683 w 5946168"/>
              <a:gd name="connsiteY3" fmla="*/ 212880 h 1291771"/>
              <a:gd name="connsiteX4" fmla="*/ 5657683 w 5946168"/>
              <a:gd name="connsiteY4" fmla="*/ 1064377 h 1291771"/>
              <a:gd name="connsiteX5" fmla="*/ 5444803 w 5946168"/>
              <a:gd name="connsiteY5" fmla="*/ 1277257 h 1291771"/>
              <a:gd name="connsiteX6" fmla="*/ 35820 w 5946168"/>
              <a:gd name="connsiteY6" fmla="*/ 1291771 h 1291771"/>
              <a:gd name="connsiteX7" fmla="*/ 127740 w 5946168"/>
              <a:gd name="connsiteY7" fmla="*/ 1064377 h 1291771"/>
              <a:gd name="connsiteX8" fmla="*/ 127740 w 5946168"/>
              <a:gd name="connsiteY8" fmla="*/ 212880 h 1291771"/>
              <a:gd name="connsiteX0" fmla="*/ 127740 w 5821790"/>
              <a:gd name="connsiteY0" fmla="*/ 227394 h 1306285"/>
              <a:gd name="connsiteX1" fmla="*/ 340620 w 5821790"/>
              <a:gd name="connsiteY1" fmla="*/ 14514 h 1306285"/>
              <a:gd name="connsiteX2" fmla="*/ 5790372 w 5821790"/>
              <a:gd name="connsiteY2" fmla="*/ 0 h 1306285"/>
              <a:gd name="connsiteX3" fmla="*/ 5657683 w 5821790"/>
              <a:gd name="connsiteY3" fmla="*/ 227394 h 1306285"/>
              <a:gd name="connsiteX4" fmla="*/ 5657683 w 5821790"/>
              <a:gd name="connsiteY4" fmla="*/ 1078891 h 1306285"/>
              <a:gd name="connsiteX5" fmla="*/ 5444803 w 5821790"/>
              <a:gd name="connsiteY5" fmla="*/ 1291771 h 1306285"/>
              <a:gd name="connsiteX6" fmla="*/ 35820 w 5821790"/>
              <a:gd name="connsiteY6" fmla="*/ 1306285 h 1306285"/>
              <a:gd name="connsiteX7" fmla="*/ 127740 w 5821790"/>
              <a:gd name="connsiteY7" fmla="*/ 1078891 h 1306285"/>
              <a:gd name="connsiteX8" fmla="*/ 127740 w 5821790"/>
              <a:gd name="connsiteY8" fmla="*/ 227394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790" h="1306285">
                <a:moveTo>
                  <a:pt x="127740" y="227394"/>
                </a:moveTo>
                <a:cubicBezTo>
                  <a:pt x="127740" y="109824"/>
                  <a:pt x="223050" y="14514"/>
                  <a:pt x="340620" y="14514"/>
                </a:cubicBezTo>
                <a:lnTo>
                  <a:pt x="5790372" y="0"/>
                </a:lnTo>
                <a:cubicBezTo>
                  <a:pt x="5907942" y="0"/>
                  <a:pt x="5657683" y="109824"/>
                  <a:pt x="5657683" y="227394"/>
                </a:cubicBezTo>
                <a:lnTo>
                  <a:pt x="5657683" y="1078891"/>
                </a:lnTo>
                <a:cubicBezTo>
                  <a:pt x="5657683" y="1196461"/>
                  <a:pt x="5562373" y="1291771"/>
                  <a:pt x="5444803" y="1291771"/>
                </a:cubicBezTo>
                <a:lnTo>
                  <a:pt x="35820" y="1306285"/>
                </a:lnTo>
                <a:cubicBezTo>
                  <a:pt x="-81750" y="1306285"/>
                  <a:pt x="127740" y="1196461"/>
                  <a:pt x="127740" y="1078891"/>
                </a:cubicBezTo>
                <a:lnTo>
                  <a:pt x="127740" y="227394"/>
                </a:lnTo>
                <a:close/>
              </a:path>
            </a:pathLst>
          </a:custGeom>
          <a:solidFill>
            <a:srgbClr val="FEB0FE"/>
          </a:solidFill>
          <a:ln w="28575">
            <a:solidFill>
              <a:srgbClr val="CC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5400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Local Guides Connect - শীতে ভাপা পিঠা - Local Guides Conn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730975"/>
            <a:ext cx="4128656" cy="285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6942" y="5015345"/>
            <a:ext cx="6941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ow to make Bhapa pitha easil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67" y="577748"/>
            <a:ext cx="9427482" cy="564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3640" y="1922022"/>
            <a:ext cx="6930326" cy="383172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b="1" dirty="0" err="1" smtClean="0">
                <a:ln w="76200">
                  <a:solidFill>
                    <a:srgbClr val="66FF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b="1" dirty="0" smtClean="0">
                <a:ln w="76200">
                  <a:solidFill>
                    <a:srgbClr val="66FF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76200">
                <a:solidFill>
                  <a:srgbClr val="66FF66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8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63"/>
    </mc:Choice>
    <mc:Fallback xmlns="">
      <p:transition spd="slow" advTm="89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42329" y="495927"/>
            <a:ext cx="6986830" cy="1239883"/>
          </a:xfrm>
          <a:custGeom>
            <a:avLst/>
            <a:gdLst>
              <a:gd name="connsiteX0" fmla="*/ 0 w 6834752"/>
              <a:gd name="connsiteY0" fmla="*/ 782665 h 1565329"/>
              <a:gd name="connsiteX1" fmla="*/ 3417376 w 6834752"/>
              <a:gd name="connsiteY1" fmla="*/ 0 h 1565329"/>
              <a:gd name="connsiteX2" fmla="*/ 6834752 w 6834752"/>
              <a:gd name="connsiteY2" fmla="*/ 782665 h 1565329"/>
              <a:gd name="connsiteX3" fmla="*/ 3417376 w 6834752"/>
              <a:gd name="connsiteY3" fmla="*/ 1565330 h 1565329"/>
              <a:gd name="connsiteX4" fmla="*/ 0 w 6834752"/>
              <a:gd name="connsiteY4" fmla="*/ 782665 h 1565329"/>
              <a:gd name="connsiteX0" fmla="*/ 0 w 6850251"/>
              <a:gd name="connsiteY0" fmla="*/ 813717 h 1565445"/>
              <a:gd name="connsiteX1" fmla="*/ 3432875 w 6850251"/>
              <a:gd name="connsiteY1" fmla="*/ 55 h 1565445"/>
              <a:gd name="connsiteX2" fmla="*/ 6850251 w 6850251"/>
              <a:gd name="connsiteY2" fmla="*/ 782720 h 1565445"/>
              <a:gd name="connsiteX3" fmla="*/ 3432875 w 6850251"/>
              <a:gd name="connsiteY3" fmla="*/ 1565385 h 1565445"/>
              <a:gd name="connsiteX4" fmla="*/ 0 w 6850251"/>
              <a:gd name="connsiteY4" fmla="*/ 813717 h 1565445"/>
              <a:gd name="connsiteX0" fmla="*/ 85372 w 6935623"/>
              <a:gd name="connsiteY0" fmla="*/ 813680 h 1565379"/>
              <a:gd name="connsiteX1" fmla="*/ 1247746 w 6935623"/>
              <a:gd name="connsiteY1" fmla="*/ 759435 h 1565379"/>
              <a:gd name="connsiteX2" fmla="*/ 3518247 w 6935623"/>
              <a:gd name="connsiteY2" fmla="*/ 18 h 1565379"/>
              <a:gd name="connsiteX3" fmla="*/ 6935623 w 6935623"/>
              <a:gd name="connsiteY3" fmla="*/ 782683 h 1565379"/>
              <a:gd name="connsiteX4" fmla="*/ 3518247 w 6935623"/>
              <a:gd name="connsiteY4" fmla="*/ 1565348 h 1565379"/>
              <a:gd name="connsiteX5" fmla="*/ 85372 w 6935623"/>
              <a:gd name="connsiteY5" fmla="*/ 813680 h 1565379"/>
              <a:gd name="connsiteX0" fmla="*/ 85372 w 6986830"/>
              <a:gd name="connsiteY0" fmla="*/ 813680 h 1565733"/>
              <a:gd name="connsiteX1" fmla="*/ 1247746 w 6986830"/>
              <a:gd name="connsiteY1" fmla="*/ 759435 h 1565733"/>
              <a:gd name="connsiteX2" fmla="*/ 3518247 w 6986830"/>
              <a:gd name="connsiteY2" fmla="*/ 18 h 1565733"/>
              <a:gd name="connsiteX3" fmla="*/ 6935623 w 6986830"/>
              <a:gd name="connsiteY3" fmla="*/ 782683 h 1565733"/>
              <a:gd name="connsiteX4" fmla="*/ 5308302 w 6986830"/>
              <a:gd name="connsiteY4" fmla="*/ 914418 h 1565733"/>
              <a:gd name="connsiteX5" fmla="*/ 3518247 w 6986830"/>
              <a:gd name="connsiteY5" fmla="*/ 1565348 h 1565733"/>
              <a:gd name="connsiteX6" fmla="*/ 85372 w 6986830"/>
              <a:gd name="connsiteY6" fmla="*/ 813680 h 156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6830" h="1565733">
                <a:moveTo>
                  <a:pt x="85372" y="813680"/>
                </a:moveTo>
                <a:cubicBezTo>
                  <a:pt x="-293045" y="679361"/>
                  <a:pt x="675600" y="895045"/>
                  <a:pt x="1247746" y="759435"/>
                </a:cubicBezTo>
                <a:cubicBezTo>
                  <a:pt x="1819892" y="623825"/>
                  <a:pt x="2570268" y="-3857"/>
                  <a:pt x="3518247" y="18"/>
                </a:cubicBezTo>
                <a:cubicBezTo>
                  <a:pt x="4466226" y="3893"/>
                  <a:pt x="6601118" y="557958"/>
                  <a:pt x="6935623" y="782683"/>
                </a:cubicBezTo>
                <a:cubicBezTo>
                  <a:pt x="7270128" y="1007408"/>
                  <a:pt x="5877864" y="783974"/>
                  <a:pt x="5308302" y="914418"/>
                </a:cubicBezTo>
                <a:cubicBezTo>
                  <a:pt x="4738740" y="1044862"/>
                  <a:pt x="4388735" y="1582138"/>
                  <a:pt x="3518247" y="1565348"/>
                </a:cubicBezTo>
                <a:cubicBezTo>
                  <a:pt x="2647759" y="1548558"/>
                  <a:pt x="463789" y="947999"/>
                  <a:pt x="85372" y="813680"/>
                </a:cubicBezTo>
                <a:close/>
              </a:path>
            </a:pathLst>
          </a:custGeom>
          <a:solidFill>
            <a:srgbClr val="FD8BFD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54" y="3276487"/>
            <a:ext cx="47114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চরডিক্রী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মুলাদী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017" y="3068663"/>
            <a:ext cx="84129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770245" y="2161322"/>
            <a:ext cx="2676927" cy="3901482"/>
          </a:xfrm>
          <a:prstGeom prst="line">
            <a:avLst/>
          </a:prstGeom>
          <a:ln w="57150" cap="flat" cmpd="sng" algn="ctr">
            <a:solidFill>
              <a:srgbClr val="CC04CC"/>
            </a:solidFill>
            <a:prstDash val="solid"/>
            <a:round/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71399" y="1923807"/>
            <a:ext cx="2679425" cy="3906982"/>
          </a:xfrm>
          <a:prstGeom prst="line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144" y="1391478"/>
            <a:ext cx="1711256" cy="19992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752088" y="876404"/>
            <a:ext cx="3151174" cy="2701515"/>
            <a:chOff x="627393" y="876404"/>
            <a:chExt cx="3151174" cy="27015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68" y="876404"/>
              <a:ext cx="2299559" cy="23838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0" b="996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642293">
              <a:off x="627393" y="1827267"/>
              <a:ext cx="3151174" cy="17506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658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7"/>
    </mc:Choice>
    <mc:Fallback xmlns="">
      <p:transition spd="slow" advTm="4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2628474" y="537491"/>
            <a:ext cx="6986830" cy="1239883"/>
          </a:xfrm>
          <a:custGeom>
            <a:avLst/>
            <a:gdLst>
              <a:gd name="connsiteX0" fmla="*/ 0 w 6834752"/>
              <a:gd name="connsiteY0" fmla="*/ 782665 h 1565329"/>
              <a:gd name="connsiteX1" fmla="*/ 3417376 w 6834752"/>
              <a:gd name="connsiteY1" fmla="*/ 0 h 1565329"/>
              <a:gd name="connsiteX2" fmla="*/ 6834752 w 6834752"/>
              <a:gd name="connsiteY2" fmla="*/ 782665 h 1565329"/>
              <a:gd name="connsiteX3" fmla="*/ 3417376 w 6834752"/>
              <a:gd name="connsiteY3" fmla="*/ 1565330 h 1565329"/>
              <a:gd name="connsiteX4" fmla="*/ 0 w 6834752"/>
              <a:gd name="connsiteY4" fmla="*/ 782665 h 1565329"/>
              <a:gd name="connsiteX0" fmla="*/ 0 w 6850251"/>
              <a:gd name="connsiteY0" fmla="*/ 813717 h 1565445"/>
              <a:gd name="connsiteX1" fmla="*/ 3432875 w 6850251"/>
              <a:gd name="connsiteY1" fmla="*/ 55 h 1565445"/>
              <a:gd name="connsiteX2" fmla="*/ 6850251 w 6850251"/>
              <a:gd name="connsiteY2" fmla="*/ 782720 h 1565445"/>
              <a:gd name="connsiteX3" fmla="*/ 3432875 w 6850251"/>
              <a:gd name="connsiteY3" fmla="*/ 1565385 h 1565445"/>
              <a:gd name="connsiteX4" fmla="*/ 0 w 6850251"/>
              <a:gd name="connsiteY4" fmla="*/ 813717 h 1565445"/>
              <a:gd name="connsiteX0" fmla="*/ 85372 w 6935623"/>
              <a:gd name="connsiteY0" fmla="*/ 813680 h 1565379"/>
              <a:gd name="connsiteX1" fmla="*/ 1247746 w 6935623"/>
              <a:gd name="connsiteY1" fmla="*/ 759435 h 1565379"/>
              <a:gd name="connsiteX2" fmla="*/ 3518247 w 6935623"/>
              <a:gd name="connsiteY2" fmla="*/ 18 h 1565379"/>
              <a:gd name="connsiteX3" fmla="*/ 6935623 w 6935623"/>
              <a:gd name="connsiteY3" fmla="*/ 782683 h 1565379"/>
              <a:gd name="connsiteX4" fmla="*/ 3518247 w 6935623"/>
              <a:gd name="connsiteY4" fmla="*/ 1565348 h 1565379"/>
              <a:gd name="connsiteX5" fmla="*/ 85372 w 6935623"/>
              <a:gd name="connsiteY5" fmla="*/ 813680 h 1565379"/>
              <a:gd name="connsiteX0" fmla="*/ 85372 w 6986830"/>
              <a:gd name="connsiteY0" fmla="*/ 813680 h 1565733"/>
              <a:gd name="connsiteX1" fmla="*/ 1247746 w 6986830"/>
              <a:gd name="connsiteY1" fmla="*/ 759435 h 1565733"/>
              <a:gd name="connsiteX2" fmla="*/ 3518247 w 6986830"/>
              <a:gd name="connsiteY2" fmla="*/ 18 h 1565733"/>
              <a:gd name="connsiteX3" fmla="*/ 6935623 w 6986830"/>
              <a:gd name="connsiteY3" fmla="*/ 782683 h 1565733"/>
              <a:gd name="connsiteX4" fmla="*/ 5308302 w 6986830"/>
              <a:gd name="connsiteY4" fmla="*/ 914418 h 1565733"/>
              <a:gd name="connsiteX5" fmla="*/ 3518247 w 6986830"/>
              <a:gd name="connsiteY5" fmla="*/ 1565348 h 1565733"/>
              <a:gd name="connsiteX6" fmla="*/ 85372 w 6986830"/>
              <a:gd name="connsiteY6" fmla="*/ 813680 h 156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6830" h="1565733">
                <a:moveTo>
                  <a:pt x="85372" y="813680"/>
                </a:moveTo>
                <a:cubicBezTo>
                  <a:pt x="-293045" y="679361"/>
                  <a:pt x="675600" y="895045"/>
                  <a:pt x="1247746" y="759435"/>
                </a:cubicBezTo>
                <a:cubicBezTo>
                  <a:pt x="1819892" y="623825"/>
                  <a:pt x="2570268" y="-3857"/>
                  <a:pt x="3518247" y="18"/>
                </a:cubicBezTo>
                <a:cubicBezTo>
                  <a:pt x="4466226" y="3893"/>
                  <a:pt x="6601118" y="557958"/>
                  <a:pt x="6935623" y="782683"/>
                </a:cubicBezTo>
                <a:cubicBezTo>
                  <a:pt x="7270128" y="1007408"/>
                  <a:pt x="5877864" y="783974"/>
                  <a:pt x="5308302" y="914418"/>
                </a:cubicBezTo>
                <a:cubicBezTo>
                  <a:pt x="4738740" y="1044862"/>
                  <a:pt x="4388735" y="1582138"/>
                  <a:pt x="3518247" y="1565348"/>
                </a:cubicBezTo>
                <a:cubicBezTo>
                  <a:pt x="2647759" y="1548558"/>
                  <a:pt x="463789" y="947999"/>
                  <a:pt x="85372" y="813680"/>
                </a:cubicBezTo>
                <a:close/>
              </a:path>
            </a:pathLst>
          </a:custGeom>
          <a:solidFill>
            <a:srgbClr val="FD8BFD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39" y="1787234"/>
            <a:ext cx="9559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কথোপকথন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২.৫.১।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কথোপকথনে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কথোপকথনের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233" y="1456269"/>
            <a:ext cx="6520962" cy="4347308"/>
          </a:xfrm>
          <a:prstGeom prst="rect">
            <a:avLst/>
          </a:prstGeom>
          <a:ln w="57150">
            <a:solidFill>
              <a:srgbClr val="520E3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24667" y="1473201"/>
            <a:ext cx="6721528" cy="4318000"/>
          </a:xfrm>
          <a:prstGeom prst="rect">
            <a:avLst/>
          </a:prstGeom>
          <a:ln w="38100">
            <a:solidFill>
              <a:srgbClr val="520E3F"/>
            </a:solidFill>
          </a:ln>
        </p:spPr>
      </p:pic>
      <p:sp>
        <p:nvSpPr>
          <p:cNvPr id="4" name="Oval 4"/>
          <p:cNvSpPr>
            <a:spLocks noGrp="1"/>
          </p:cNvSpPr>
          <p:nvPr>
            <p:ph type="title"/>
          </p:nvPr>
        </p:nvSpPr>
        <p:spPr>
          <a:xfrm>
            <a:off x="2048933" y="338667"/>
            <a:ext cx="7518400" cy="1134534"/>
          </a:xfrm>
          <a:custGeom>
            <a:avLst/>
            <a:gdLst>
              <a:gd name="connsiteX0" fmla="*/ 0 w 6834752"/>
              <a:gd name="connsiteY0" fmla="*/ 782665 h 1565329"/>
              <a:gd name="connsiteX1" fmla="*/ 3417376 w 6834752"/>
              <a:gd name="connsiteY1" fmla="*/ 0 h 1565329"/>
              <a:gd name="connsiteX2" fmla="*/ 6834752 w 6834752"/>
              <a:gd name="connsiteY2" fmla="*/ 782665 h 1565329"/>
              <a:gd name="connsiteX3" fmla="*/ 3417376 w 6834752"/>
              <a:gd name="connsiteY3" fmla="*/ 1565330 h 1565329"/>
              <a:gd name="connsiteX4" fmla="*/ 0 w 6834752"/>
              <a:gd name="connsiteY4" fmla="*/ 782665 h 1565329"/>
              <a:gd name="connsiteX0" fmla="*/ 0 w 6850251"/>
              <a:gd name="connsiteY0" fmla="*/ 813717 h 1565445"/>
              <a:gd name="connsiteX1" fmla="*/ 3432875 w 6850251"/>
              <a:gd name="connsiteY1" fmla="*/ 55 h 1565445"/>
              <a:gd name="connsiteX2" fmla="*/ 6850251 w 6850251"/>
              <a:gd name="connsiteY2" fmla="*/ 782720 h 1565445"/>
              <a:gd name="connsiteX3" fmla="*/ 3432875 w 6850251"/>
              <a:gd name="connsiteY3" fmla="*/ 1565385 h 1565445"/>
              <a:gd name="connsiteX4" fmla="*/ 0 w 6850251"/>
              <a:gd name="connsiteY4" fmla="*/ 813717 h 1565445"/>
              <a:gd name="connsiteX0" fmla="*/ 85372 w 6935623"/>
              <a:gd name="connsiteY0" fmla="*/ 813680 h 1565379"/>
              <a:gd name="connsiteX1" fmla="*/ 1247746 w 6935623"/>
              <a:gd name="connsiteY1" fmla="*/ 759435 h 1565379"/>
              <a:gd name="connsiteX2" fmla="*/ 3518247 w 6935623"/>
              <a:gd name="connsiteY2" fmla="*/ 18 h 1565379"/>
              <a:gd name="connsiteX3" fmla="*/ 6935623 w 6935623"/>
              <a:gd name="connsiteY3" fmla="*/ 782683 h 1565379"/>
              <a:gd name="connsiteX4" fmla="*/ 3518247 w 6935623"/>
              <a:gd name="connsiteY4" fmla="*/ 1565348 h 1565379"/>
              <a:gd name="connsiteX5" fmla="*/ 85372 w 6935623"/>
              <a:gd name="connsiteY5" fmla="*/ 813680 h 1565379"/>
              <a:gd name="connsiteX0" fmla="*/ 85372 w 6986830"/>
              <a:gd name="connsiteY0" fmla="*/ 813680 h 1565733"/>
              <a:gd name="connsiteX1" fmla="*/ 1247746 w 6986830"/>
              <a:gd name="connsiteY1" fmla="*/ 759435 h 1565733"/>
              <a:gd name="connsiteX2" fmla="*/ 3518247 w 6986830"/>
              <a:gd name="connsiteY2" fmla="*/ 18 h 1565733"/>
              <a:gd name="connsiteX3" fmla="*/ 6935623 w 6986830"/>
              <a:gd name="connsiteY3" fmla="*/ 782683 h 1565733"/>
              <a:gd name="connsiteX4" fmla="*/ 5308302 w 6986830"/>
              <a:gd name="connsiteY4" fmla="*/ 914418 h 1565733"/>
              <a:gd name="connsiteX5" fmla="*/ 3518247 w 6986830"/>
              <a:gd name="connsiteY5" fmla="*/ 1565348 h 1565733"/>
              <a:gd name="connsiteX6" fmla="*/ 85372 w 6986830"/>
              <a:gd name="connsiteY6" fmla="*/ 813680 h 156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6830" h="1565733">
                <a:moveTo>
                  <a:pt x="85372" y="813680"/>
                </a:moveTo>
                <a:cubicBezTo>
                  <a:pt x="-293045" y="679361"/>
                  <a:pt x="675600" y="895045"/>
                  <a:pt x="1247746" y="759435"/>
                </a:cubicBezTo>
                <a:cubicBezTo>
                  <a:pt x="1819892" y="623825"/>
                  <a:pt x="2570268" y="-3857"/>
                  <a:pt x="3518247" y="18"/>
                </a:cubicBezTo>
                <a:cubicBezTo>
                  <a:pt x="4466226" y="3893"/>
                  <a:pt x="6601118" y="557958"/>
                  <a:pt x="6935623" y="782683"/>
                </a:cubicBezTo>
                <a:cubicBezTo>
                  <a:pt x="7270128" y="1007408"/>
                  <a:pt x="5877864" y="783974"/>
                  <a:pt x="5308302" y="914418"/>
                </a:cubicBezTo>
                <a:cubicBezTo>
                  <a:pt x="4738740" y="1044862"/>
                  <a:pt x="4388735" y="1582138"/>
                  <a:pt x="3518247" y="1565348"/>
                </a:cubicBezTo>
                <a:cubicBezTo>
                  <a:pt x="2647759" y="1548558"/>
                  <a:pt x="463789" y="947999"/>
                  <a:pt x="85372" y="813680"/>
                </a:cubicBezTo>
                <a:close/>
              </a:path>
            </a:pathLst>
          </a:custGeom>
          <a:solidFill>
            <a:srgbClr val="FD8BFD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28" y="5820509"/>
            <a:ext cx="332520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5714" y="5820509"/>
            <a:ext cx="366788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599" y="2387600"/>
            <a:ext cx="2299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67333" y="2658533"/>
            <a:ext cx="223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6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7"/>
    </mc:Choice>
    <mc:Fallback xmlns="">
      <p:transition spd="slow" advTm="35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173" y="1819198"/>
            <a:ext cx="6281464" cy="3763587"/>
          </a:xfrm>
          <a:prstGeom prst="rect">
            <a:avLst/>
          </a:prstGeom>
        </p:spPr>
      </p:pic>
      <p:sp>
        <p:nvSpPr>
          <p:cNvPr id="4" name="Oval 4"/>
          <p:cNvSpPr>
            <a:spLocks noGrp="1"/>
          </p:cNvSpPr>
          <p:nvPr>
            <p:ph type="title"/>
          </p:nvPr>
        </p:nvSpPr>
        <p:spPr>
          <a:xfrm>
            <a:off x="2048933" y="338667"/>
            <a:ext cx="7518400" cy="1134534"/>
          </a:xfrm>
          <a:custGeom>
            <a:avLst/>
            <a:gdLst>
              <a:gd name="connsiteX0" fmla="*/ 0 w 6834752"/>
              <a:gd name="connsiteY0" fmla="*/ 782665 h 1565329"/>
              <a:gd name="connsiteX1" fmla="*/ 3417376 w 6834752"/>
              <a:gd name="connsiteY1" fmla="*/ 0 h 1565329"/>
              <a:gd name="connsiteX2" fmla="*/ 6834752 w 6834752"/>
              <a:gd name="connsiteY2" fmla="*/ 782665 h 1565329"/>
              <a:gd name="connsiteX3" fmla="*/ 3417376 w 6834752"/>
              <a:gd name="connsiteY3" fmla="*/ 1565330 h 1565329"/>
              <a:gd name="connsiteX4" fmla="*/ 0 w 6834752"/>
              <a:gd name="connsiteY4" fmla="*/ 782665 h 1565329"/>
              <a:gd name="connsiteX0" fmla="*/ 0 w 6850251"/>
              <a:gd name="connsiteY0" fmla="*/ 813717 h 1565445"/>
              <a:gd name="connsiteX1" fmla="*/ 3432875 w 6850251"/>
              <a:gd name="connsiteY1" fmla="*/ 55 h 1565445"/>
              <a:gd name="connsiteX2" fmla="*/ 6850251 w 6850251"/>
              <a:gd name="connsiteY2" fmla="*/ 782720 h 1565445"/>
              <a:gd name="connsiteX3" fmla="*/ 3432875 w 6850251"/>
              <a:gd name="connsiteY3" fmla="*/ 1565385 h 1565445"/>
              <a:gd name="connsiteX4" fmla="*/ 0 w 6850251"/>
              <a:gd name="connsiteY4" fmla="*/ 813717 h 1565445"/>
              <a:gd name="connsiteX0" fmla="*/ 85372 w 6935623"/>
              <a:gd name="connsiteY0" fmla="*/ 813680 h 1565379"/>
              <a:gd name="connsiteX1" fmla="*/ 1247746 w 6935623"/>
              <a:gd name="connsiteY1" fmla="*/ 759435 h 1565379"/>
              <a:gd name="connsiteX2" fmla="*/ 3518247 w 6935623"/>
              <a:gd name="connsiteY2" fmla="*/ 18 h 1565379"/>
              <a:gd name="connsiteX3" fmla="*/ 6935623 w 6935623"/>
              <a:gd name="connsiteY3" fmla="*/ 782683 h 1565379"/>
              <a:gd name="connsiteX4" fmla="*/ 3518247 w 6935623"/>
              <a:gd name="connsiteY4" fmla="*/ 1565348 h 1565379"/>
              <a:gd name="connsiteX5" fmla="*/ 85372 w 6935623"/>
              <a:gd name="connsiteY5" fmla="*/ 813680 h 1565379"/>
              <a:gd name="connsiteX0" fmla="*/ 85372 w 6986830"/>
              <a:gd name="connsiteY0" fmla="*/ 813680 h 1565733"/>
              <a:gd name="connsiteX1" fmla="*/ 1247746 w 6986830"/>
              <a:gd name="connsiteY1" fmla="*/ 759435 h 1565733"/>
              <a:gd name="connsiteX2" fmla="*/ 3518247 w 6986830"/>
              <a:gd name="connsiteY2" fmla="*/ 18 h 1565733"/>
              <a:gd name="connsiteX3" fmla="*/ 6935623 w 6986830"/>
              <a:gd name="connsiteY3" fmla="*/ 782683 h 1565733"/>
              <a:gd name="connsiteX4" fmla="*/ 5308302 w 6986830"/>
              <a:gd name="connsiteY4" fmla="*/ 914418 h 1565733"/>
              <a:gd name="connsiteX5" fmla="*/ 3518247 w 6986830"/>
              <a:gd name="connsiteY5" fmla="*/ 1565348 h 1565733"/>
              <a:gd name="connsiteX6" fmla="*/ 85372 w 6986830"/>
              <a:gd name="connsiteY6" fmla="*/ 813680 h 156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6830" h="1565733">
                <a:moveTo>
                  <a:pt x="85372" y="813680"/>
                </a:moveTo>
                <a:cubicBezTo>
                  <a:pt x="-293045" y="679361"/>
                  <a:pt x="675600" y="895045"/>
                  <a:pt x="1247746" y="759435"/>
                </a:cubicBezTo>
                <a:cubicBezTo>
                  <a:pt x="1819892" y="623825"/>
                  <a:pt x="2570268" y="-3857"/>
                  <a:pt x="3518247" y="18"/>
                </a:cubicBezTo>
                <a:cubicBezTo>
                  <a:pt x="4466226" y="3893"/>
                  <a:pt x="6601118" y="557958"/>
                  <a:pt x="6935623" y="782683"/>
                </a:cubicBezTo>
                <a:cubicBezTo>
                  <a:pt x="7270128" y="1007408"/>
                  <a:pt x="5877864" y="783974"/>
                  <a:pt x="5308302" y="914418"/>
                </a:cubicBezTo>
                <a:cubicBezTo>
                  <a:pt x="4738740" y="1044862"/>
                  <a:pt x="4388735" y="1582138"/>
                  <a:pt x="3518247" y="1565348"/>
                </a:cubicBezTo>
                <a:cubicBezTo>
                  <a:pt x="2647759" y="1548558"/>
                  <a:pt x="463789" y="947999"/>
                  <a:pt x="85372" y="813680"/>
                </a:cubicBezTo>
                <a:close/>
              </a:path>
            </a:pathLst>
          </a:custGeom>
          <a:solidFill>
            <a:srgbClr val="FD8BFD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6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000" b="1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173" y="1915885"/>
            <a:ext cx="6281464" cy="3558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6488" y="1834088"/>
            <a:ext cx="6233784" cy="36331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58534" y="1540142"/>
            <a:ext cx="6850743" cy="4864287"/>
            <a:chOff x="2658534" y="1540142"/>
            <a:chExt cx="6850743" cy="4864287"/>
          </a:xfrm>
        </p:grpSpPr>
        <p:sp>
          <p:nvSpPr>
            <p:cNvPr id="16" name="Isosceles Triangle 15"/>
            <p:cNvSpPr/>
            <p:nvPr/>
          </p:nvSpPr>
          <p:spPr>
            <a:xfrm>
              <a:off x="5413832" y="5646057"/>
              <a:ext cx="1320801" cy="75837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520E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ame 14"/>
            <p:cNvSpPr/>
            <p:nvPr/>
          </p:nvSpPr>
          <p:spPr>
            <a:xfrm>
              <a:off x="2658534" y="1540142"/>
              <a:ext cx="6850743" cy="4307869"/>
            </a:xfrm>
            <a:prstGeom prst="frame">
              <a:avLst>
                <a:gd name="adj1" fmla="val 4414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520E3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9552" y="1871227"/>
            <a:ext cx="6301185" cy="3540465"/>
          </a:xfrm>
          <a:prstGeom prst="rect">
            <a:avLst/>
          </a:prstGeom>
        </p:spPr>
      </p:pic>
      <p:sp>
        <p:nvSpPr>
          <p:cNvPr id="18" name="AutoShape 2" descr="আজি তৈরি করুন মজাদার দুধ পুলি পিঠা , জেনে নিন সহজ রেসিপ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7380" y="1970404"/>
            <a:ext cx="6281464" cy="3598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4145" y="1873840"/>
            <a:ext cx="6353612" cy="3598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2642" y="1873840"/>
            <a:ext cx="6343179" cy="36969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9927" y="1851592"/>
            <a:ext cx="6343738" cy="3684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/>
          <a:srcRect l="7827"/>
          <a:stretch/>
        </p:blipFill>
        <p:spPr>
          <a:xfrm>
            <a:off x="2952241" y="1935396"/>
            <a:ext cx="6243982" cy="3517360"/>
          </a:xfrm>
          <a:prstGeom prst="rect">
            <a:avLst/>
          </a:prstGeom>
        </p:spPr>
      </p:pic>
      <p:pic>
        <p:nvPicPr>
          <p:cNvPr id="6" name="পৌষ পার্বণ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6213929"/>
            <a:ext cx="381000" cy="38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84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39"/>
    </mc:Choice>
    <mc:Fallback xmlns="">
      <p:transition spd="slow" advTm="84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9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741" objId="3"/>
        <p14:stopEvt time="64849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Grp="1"/>
          </p:cNvSpPr>
          <p:nvPr>
            <p:ph type="title"/>
          </p:nvPr>
        </p:nvSpPr>
        <p:spPr>
          <a:xfrm>
            <a:off x="2048933" y="338667"/>
            <a:ext cx="7518400" cy="1134534"/>
          </a:xfrm>
          <a:custGeom>
            <a:avLst/>
            <a:gdLst>
              <a:gd name="connsiteX0" fmla="*/ 0 w 6834752"/>
              <a:gd name="connsiteY0" fmla="*/ 782665 h 1565329"/>
              <a:gd name="connsiteX1" fmla="*/ 3417376 w 6834752"/>
              <a:gd name="connsiteY1" fmla="*/ 0 h 1565329"/>
              <a:gd name="connsiteX2" fmla="*/ 6834752 w 6834752"/>
              <a:gd name="connsiteY2" fmla="*/ 782665 h 1565329"/>
              <a:gd name="connsiteX3" fmla="*/ 3417376 w 6834752"/>
              <a:gd name="connsiteY3" fmla="*/ 1565330 h 1565329"/>
              <a:gd name="connsiteX4" fmla="*/ 0 w 6834752"/>
              <a:gd name="connsiteY4" fmla="*/ 782665 h 1565329"/>
              <a:gd name="connsiteX0" fmla="*/ 0 w 6850251"/>
              <a:gd name="connsiteY0" fmla="*/ 813717 h 1565445"/>
              <a:gd name="connsiteX1" fmla="*/ 3432875 w 6850251"/>
              <a:gd name="connsiteY1" fmla="*/ 55 h 1565445"/>
              <a:gd name="connsiteX2" fmla="*/ 6850251 w 6850251"/>
              <a:gd name="connsiteY2" fmla="*/ 782720 h 1565445"/>
              <a:gd name="connsiteX3" fmla="*/ 3432875 w 6850251"/>
              <a:gd name="connsiteY3" fmla="*/ 1565385 h 1565445"/>
              <a:gd name="connsiteX4" fmla="*/ 0 w 6850251"/>
              <a:gd name="connsiteY4" fmla="*/ 813717 h 1565445"/>
              <a:gd name="connsiteX0" fmla="*/ 85372 w 6935623"/>
              <a:gd name="connsiteY0" fmla="*/ 813680 h 1565379"/>
              <a:gd name="connsiteX1" fmla="*/ 1247746 w 6935623"/>
              <a:gd name="connsiteY1" fmla="*/ 759435 h 1565379"/>
              <a:gd name="connsiteX2" fmla="*/ 3518247 w 6935623"/>
              <a:gd name="connsiteY2" fmla="*/ 18 h 1565379"/>
              <a:gd name="connsiteX3" fmla="*/ 6935623 w 6935623"/>
              <a:gd name="connsiteY3" fmla="*/ 782683 h 1565379"/>
              <a:gd name="connsiteX4" fmla="*/ 3518247 w 6935623"/>
              <a:gd name="connsiteY4" fmla="*/ 1565348 h 1565379"/>
              <a:gd name="connsiteX5" fmla="*/ 85372 w 6935623"/>
              <a:gd name="connsiteY5" fmla="*/ 813680 h 1565379"/>
              <a:gd name="connsiteX0" fmla="*/ 85372 w 6986830"/>
              <a:gd name="connsiteY0" fmla="*/ 813680 h 1565733"/>
              <a:gd name="connsiteX1" fmla="*/ 1247746 w 6986830"/>
              <a:gd name="connsiteY1" fmla="*/ 759435 h 1565733"/>
              <a:gd name="connsiteX2" fmla="*/ 3518247 w 6986830"/>
              <a:gd name="connsiteY2" fmla="*/ 18 h 1565733"/>
              <a:gd name="connsiteX3" fmla="*/ 6935623 w 6986830"/>
              <a:gd name="connsiteY3" fmla="*/ 782683 h 1565733"/>
              <a:gd name="connsiteX4" fmla="*/ 5308302 w 6986830"/>
              <a:gd name="connsiteY4" fmla="*/ 914418 h 1565733"/>
              <a:gd name="connsiteX5" fmla="*/ 3518247 w 6986830"/>
              <a:gd name="connsiteY5" fmla="*/ 1565348 h 1565733"/>
              <a:gd name="connsiteX6" fmla="*/ 85372 w 6986830"/>
              <a:gd name="connsiteY6" fmla="*/ 813680 h 156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6830" h="1565733">
                <a:moveTo>
                  <a:pt x="85372" y="813680"/>
                </a:moveTo>
                <a:cubicBezTo>
                  <a:pt x="-293045" y="679361"/>
                  <a:pt x="675600" y="895045"/>
                  <a:pt x="1247746" y="759435"/>
                </a:cubicBezTo>
                <a:cubicBezTo>
                  <a:pt x="1819892" y="623825"/>
                  <a:pt x="2570268" y="-3857"/>
                  <a:pt x="3518247" y="18"/>
                </a:cubicBezTo>
                <a:cubicBezTo>
                  <a:pt x="4466226" y="3893"/>
                  <a:pt x="6601118" y="557958"/>
                  <a:pt x="6935623" y="782683"/>
                </a:cubicBezTo>
                <a:cubicBezTo>
                  <a:pt x="7270128" y="1007408"/>
                  <a:pt x="5877864" y="783974"/>
                  <a:pt x="5308302" y="914418"/>
                </a:cubicBezTo>
                <a:cubicBezTo>
                  <a:pt x="4738740" y="1044862"/>
                  <a:pt x="4388735" y="1582138"/>
                  <a:pt x="3518247" y="1565348"/>
                </a:cubicBezTo>
                <a:cubicBezTo>
                  <a:pt x="2647759" y="1548558"/>
                  <a:pt x="463789" y="947999"/>
                  <a:pt x="85372" y="813680"/>
                </a:cubicBezTo>
                <a:close/>
              </a:path>
            </a:pathLst>
          </a:custGeom>
          <a:solidFill>
            <a:srgbClr val="FD8BFD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শীতকালীন বাঙালির সেরা পিঠে | DUDH CHITOI Village Famous Pitha Recipe |  VIllage Pitha by Grandmother - YouTub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4" t="1167" r="6220" b="-1167"/>
          <a:stretch/>
        </p:blipFill>
        <p:spPr bwMode="auto">
          <a:xfrm>
            <a:off x="2269066" y="1791759"/>
            <a:ext cx="37422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ord 7"/>
          <p:cNvSpPr/>
          <p:nvPr/>
        </p:nvSpPr>
        <p:spPr>
          <a:xfrm rot="11873813">
            <a:off x="2048224" y="2070466"/>
            <a:ext cx="1018895" cy="1948127"/>
          </a:xfrm>
          <a:prstGeom prst="chord">
            <a:avLst/>
          </a:prstGeom>
          <a:solidFill>
            <a:srgbClr val="A29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72590" y="1791759"/>
            <a:ext cx="5520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7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7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7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7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>
                <a:solidFill>
                  <a:schemeClr val="accent6">
                    <a:lumMod val="50000"/>
                  </a:schemeClr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5657" y="4128015"/>
            <a:ext cx="5457372" cy="1285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44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ছুটিতে</a:t>
            </a:r>
            <a:r>
              <a:rPr lang="en-US" sz="44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44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44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4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0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1"/>
    </mc:Choice>
    <mc:Fallback xmlns="">
      <p:transition spd="slow" advTm="26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296228" y="493487"/>
            <a:ext cx="3367314" cy="1030514"/>
          </a:xfrm>
          <a:prstGeom prst="horizontalScroll">
            <a:avLst/>
          </a:prstGeom>
          <a:solidFill>
            <a:srgbClr val="FD8BFD"/>
          </a:solidFill>
          <a:ln w="38100">
            <a:solidFill>
              <a:srgbClr val="520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60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শিক্ষক বাতায়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56" y="1683655"/>
            <a:ext cx="4586515" cy="2769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2278743" y="3120572"/>
            <a:ext cx="7765143" cy="3236683"/>
          </a:xfrm>
          <a:custGeom>
            <a:avLst/>
            <a:gdLst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7136178 w 7765143"/>
              <a:gd name="connsiteY2" fmla="*/ 0 h 3773714"/>
              <a:gd name="connsiteX3" fmla="*/ 7765143 w 7765143"/>
              <a:gd name="connsiteY3" fmla="*/ 628965 h 3773714"/>
              <a:gd name="connsiteX4" fmla="*/ 7765143 w 7765143"/>
              <a:gd name="connsiteY4" fmla="*/ 3144749 h 3773714"/>
              <a:gd name="connsiteX5" fmla="*/ 7136178 w 7765143"/>
              <a:gd name="connsiteY5" fmla="*/ 3773714 h 3773714"/>
              <a:gd name="connsiteX6" fmla="*/ 628965 w 7765143"/>
              <a:gd name="connsiteY6" fmla="*/ 3773714 h 3773714"/>
              <a:gd name="connsiteX7" fmla="*/ 0 w 7765143"/>
              <a:gd name="connsiteY7" fmla="*/ 3144749 h 3773714"/>
              <a:gd name="connsiteX8" fmla="*/ 0 w 7765143"/>
              <a:gd name="connsiteY8" fmla="*/ 628965 h 3773714"/>
              <a:gd name="connsiteX0" fmla="*/ 0 w 7765143"/>
              <a:gd name="connsiteY0" fmla="*/ 628966 h 3773715"/>
              <a:gd name="connsiteX1" fmla="*/ 628965 w 7765143"/>
              <a:gd name="connsiteY1" fmla="*/ 1 h 3773715"/>
              <a:gd name="connsiteX2" fmla="*/ 1509486 w 7765143"/>
              <a:gd name="connsiteY2" fmla="*/ 0 h 3773715"/>
              <a:gd name="connsiteX3" fmla="*/ 7136178 w 7765143"/>
              <a:gd name="connsiteY3" fmla="*/ 1 h 3773715"/>
              <a:gd name="connsiteX4" fmla="*/ 7765143 w 7765143"/>
              <a:gd name="connsiteY4" fmla="*/ 628966 h 3773715"/>
              <a:gd name="connsiteX5" fmla="*/ 7765143 w 7765143"/>
              <a:gd name="connsiteY5" fmla="*/ 3144750 h 3773715"/>
              <a:gd name="connsiteX6" fmla="*/ 7136178 w 7765143"/>
              <a:gd name="connsiteY6" fmla="*/ 3773715 h 3773715"/>
              <a:gd name="connsiteX7" fmla="*/ 628965 w 7765143"/>
              <a:gd name="connsiteY7" fmla="*/ 3773715 h 3773715"/>
              <a:gd name="connsiteX8" fmla="*/ 0 w 7765143"/>
              <a:gd name="connsiteY8" fmla="*/ 3144750 h 3773715"/>
              <a:gd name="connsiteX9" fmla="*/ 0 w 7765143"/>
              <a:gd name="connsiteY9" fmla="*/ 628966 h 3773715"/>
              <a:gd name="connsiteX0" fmla="*/ 0 w 7765143"/>
              <a:gd name="connsiteY0" fmla="*/ 628966 h 3773715"/>
              <a:gd name="connsiteX1" fmla="*/ 628965 w 7765143"/>
              <a:gd name="connsiteY1" fmla="*/ 1 h 3773715"/>
              <a:gd name="connsiteX2" fmla="*/ 1509486 w 7765143"/>
              <a:gd name="connsiteY2" fmla="*/ 0 h 3773715"/>
              <a:gd name="connsiteX3" fmla="*/ 6139543 w 7765143"/>
              <a:gd name="connsiteY3" fmla="*/ 1 h 3773715"/>
              <a:gd name="connsiteX4" fmla="*/ 7136178 w 7765143"/>
              <a:gd name="connsiteY4" fmla="*/ 1 h 3773715"/>
              <a:gd name="connsiteX5" fmla="*/ 7765143 w 7765143"/>
              <a:gd name="connsiteY5" fmla="*/ 628966 h 3773715"/>
              <a:gd name="connsiteX6" fmla="*/ 7765143 w 7765143"/>
              <a:gd name="connsiteY6" fmla="*/ 3144750 h 3773715"/>
              <a:gd name="connsiteX7" fmla="*/ 7136178 w 7765143"/>
              <a:gd name="connsiteY7" fmla="*/ 3773715 h 3773715"/>
              <a:gd name="connsiteX8" fmla="*/ 628965 w 7765143"/>
              <a:gd name="connsiteY8" fmla="*/ 3773715 h 3773715"/>
              <a:gd name="connsiteX9" fmla="*/ 0 w 7765143"/>
              <a:gd name="connsiteY9" fmla="*/ 3144750 h 3773715"/>
              <a:gd name="connsiteX10" fmla="*/ 0 w 7765143"/>
              <a:gd name="connsiteY10" fmla="*/ 628966 h 3773715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6139543 w 7765143"/>
              <a:gd name="connsiteY3" fmla="*/ 0 h 3773714"/>
              <a:gd name="connsiteX4" fmla="*/ 7136178 w 7765143"/>
              <a:gd name="connsiteY4" fmla="*/ 0 h 3773714"/>
              <a:gd name="connsiteX5" fmla="*/ 7765143 w 7765143"/>
              <a:gd name="connsiteY5" fmla="*/ 628965 h 3773714"/>
              <a:gd name="connsiteX6" fmla="*/ 7765143 w 7765143"/>
              <a:gd name="connsiteY6" fmla="*/ 3144749 h 3773714"/>
              <a:gd name="connsiteX7" fmla="*/ 7136178 w 7765143"/>
              <a:gd name="connsiteY7" fmla="*/ 3773714 h 3773714"/>
              <a:gd name="connsiteX8" fmla="*/ 628965 w 7765143"/>
              <a:gd name="connsiteY8" fmla="*/ 3773714 h 3773714"/>
              <a:gd name="connsiteX9" fmla="*/ 0 w 7765143"/>
              <a:gd name="connsiteY9" fmla="*/ 3144749 h 3773714"/>
              <a:gd name="connsiteX10" fmla="*/ 0 w 7765143"/>
              <a:gd name="connsiteY10" fmla="*/ 628965 h 3773714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2598057 w 7765143"/>
              <a:gd name="connsiteY3" fmla="*/ 14513 h 3773714"/>
              <a:gd name="connsiteX4" fmla="*/ 6139543 w 7765143"/>
              <a:gd name="connsiteY4" fmla="*/ 0 h 3773714"/>
              <a:gd name="connsiteX5" fmla="*/ 7136178 w 7765143"/>
              <a:gd name="connsiteY5" fmla="*/ 0 h 3773714"/>
              <a:gd name="connsiteX6" fmla="*/ 7765143 w 7765143"/>
              <a:gd name="connsiteY6" fmla="*/ 628965 h 3773714"/>
              <a:gd name="connsiteX7" fmla="*/ 7765143 w 7765143"/>
              <a:gd name="connsiteY7" fmla="*/ 3144749 h 3773714"/>
              <a:gd name="connsiteX8" fmla="*/ 7136178 w 7765143"/>
              <a:gd name="connsiteY8" fmla="*/ 3773714 h 3773714"/>
              <a:gd name="connsiteX9" fmla="*/ 628965 w 7765143"/>
              <a:gd name="connsiteY9" fmla="*/ 3773714 h 3773714"/>
              <a:gd name="connsiteX10" fmla="*/ 0 w 7765143"/>
              <a:gd name="connsiteY10" fmla="*/ 3144749 h 3773714"/>
              <a:gd name="connsiteX11" fmla="*/ 0 w 7765143"/>
              <a:gd name="connsiteY11" fmla="*/ 628965 h 3773714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2598057 w 7765143"/>
              <a:gd name="connsiteY3" fmla="*/ 14513 h 3773714"/>
              <a:gd name="connsiteX4" fmla="*/ 5109028 w 7765143"/>
              <a:gd name="connsiteY4" fmla="*/ 14513 h 3773714"/>
              <a:gd name="connsiteX5" fmla="*/ 6139543 w 7765143"/>
              <a:gd name="connsiteY5" fmla="*/ 0 h 3773714"/>
              <a:gd name="connsiteX6" fmla="*/ 7136178 w 7765143"/>
              <a:gd name="connsiteY6" fmla="*/ 0 h 3773714"/>
              <a:gd name="connsiteX7" fmla="*/ 7765143 w 7765143"/>
              <a:gd name="connsiteY7" fmla="*/ 628965 h 3773714"/>
              <a:gd name="connsiteX8" fmla="*/ 7765143 w 7765143"/>
              <a:gd name="connsiteY8" fmla="*/ 3144749 h 3773714"/>
              <a:gd name="connsiteX9" fmla="*/ 7136178 w 7765143"/>
              <a:gd name="connsiteY9" fmla="*/ 3773714 h 3773714"/>
              <a:gd name="connsiteX10" fmla="*/ 628965 w 7765143"/>
              <a:gd name="connsiteY10" fmla="*/ 3773714 h 3773714"/>
              <a:gd name="connsiteX11" fmla="*/ 0 w 7765143"/>
              <a:gd name="connsiteY11" fmla="*/ 3144749 h 3773714"/>
              <a:gd name="connsiteX12" fmla="*/ 0 w 7765143"/>
              <a:gd name="connsiteY12" fmla="*/ 628965 h 3773714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1640114 w 7765143"/>
              <a:gd name="connsiteY3" fmla="*/ 1146627 h 3773714"/>
              <a:gd name="connsiteX4" fmla="*/ 5109028 w 7765143"/>
              <a:gd name="connsiteY4" fmla="*/ 14513 h 3773714"/>
              <a:gd name="connsiteX5" fmla="*/ 6139543 w 7765143"/>
              <a:gd name="connsiteY5" fmla="*/ 0 h 3773714"/>
              <a:gd name="connsiteX6" fmla="*/ 7136178 w 7765143"/>
              <a:gd name="connsiteY6" fmla="*/ 0 h 3773714"/>
              <a:gd name="connsiteX7" fmla="*/ 7765143 w 7765143"/>
              <a:gd name="connsiteY7" fmla="*/ 628965 h 3773714"/>
              <a:gd name="connsiteX8" fmla="*/ 7765143 w 7765143"/>
              <a:gd name="connsiteY8" fmla="*/ 3144749 h 3773714"/>
              <a:gd name="connsiteX9" fmla="*/ 7136178 w 7765143"/>
              <a:gd name="connsiteY9" fmla="*/ 3773714 h 3773714"/>
              <a:gd name="connsiteX10" fmla="*/ 628965 w 7765143"/>
              <a:gd name="connsiteY10" fmla="*/ 3773714 h 3773714"/>
              <a:gd name="connsiteX11" fmla="*/ 0 w 7765143"/>
              <a:gd name="connsiteY11" fmla="*/ 3144749 h 3773714"/>
              <a:gd name="connsiteX12" fmla="*/ 0 w 7765143"/>
              <a:gd name="connsiteY12" fmla="*/ 628965 h 3773714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1553028 w 7765143"/>
              <a:gd name="connsiteY3" fmla="*/ 1378856 h 3773714"/>
              <a:gd name="connsiteX4" fmla="*/ 5109028 w 7765143"/>
              <a:gd name="connsiteY4" fmla="*/ 14513 h 3773714"/>
              <a:gd name="connsiteX5" fmla="*/ 6139543 w 7765143"/>
              <a:gd name="connsiteY5" fmla="*/ 0 h 3773714"/>
              <a:gd name="connsiteX6" fmla="*/ 7136178 w 7765143"/>
              <a:gd name="connsiteY6" fmla="*/ 0 h 3773714"/>
              <a:gd name="connsiteX7" fmla="*/ 7765143 w 7765143"/>
              <a:gd name="connsiteY7" fmla="*/ 628965 h 3773714"/>
              <a:gd name="connsiteX8" fmla="*/ 7765143 w 7765143"/>
              <a:gd name="connsiteY8" fmla="*/ 3144749 h 3773714"/>
              <a:gd name="connsiteX9" fmla="*/ 7136178 w 7765143"/>
              <a:gd name="connsiteY9" fmla="*/ 3773714 h 3773714"/>
              <a:gd name="connsiteX10" fmla="*/ 628965 w 7765143"/>
              <a:gd name="connsiteY10" fmla="*/ 3773714 h 3773714"/>
              <a:gd name="connsiteX11" fmla="*/ 0 w 7765143"/>
              <a:gd name="connsiteY11" fmla="*/ 3144749 h 3773714"/>
              <a:gd name="connsiteX12" fmla="*/ 0 w 7765143"/>
              <a:gd name="connsiteY12" fmla="*/ 628965 h 3773714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1553028 w 7765143"/>
              <a:gd name="connsiteY3" fmla="*/ 1378856 h 3773714"/>
              <a:gd name="connsiteX4" fmla="*/ 6139543 w 7765143"/>
              <a:gd name="connsiteY4" fmla="*/ 1436913 h 3773714"/>
              <a:gd name="connsiteX5" fmla="*/ 6139543 w 7765143"/>
              <a:gd name="connsiteY5" fmla="*/ 0 h 3773714"/>
              <a:gd name="connsiteX6" fmla="*/ 7136178 w 7765143"/>
              <a:gd name="connsiteY6" fmla="*/ 0 h 3773714"/>
              <a:gd name="connsiteX7" fmla="*/ 7765143 w 7765143"/>
              <a:gd name="connsiteY7" fmla="*/ 628965 h 3773714"/>
              <a:gd name="connsiteX8" fmla="*/ 7765143 w 7765143"/>
              <a:gd name="connsiteY8" fmla="*/ 3144749 h 3773714"/>
              <a:gd name="connsiteX9" fmla="*/ 7136178 w 7765143"/>
              <a:gd name="connsiteY9" fmla="*/ 3773714 h 3773714"/>
              <a:gd name="connsiteX10" fmla="*/ 628965 w 7765143"/>
              <a:gd name="connsiteY10" fmla="*/ 3773714 h 3773714"/>
              <a:gd name="connsiteX11" fmla="*/ 0 w 7765143"/>
              <a:gd name="connsiteY11" fmla="*/ 3144749 h 3773714"/>
              <a:gd name="connsiteX12" fmla="*/ 0 w 7765143"/>
              <a:gd name="connsiteY12" fmla="*/ 628965 h 3773714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1553028 w 7765143"/>
              <a:gd name="connsiteY3" fmla="*/ 1741713 h 3773714"/>
              <a:gd name="connsiteX4" fmla="*/ 6139543 w 7765143"/>
              <a:gd name="connsiteY4" fmla="*/ 1436913 h 3773714"/>
              <a:gd name="connsiteX5" fmla="*/ 6139543 w 7765143"/>
              <a:gd name="connsiteY5" fmla="*/ 0 h 3773714"/>
              <a:gd name="connsiteX6" fmla="*/ 7136178 w 7765143"/>
              <a:gd name="connsiteY6" fmla="*/ 0 h 3773714"/>
              <a:gd name="connsiteX7" fmla="*/ 7765143 w 7765143"/>
              <a:gd name="connsiteY7" fmla="*/ 628965 h 3773714"/>
              <a:gd name="connsiteX8" fmla="*/ 7765143 w 7765143"/>
              <a:gd name="connsiteY8" fmla="*/ 3144749 h 3773714"/>
              <a:gd name="connsiteX9" fmla="*/ 7136178 w 7765143"/>
              <a:gd name="connsiteY9" fmla="*/ 3773714 h 3773714"/>
              <a:gd name="connsiteX10" fmla="*/ 628965 w 7765143"/>
              <a:gd name="connsiteY10" fmla="*/ 3773714 h 3773714"/>
              <a:gd name="connsiteX11" fmla="*/ 0 w 7765143"/>
              <a:gd name="connsiteY11" fmla="*/ 3144749 h 3773714"/>
              <a:gd name="connsiteX12" fmla="*/ 0 w 7765143"/>
              <a:gd name="connsiteY12" fmla="*/ 628965 h 3773714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1553028 w 7765143"/>
              <a:gd name="connsiteY3" fmla="*/ 1741713 h 3773714"/>
              <a:gd name="connsiteX4" fmla="*/ 6125029 w 7765143"/>
              <a:gd name="connsiteY4" fmla="*/ 1872342 h 3773714"/>
              <a:gd name="connsiteX5" fmla="*/ 6139543 w 7765143"/>
              <a:gd name="connsiteY5" fmla="*/ 0 h 3773714"/>
              <a:gd name="connsiteX6" fmla="*/ 7136178 w 7765143"/>
              <a:gd name="connsiteY6" fmla="*/ 0 h 3773714"/>
              <a:gd name="connsiteX7" fmla="*/ 7765143 w 7765143"/>
              <a:gd name="connsiteY7" fmla="*/ 628965 h 3773714"/>
              <a:gd name="connsiteX8" fmla="*/ 7765143 w 7765143"/>
              <a:gd name="connsiteY8" fmla="*/ 3144749 h 3773714"/>
              <a:gd name="connsiteX9" fmla="*/ 7136178 w 7765143"/>
              <a:gd name="connsiteY9" fmla="*/ 3773714 h 3773714"/>
              <a:gd name="connsiteX10" fmla="*/ 628965 w 7765143"/>
              <a:gd name="connsiteY10" fmla="*/ 3773714 h 3773714"/>
              <a:gd name="connsiteX11" fmla="*/ 0 w 7765143"/>
              <a:gd name="connsiteY11" fmla="*/ 3144749 h 3773714"/>
              <a:gd name="connsiteX12" fmla="*/ 0 w 7765143"/>
              <a:gd name="connsiteY12" fmla="*/ 628965 h 3773714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1553028 w 7765143"/>
              <a:gd name="connsiteY3" fmla="*/ 1930399 h 3773714"/>
              <a:gd name="connsiteX4" fmla="*/ 6125029 w 7765143"/>
              <a:gd name="connsiteY4" fmla="*/ 1872342 h 3773714"/>
              <a:gd name="connsiteX5" fmla="*/ 6139543 w 7765143"/>
              <a:gd name="connsiteY5" fmla="*/ 0 h 3773714"/>
              <a:gd name="connsiteX6" fmla="*/ 7136178 w 7765143"/>
              <a:gd name="connsiteY6" fmla="*/ 0 h 3773714"/>
              <a:gd name="connsiteX7" fmla="*/ 7765143 w 7765143"/>
              <a:gd name="connsiteY7" fmla="*/ 628965 h 3773714"/>
              <a:gd name="connsiteX8" fmla="*/ 7765143 w 7765143"/>
              <a:gd name="connsiteY8" fmla="*/ 3144749 h 3773714"/>
              <a:gd name="connsiteX9" fmla="*/ 7136178 w 7765143"/>
              <a:gd name="connsiteY9" fmla="*/ 3773714 h 3773714"/>
              <a:gd name="connsiteX10" fmla="*/ 628965 w 7765143"/>
              <a:gd name="connsiteY10" fmla="*/ 3773714 h 3773714"/>
              <a:gd name="connsiteX11" fmla="*/ 0 w 7765143"/>
              <a:gd name="connsiteY11" fmla="*/ 3144749 h 3773714"/>
              <a:gd name="connsiteX12" fmla="*/ 0 w 7765143"/>
              <a:gd name="connsiteY12" fmla="*/ 628965 h 3773714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1553028 w 7765143"/>
              <a:gd name="connsiteY3" fmla="*/ 1463984 h 3773714"/>
              <a:gd name="connsiteX4" fmla="*/ 6125029 w 7765143"/>
              <a:gd name="connsiteY4" fmla="*/ 1872342 h 3773714"/>
              <a:gd name="connsiteX5" fmla="*/ 6139543 w 7765143"/>
              <a:gd name="connsiteY5" fmla="*/ 0 h 3773714"/>
              <a:gd name="connsiteX6" fmla="*/ 7136178 w 7765143"/>
              <a:gd name="connsiteY6" fmla="*/ 0 h 3773714"/>
              <a:gd name="connsiteX7" fmla="*/ 7765143 w 7765143"/>
              <a:gd name="connsiteY7" fmla="*/ 628965 h 3773714"/>
              <a:gd name="connsiteX8" fmla="*/ 7765143 w 7765143"/>
              <a:gd name="connsiteY8" fmla="*/ 3144749 h 3773714"/>
              <a:gd name="connsiteX9" fmla="*/ 7136178 w 7765143"/>
              <a:gd name="connsiteY9" fmla="*/ 3773714 h 3773714"/>
              <a:gd name="connsiteX10" fmla="*/ 628965 w 7765143"/>
              <a:gd name="connsiteY10" fmla="*/ 3773714 h 3773714"/>
              <a:gd name="connsiteX11" fmla="*/ 0 w 7765143"/>
              <a:gd name="connsiteY11" fmla="*/ 3144749 h 3773714"/>
              <a:gd name="connsiteX12" fmla="*/ 0 w 7765143"/>
              <a:gd name="connsiteY12" fmla="*/ 628965 h 3773714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1553028 w 7765143"/>
              <a:gd name="connsiteY3" fmla="*/ 1463984 h 3773714"/>
              <a:gd name="connsiteX4" fmla="*/ 6154058 w 7765143"/>
              <a:gd name="connsiteY4" fmla="*/ 1405928 h 3773714"/>
              <a:gd name="connsiteX5" fmla="*/ 6139543 w 7765143"/>
              <a:gd name="connsiteY5" fmla="*/ 0 h 3773714"/>
              <a:gd name="connsiteX6" fmla="*/ 7136178 w 7765143"/>
              <a:gd name="connsiteY6" fmla="*/ 0 h 3773714"/>
              <a:gd name="connsiteX7" fmla="*/ 7765143 w 7765143"/>
              <a:gd name="connsiteY7" fmla="*/ 628965 h 3773714"/>
              <a:gd name="connsiteX8" fmla="*/ 7765143 w 7765143"/>
              <a:gd name="connsiteY8" fmla="*/ 3144749 h 3773714"/>
              <a:gd name="connsiteX9" fmla="*/ 7136178 w 7765143"/>
              <a:gd name="connsiteY9" fmla="*/ 3773714 h 3773714"/>
              <a:gd name="connsiteX10" fmla="*/ 628965 w 7765143"/>
              <a:gd name="connsiteY10" fmla="*/ 3773714 h 3773714"/>
              <a:gd name="connsiteX11" fmla="*/ 0 w 7765143"/>
              <a:gd name="connsiteY11" fmla="*/ 3144749 h 3773714"/>
              <a:gd name="connsiteX12" fmla="*/ 0 w 7765143"/>
              <a:gd name="connsiteY12" fmla="*/ 628965 h 3773714"/>
              <a:gd name="connsiteX0" fmla="*/ 0 w 7765143"/>
              <a:gd name="connsiteY0" fmla="*/ 628965 h 3773714"/>
              <a:gd name="connsiteX1" fmla="*/ 628965 w 7765143"/>
              <a:gd name="connsiteY1" fmla="*/ 0 h 3773714"/>
              <a:gd name="connsiteX2" fmla="*/ 1538515 w 7765143"/>
              <a:gd name="connsiteY2" fmla="*/ 14513 h 3773714"/>
              <a:gd name="connsiteX3" fmla="*/ 1553028 w 7765143"/>
              <a:gd name="connsiteY3" fmla="*/ 1463984 h 3773714"/>
              <a:gd name="connsiteX4" fmla="*/ 6154058 w 7765143"/>
              <a:gd name="connsiteY4" fmla="*/ 1462463 h 3773714"/>
              <a:gd name="connsiteX5" fmla="*/ 6139543 w 7765143"/>
              <a:gd name="connsiteY5" fmla="*/ 0 h 3773714"/>
              <a:gd name="connsiteX6" fmla="*/ 7136178 w 7765143"/>
              <a:gd name="connsiteY6" fmla="*/ 0 h 3773714"/>
              <a:gd name="connsiteX7" fmla="*/ 7765143 w 7765143"/>
              <a:gd name="connsiteY7" fmla="*/ 628965 h 3773714"/>
              <a:gd name="connsiteX8" fmla="*/ 7765143 w 7765143"/>
              <a:gd name="connsiteY8" fmla="*/ 3144749 h 3773714"/>
              <a:gd name="connsiteX9" fmla="*/ 7136178 w 7765143"/>
              <a:gd name="connsiteY9" fmla="*/ 3773714 h 3773714"/>
              <a:gd name="connsiteX10" fmla="*/ 628965 w 7765143"/>
              <a:gd name="connsiteY10" fmla="*/ 3773714 h 3773714"/>
              <a:gd name="connsiteX11" fmla="*/ 0 w 7765143"/>
              <a:gd name="connsiteY11" fmla="*/ 3144749 h 3773714"/>
              <a:gd name="connsiteX12" fmla="*/ 0 w 7765143"/>
              <a:gd name="connsiteY12" fmla="*/ 628965 h 377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5143" h="3773714">
                <a:moveTo>
                  <a:pt x="0" y="628965"/>
                </a:moveTo>
                <a:cubicBezTo>
                  <a:pt x="0" y="281597"/>
                  <a:pt x="281597" y="0"/>
                  <a:pt x="628965" y="0"/>
                </a:cubicBezTo>
                <a:lnTo>
                  <a:pt x="1538515" y="14513"/>
                </a:lnTo>
                <a:lnTo>
                  <a:pt x="1553028" y="1463984"/>
                </a:lnTo>
                <a:lnTo>
                  <a:pt x="6154058" y="1462463"/>
                </a:lnTo>
                <a:lnTo>
                  <a:pt x="6139543" y="0"/>
                </a:lnTo>
                <a:lnTo>
                  <a:pt x="7136178" y="0"/>
                </a:lnTo>
                <a:cubicBezTo>
                  <a:pt x="7483546" y="0"/>
                  <a:pt x="7765143" y="281597"/>
                  <a:pt x="7765143" y="628965"/>
                </a:cubicBezTo>
                <a:lnTo>
                  <a:pt x="7765143" y="3144749"/>
                </a:lnTo>
                <a:cubicBezTo>
                  <a:pt x="7765143" y="3492117"/>
                  <a:pt x="7483546" y="3773714"/>
                  <a:pt x="7136178" y="3773714"/>
                </a:cubicBezTo>
                <a:lnTo>
                  <a:pt x="628965" y="3773714"/>
                </a:lnTo>
                <a:cubicBezTo>
                  <a:pt x="281597" y="3773714"/>
                  <a:pt x="0" y="3492117"/>
                  <a:pt x="0" y="3144749"/>
                </a:cubicBezTo>
                <a:lnTo>
                  <a:pt x="0" y="628965"/>
                </a:lnTo>
                <a:close/>
              </a:path>
            </a:pathLst>
          </a:custGeom>
          <a:solidFill>
            <a:srgbClr val="FEB0FE"/>
          </a:solidFill>
          <a:ln w="76200">
            <a:solidFill>
              <a:srgbClr val="CC04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 </a:t>
            </a:r>
            <a:r>
              <a:rPr lang="en-US" sz="8000" b="1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8000" b="1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6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9"/>
    </mc:Choice>
    <mc:Fallback xmlns="">
      <p:transition spd="slow" advTm="15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07772" y="420914"/>
            <a:ext cx="7978327" cy="1480457"/>
          </a:xfrm>
          <a:custGeom>
            <a:avLst/>
            <a:gdLst>
              <a:gd name="connsiteX0" fmla="*/ 0 w 5529943"/>
              <a:gd name="connsiteY0" fmla="*/ 212880 h 1277257"/>
              <a:gd name="connsiteX1" fmla="*/ 212880 w 5529943"/>
              <a:gd name="connsiteY1" fmla="*/ 0 h 1277257"/>
              <a:gd name="connsiteX2" fmla="*/ 5317063 w 5529943"/>
              <a:gd name="connsiteY2" fmla="*/ 0 h 1277257"/>
              <a:gd name="connsiteX3" fmla="*/ 5529943 w 5529943"/>
              <a:gd name="connsiteY3" fmla="*/ 212880 h 1277257"/>
              <a:gd name="connsiteX4" fmla="*/ 5529943 w 5529943"/>
              <a:gd name="connsiteY4" fmla="*/ 1064377 h 1277257"/>
              <a:gd name="connsiteX5" fmla="*/ 5317063 w 5529943"/>
              <a:gd name="connsiteY5" fmla="*/ 1277257 h 1277257"/>
              <a:gd name="connsiteX6" fmla="*/ 212880 w 5529943"/>
              <a:gd name="connsiteY6" fmla="*/ 1277257 h 1277257"/>
              <a:gd name="connsiteX7" fmla="*/ 0 w 5529943"/>
              <a:gd name="connsiteY7" fmla="*/ 1064377 h 1277257"/>
              <a:gd name="connsiteX8" fmla="*/ 0 w 5529943"/>
              <a:gd name="connsiteY8" fmla="*/ 212880 h 1277257"/>
              <a:gd name="connsiteX0" fmla="*/ 127740 w 5657683"/>
              <a:gd name="connsiteY0" fmla="*/ 212880 h 1291771"/>
              <a:gd name="connsiteX1" fmla="*/ 340620 w 5657683"/>
              <a:gd name="connsiteY1" fmla="*/ 0 h 1291771"/>
              <a:gd name="connsiteX2" fmla="*/ 5444803 w 5657683"/>
              <a:gd name="connsiteY2" fmla="*/ 0 h 1291771"/>
              <a:gd name="connsiteX3" fmla="*/ 5657683 w 5657683"/>
              <a:gd name="connsiteY3" fmla="*/ 212880 h 1291771"/>
              <a:gd name="connsiteX4" fmla="*/ 5657683 w 5657683"/>
              <a:gd name="connsiteY4" fmla="*/ 1064377 h 1291771"/>
              <a:gd name="connsiteX5" fmla="*/ 5444803 w 5657683"/>
              <a:gd name="connsiteY5" fmla="*/ 1277257 h 1291771"/>
              <a:gd name="connsiteX6" fmla="*/ 35820 w 5657683"/>
              <a:gd name="connsiteY6" fmla="*/ 1291771 h 1291771"/>
              <a:gd name="connsiteX7" fmla="*/ 127740 w 5657683"/>
              <a:gd name="connsiteY7" fmla="*/ 1064377 h 1291771"/>
              <a:gd name="connsiteX8" fmla="*/ 127740 w 5657683"/>
              <a:gd name="connsiteY8" fmla="*/ 212880 h 1291771"/>
              <a:gd name="connsiteX0" fmla="*/ 127740 w 5946168"/>
              <a:gd name="connsiteY0" fmla="*/ 212880 h 1291771"/>
              <a:gd name="connsiteX1" fmla="*/ 340620 w 5946168"/>
              <a:gd name="connsiteY1" fmla="*/ 0 h 1291771"/>
              <a:gd name="connsiteX2" fmla="*/ 5923775 w 5946168"/>
              <a:gd name="connsiteY2" fmla="*/ 0 h 1291771"/>
              <a:gd name="connsiteX3" fmla="*/ 5657683 w 5946168"/>
              <a:gd name="connsiteY3" fmla="*/ 212880 h 1291771"/>
              <a:gd name="connsiteX4" fmla="*/ 5657683 w 5946168"/>
              <a:gd name="connsiteY4" fmla="*/ 1064377 h 1291771"/>
              <a:gd name="connsiteX5" fmla="*/ 5444803 w 5946168"/>
              <a:gd name="connsiteY5" fmla="*/ 1277257 h 1291771"/>
              <a:gd name="connsiteX6" fmla="*/ 35820 w 5946168"/>
              <a:gd name="connsiteY6" fmla="*/ 1291771 h 1291771"/>
              <a:gd name="connsiteX7" fmla="*/ 127740 w 5946168"/>
              <a:gd name="connsiteY7" fmla="*/ 1064377 h 1291771"/>
              <a:gd name="connsiteX8" fmla="*/ 127740 w 5946168"/>
              <a:gd name="connsiteY8" fmla="*/ 212880 h 1291771"/>
              <a:gd name="connsiteX0" fmla="*/ 127740 w 5821790"/>
              <a:gd name="connsiteY0" fmla="*/ 227394 h 1306285"/>
              <a:gd name="connsiteX1" fmla="*/ 340620 w 5821790"/>
              <a:gd name="connsiteY1" fmla="*/ 14514 h 1306285"/>
              <a:gd name="connsiteX2" fmla="*/ 5790372 w 5821790"/>
              <a:gd name="connsiteY2" fmla="*/ 0 h 1306285"/>
              <a:gd name="connsiteX3" fmla="*/ 5657683 w 5821790"/>
              <a:gd name="connsiteY3" fmla="*/ 227394 h 1306285"/>
              <a:gd name="connsiteX4" fmla="*/ 5657683 w 5821790"/>
              <a:gd name="connsiteY4" fmla="*/ 1078891 h 1306285"/>
              <a:gd name="connsiteX5" fmla="*/ 5444803 w 5821790"/>
              <a:gd name="connsiteY5" fmla="*/ 1291771 h 1306285"/>
              <a:gd name="connsiteX6" fmla="*/ 35820 w 5821790"/>
              <a:gd name="connsiteY6" fmla="*/ 1306285 h 1306285"/>
              <a:gd name="connsiteX7" fmla="*/ 127740 w 5821790"/>
              <a:gd name="connsiteY7" fmla="*/ 1078891 h 1306285"/>
              <a:gd name="connsiteX8" fmla="*/ 127740 w 5821790"/>
              <a:gd name="connsiteY8" fmla="*/ 227394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790" h="1306285">
                <a:moveTo>
                  <a:pt x="127740" y="227394"/>
                </a:moveTo>
                <a:cubicBezTo>
                  <a:pt x="127740" y="109824"/>
                  <a:pt x="223050" y="14514"/>
                  <a:pt x="340620" y="14514"/>
                </a:cubicBezTo>
                <a:lnTo>
                  <a:pt x="5790372" y="0"/>
                </a:lnTo>
                <a:cubicBezTo>
                  <a:pt x="5907942" y="0"/>
                  <a:pt x="5657683" y="109824"/>
                  <a:pt x="5657683" y="227394"/>
                </a:cubicBezTo>
                <a:lnTo>
                  <a:pt x="5657683" y="1078891"/>
                </a:lnTo>
                <a:cubicBezTo>
                  <a:pt x="5657683" y="1196461"/>
                  <a:pt x="5562373" y="1291771"/>
                  <a:pt x="5444803" y="1291771"/>
                </a:cubicBezTo>
                <a:lnTo>
                  <a:pt x="35820" y="1306285"/>
                </a:lnTo>
                <a:cubicBezTo>
                  <a:pt x="-81750" y="1306285"/>
                  <a:pt x="127740" y="1196461"/>
                  <a:pt x="127740" y="1078891"/>
                </a:cubicBezTo>
                <a:lnTo>
                  <a:pt x="127740" y="227394"/>
                </a:lnTo>
                <a:close/>
              </a:path>
            </a:pathLst>
          </a:custGeom>
          <a:solidFill>
            <a:srgbClr val="FEB0FE"/>
          </a:solidFill>
          <a:ln w="28575">
            <a:solidFill>
              <a:srgbClr val="CC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27836" y="2172149"/>
            <a:ext cx="5543789" cy="3894358"/>
            <a:chOff x="3406323" y="2303042"/>
            <a:chExt cx="4548971" cy="35116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323" y="2346036"/>
              <a:ext cx="2675616" cy="3468688"/>
            </a:xfrm>
            <a:prstGeom prst="rect">
              <a:avLst/>
            </a:prstGeom>
            <a:ln>
              <a:solidFill>
                <a:srgbClr val="520E3F"/>
              </a:solidFill>
            </a:ln>
            <a:scene3d>
              <a:camera prst="perspectiveHeroicExtremeRightFacing"/>
              <a:lightRig rig="threePt" dir="t"/>
            </a:scene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43062">
              <a:off x="5355772" y="2303042"/>
              <a:ext cx="2599522" cy="3468688"/>
            </a:xfrm>
            <a:prstGeom prst="rect">
              <a:avLst/>
            </a:prstGeom>
            <a:ln>
              <a:solidFill>
                <a:srgbClr val="520E3F"/>
              </a:solidFill>
            </a:ln>
            <a:scene3d>
              <a:camera prst="perspectiveHeroicExtremeLeftFacing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335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34"/>
    </mc:Choice>
    <mc:Fallback xmlns="">
      <p:transition spd="slow" advTm="12013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/>
        </p:nvSpPr>
        <p:spPr>
          <a:xfrm>
            <a:off x="4000950" y="522514"/>
            <a:ext cx="4190099" cy="928915"/>
          </a:xfrm>
          <a:custGeom>
            <a:avLst/>
            <a:gdLst>
              <a:gd name="connsiteX0" fmla="*/ 0 w 5529943"/>
              <a:gd name="connsiteY0" fmla="*/ 212880 h 1277257"/>
              <a:gd name="connsiteX1" fmla="*/ 212880 w 5529943"/>
              <a:gd name="connsiteY1" fmla="*/ 0 h 1277257"/>
              <a:gd name="connsiteX2" fmla="*/ 5317063 w 5529943"/>
              <a:gd name="connsiteY2" fmla="*/ 0 h 1277257"/>
              <a:gd name="connsiteX3" fmla="*/ 5529943 w 5529943"/>
              <a:gd name="connsiteY3" fmla="*/ 212880 h 1277257"/>
              <a:gd name="connsiteX4" fmla="*/ 5529943 w 5529943"/>
              <a:gd name="connsiteY4" fmla="*/ 1064377 h 1277257"/>
              <a:gd name="connsiteX5" fmla="*/ 5317063 w 5529943"/>
              <a:gd name="connsiteY5" fmla="*/ 1277257 h 1277257"/>
              <a:gd name="connsiteX6" fmla="*/ 212880 w 5529943"/>
              <a:gd name="connsiteY6" fmla="*/ 1277257 h 1277257"/>
              <a:gd name="connsiteX7" fmla="*/ 0 w 5529943"/>
              <a:gd name="connsiteY7" fmla="*/ 1064377 h 1277257"/>
              <a:gd name="connsiteX8" fmla="*/ 0 w 5529943"/>
              <a:gd name="connsiteY8" fmla="*/ 212880 h 1277257"/>
              <a:gd name="connsiteX0" fmla="*/ 127740 w 5657683"/>
              <a:gd name="connsiteY0" fmla="*/ 212880 h 1291771"/>
              <a:gd name="connsiteX1" fmla="*/ 340620 w 5657683"/>
              <a:gd name="connsiteY1" fmla="*/ 0 h 1291771"/>
              <a:gd name="connsiteX2" fmla="*/ 5444803 w 5657683"/>
              <a:gd name="connsiteY2" fmla="*/ 0 h 1291771"/>
              <a:gd name="connsiteX3" fmla="*/ 5657683 w 5657683"/>
              <a:gd name="connsiteY3" fmla="*/ 212880 h 1291771"/>
              <a:gd name="connsiteX4" fmla="*/ 5657683 w 5657683"/>
              <a:gd name="connsiteY4" fmla="*/ 1064377 h 1291771"/>
              <a:gd name="connsiteX5" fmla="*/ 5444803 w 5657683"/>
              <a:gd name="connsiteY5" fmla="*/ 1277257 h 1291771"/>
              <a:gd name="connsiteX6" fmla="*/ 35820 w 5657683"/>
              <a:gd name="connsiteY6" fmla="*/ 1291771 h 1291771"/>
              <a:gd name="connsiteX7" fmla="*/ 127740 w 5657683"/>
              <a:gd name="connsiteY7" fmla="*/ 1064377 h 1291771"/>
              <a:gd name="connsiteX8" fmla="*/ 127740 w 5657683"/>
              <a:gd name="connsiteY8" fmla="*/ 212880 h 1291771"/>
              <a:gd name="connsiteX0" fmla="*/ 127740 w 5946168"/>
              <a:gd name="connsiteY0" fmla="*/ 212880 h 1291771"/>
              <a:gd name="connsiteX1" fmla="*/ 340620 w 5946168"/>
              <a:gd name="connsiteY1" fmla="*/ 0 h 1291771"/>
              <a:gd name="connsiteX2" fmla="*/ 5923775 w 5946168"/>
              <a:gd name="connsiteY2" fmla="*/ 0 h 1291771"/>
              <a:gd name="connsiteX3" fmla="*/ 5657683 w 5946168"/>
              <a:gd name="connsiteY3" fmla="*/ 212880 h 1291771"/>
              <a:gd name="connsiteX4" fmla="*/ 5657683 w 5946168"/>
              <a:gd name="connsiteY4" fmla="*/ 1064377 h 1291771"/>
              <a:gd name="connsiteX5" fmla="*/ 5444803 w 5946168"/>
              <a:gd name="connsiteY5" fmla="*/ 1277257 h 1291771"/>
              <a:gd name="connsiteX6" fmla="*/ 35820 w 5946168"/>
              <a:gd name="connsiteY6" fmla="*/ 1291771 h 1291771"/>
              <a:gd name="connsiteX7" fmla="*/ 127740 w 5946168"/>
              <a:gd name="connsiteY7" fmla="*/ 1064377 h 1291771"/>
              <a:gd name="connsiteX8" fmla="*/ 127740 w 5946168"/>
              <a:gd name="connsiteY8" fmla="*/ 212880 h 1291771"/>
              <a:gd name="connsiteX0" fmla="*/ 127740 w 5821790"/>
              <a:gd name="connsiteY0" fmla="*/ 227394 h 1306285"/>
              <a:gd name="connsiteX1" fmla="*/ 340620 w 5821790"/>
              <a:gd name="connsiteY1" fmla="*/ 14514 h 1306285"/>
              <a:gd name="connsiteX2" fmla="*/ 5790372 w 5821790"/>
              <a:gd name="connsiteY2" fmla="*/ 0 h 1306285"/>
              <a:gd name="connsiteX3" fmla="*/ 5657683 w 5821790"/>
              <a:gd name="connsiteY3" fmla="*/ 227394 h 1306285"/>
              <a:gd name="connsiteX4" fmla="*/ 5657683 w 5821790"/>
              <a:gd name="connsiteY4" fmla="*/ 1078891 h 1306285"/>
              <a:gd name="connsiteX5" fmla="*/ 5444803 w 5821790"/>
              <a:gd name="connsiteY5" fmla="*/ 1291771 h 1306285"/>
              <a:gd name="connsiteX6" fmla="*/ 35820 w 5821790"/>
              <a:gd name="connsiteY6" fmla="*/ 1306285 h 1306285"/>
              <a:gd name="connsiteX7" fmla="*/ 127740 w 5821790"/>
              <a:gd name="connsiteY7" fmla="*/ 1078891 h 1306285"/>
              <a:gd name="connsiteX8" fmla="*/ 127740 w 5821790"/>
              <a:gd name="connsiteY8" fmla="*/ 227394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790" h="1306285">
                <a:moveTo>
                  <a:pt x="127740" y="227394"/>
                </a:moveTo>
                <a:cubicBezTo>
                  <a:pt x="127740" y="109824"/>
                  <a:pt x="223050" y="14514"/>
                  <a:pt x="340620" y="14514"/>
                </a:cubicBezTo>
                <a:lnTo>
                  <a:pt x="5790372" y="0"/>
                </a:lnTo>
                <a:cubicBezTo>
                  <a:pt x="5907942" y="0"/>
                  <a:pt x="5657683" y="109824"/>
                  <a:pt x="5657683" y="227394"/>
                </a:cubicBezTo>
                <a:lnTo>
                  <a:pt x="5657683" y="1078891"/>
                </a:lnTo>
                <a:cubicBezTo>
                  <a:pt x="5657683" y="1196461"/>
                  <a:pt x="5562373" y="1291771"/>
                  <a:pt x="5444803" y="1291771"/>
                </a:cubicBezTo>
                <a:lnTo>
                  <a:pt x="35820" y="1306285"/>
                </a:lnTo>
                <a:cubicBezTo>
                  <a:pt x="-81750" y="1306285"/>
                  <a:pt x="127740" y="1196461"/>
                  <a:pt x="127740" y="1078891"/>
                </a:cubicBezTo>
                <a:lnTo>
                  <a:pt x="127740" y="227394"/>
                </a:lnTo>
                <a:close/>
              </a:path>
            </a:pathLst>
          </a:custGeom>
          <a:solidFill>
            <a:srgbClr val="FEB0FE"/>
          </a:solidFill>
          <a:ln w="28575">
            <a:solidFill>
              <a:srgbClr val="CC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400" dirty="0" smtClean="0">
                <a:solidFill>
                  <a:srgbClr val="520E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520E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255" y="1652422"/>
            <a:ext cx="7982924" cy="44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67"/>
    </mc:Choice>
    <mc:Fallback xmlns="">
      <p:transition spd="slow" advTm="8736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5|5.2|8.9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8|1.1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8|2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3|1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8.2|15.1|11.6|9.4|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4|1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8.9|10|12.2|8.1|12.6"/>
</p:tagLst>
</file>

<file path=ppt/theme/theme1.xml><?xml version="1.0" encoding="utf-8"?>
<a:theme xmlns:a="http://schemas.openxmlformats.org/drawingml/2006/main" name="Theme1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4" id="{4F3D3228-2A0C-4C6A-A0CA-B5DA41AB3229}" vid="{9886EED1-DEF6-4644-AE85-747A13B681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Theme14</Template>
  <TotalTime>666</TotalTime>
  <Words>216</Words>
  <Application>Microsoft Office PowerPoint</Application>
  <PresentationFormat>Widescreen</PresentationFormat>
  <Paragraphs>63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Theme14</vt:lpstr>
      <vt:lpstr>PowerPoint Presentation</vt:lpstr>
      <vt:lpstr>PowerPoint Presentation</vt:lpstr>
      <vt:lpstr>PowerPoint Presentation</vt:lpstr>
      <vt:lpstr>ছবি দেখে বল  </vt:lpstr>
      <vt:lpstr>পিঠার গান    </vt:lpstr>
      <vt:lpstr>আজকের পাঠ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আলোচনা করে বল      </vt:lpstr>
      <vt:lpstr>PowerPoint Presentation</vt:lpstr>
      <vt:lpstr>মূল্যায়ন     </vt:lpstr>
      <vt:lpstr>বাড়ির কাজ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Govt P Shool</dc:creator>
  <cp:lastModifiedBy>Govt P Shool</cp:lastModifiedBy>
  <cp:revision>82</cp:revision>
  <dcterms:created xsi:type="dcterms:W3CDTF">2022-02-22T00:52:04Z</dcterms:created>
  <dcterms:modified xsi:type="dcterms:W3CDTF">2022-03-19T01:19:27Z</dcterms:modified>
</cp:coreProperties>
</file>