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59" r:id="rId6"/>
    <p:sldId id="265" r:id="rId7"/>
    <p:sldId id="260" r:id="rId8"/>
    <p:sldId id="261" r:id="rId9"/>
    <p:sldId id="262" r:id="rId10"/>
    <p:sldId id="263" r:id="rId11"/>
    <p:sldId id="266" r:id="rId12"/>
    <p:sldId id="267" r:id="rId13"/>
    <p:sldId id="268" r:id="rId14"/>
    <p:sldId id="272" r:id="rId15"/>
    <p:sldId id="269" r:id="rId16"/>
    <p:sldId id="270"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microsoft.com/office/2016/11/relationships/changesInfo" Target="changesInfos/changesInfo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viewProps" Target="viewProps.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8801719924582" userId="250553e49114e675" providerId="LiveId" clId="{CA0F8763-14CB-C742-934E-BFFB1E044AD1}"/>
    <pc:docChg chg="custSel addSld modSld">
      <pc:chgData name="8801719924582" userId="250553e49114e675" providerId="LiveId" clId="{CA0F8763-14CB-C742-934E-BFFB1E044AD1}" dt="2022-03-10T03:49:08.156" v="2866" actId="931"/>
      <pc:docMkLst>
        <pc:docMk/>
      </pc:docMkLst>
      <pc:sldChg chg="addSp delSp modSp">
        <pc:chgData name="8801719924582" userId="250553e49114e675" providerId="LiveId" clId="{CA0F8763-14CB-C742-934E-BFFB1E044AD1}" dt="2022-03-08T13:20:59.879" v="2003" actId="478"/>
        <pc:sldMkLst>
          <pc:docMk/>
          <pc:sldMk cId="2896750356" sldId="256"/>
        </pc:sldMkLst>
        <pc:spChg chg="mod">
          <ac:chgData name="8801719924582" userId="250553e49114e675" providerId="LiveId" clId="{CA0F8763-14CB-C742-934E-BFFB1E044AD1}" dt="2022-03-08T13:18:27.073" v="1999" actId="688"/>
          <ac:spMkLst>
            <pc:docMk/>
            <pc:sldMk cId="2896750356" sldId="256"/>
            <ac:spMk id="4" creationId="{90720333-9FB7-2C47-8F16-988D6D45185D}"/>
          </ac:spMkLst>
        </pc:spChg>
        <pc:spChg chg="add del mod">
          <ac:chgData name="8801719924582" userId="250553e49114e675" providerId="LiveId" clId="{CA0F8763-14CB-C742-934E-BFFB1E044AD1}" dt="2022-03-08T13:20:59.879" v="2003" actId="478"/>
          <ac:spMkLst>
            <pc:docMk/>
            <pc:sldMk cId="2896750356" sldId="256"/>
            <ac:spMk id="17" creationId="{EB58FC8D-19C1-EA49-BED2-7652695DF135}"/>
          </ac:spMkLst>
        </pc:spChg>
        <pc:picChg chg="del">
          <ac:chgData name="8801719924582" userId="250553e49114e675" providerId="LiveId" clId="{CA0F8763-14CB-C742-934E-BFFB1E044AD1}" dt="2022-03-06T16:28:20.849" v="534" actId="478"/>
          <ac:picMkLst>
            <pc:docMk/>
            <pc:sldMk cId="2896750356" sldId="256"/>
            <ac:picMk id="5" creationId="{03C4C437-6F54-1840-A563-212D6E6FE2EF}"/>
          </ac:picMkLst>
        </pc:picChg>
      </pc:sldChg>
      <pc:sldChg chg="addSp delSp modSp">
        <pc:chgData name="8801719924582" userId="250553e49114e675" providerId="LiveId" clId="{CA0F8763-14CB-C742-934E-BFFB1E044AD1}" dt="2022-03-06T16:38:33.904" v="710" actId="5793"/>
        <pc:sldMkLst>
          <pc:docMk/>
          <pc:sldMk cId="222977602" sldId="257"/>
        </pc:sldMkLst>
        <pc:spChg chg="mod">
          <ac:chgData name="8801719924582" userId="250553e49114e675" providerId="LiveId" clId="{CA0F8763-14CB-C742-934E-BFFB1E044AD1}" dt="2022-03-06T16:31:22.559" v="585" actId="122"/>
          <ac:spMkLst>
            <pc:docMk/>
            <pc:sldMk cId="222977602" sldId="257"/>
            <ac:spMk id="4" creationId="{495DE079-B642-A34B-BDD0-3CD8A19E2670}"/>
          </ac:spMkLst>
        </pc:spChg>
        <pc:spChg chg="add mod">
          <ac:chgData name="8801719924582" userId="250553e49114e675" providerId="LiveId" clId="{CA0F8763-14CB-C742-934E-BFFB1E044AD1}" dt="2022-03-06T16:38:33.904" v="710" actId="5793"/>
          <ac:spMkLst>
            <pc:docMk/>
            <pc:sldMk cId="222977602" sldId="257"/>
            <ac:spMk id="5" creationId="{A662ECA4-7B6C-064F-A621-F4CBD4416487}"/>
          </ac:spMkLst>
        </pc:spChg>
        <pc:graphicFrameChg chg="add del">
          <ac:chgData name="8801719924582" userId="250553e49114e675" providerId="LiveId" clId="{CA0F8763-14CB-C742-934E-BFFB1E044AD1}" dt="2022-03-06T16:30:28.997" v="564" actId="478"/>
          <ac:graphicFrameMkLst>
            <pc:docMk/>
            <pc:sldMk cId="222977602" sldId="257"/>
            <ac:graphicFrameMk id="2" creationId="{DA733734-97AA-3846-8535-48C0067CFE98}"/>
          </ac:graphicFrameMkLst>
        </pc:graphicFrameChg>
        <pc:picChg chg="del">
          <ac:chgData name="8801719924582" userId="250553e49114e675" providerId="LiveId" clId="{CA0F8763-14CB-C742-934E-BFFB1E044AD1}" dt="2022-03-06T16:30:42.595" v="565" actId="478"/>
          <ac:picMkLst>
            <pc:docMk/>
            <pc:sldMk cId="222977602" sldId="257"/>
            <ac:picMk id="6" creationId="{8BF36776-46C2-7E43-B80C-58C1D2875366}"/>
          </ac:picMkLst>
        </pc:picChg>
      </pc:sldChg>
      <pc:sldChg chg="addSp delSp modSp">
        <pc:chgData name="8801719924582" userId="250553e49114e675" providerId="LiveId" clId="{CA0F8763-14CB-C742-934E-BFFB1E044AD1}" dt="2022-03-06T16:40:18.599" v="719" actId="14100"/>
        <pc:sldMkLst>
          <pc:docMk/>
          <pc:sldMk cId="3395072896" sldId="258"/>
        </pc:sldMkLst>
        <pc:spChg chg="add del mod">
          <ac:chgData name="8801719924582" userId="250553e49114e675" providerId="LiveId" clId="{CA0F8763-14CB-C742-934E-BFFB1E044AD1}" dt="2022-03-06T16:39:58.373" v="713" actId="931"/>
          <ac:spMkLst>
            <pc:docMk/>
            <pc:sldMk cId="3395072896" sldId="258"/>
            <ac:spMk id="5" creationId="{4DBA2A6B-431F-D746-921B-AA044A8D3787}"/>
          </ac:spMkLst>
        </pc:spChg>
        <pc:spChg chg="del">
          <ac:chgData name="8801719924582" userId="250553e49114e675" providerId="LiveId" clId="{CA0F8763-14CB-C742-934E-BFFB1E044AD1}" dt="2022-03-06T16:39:08.922" v="712" actId="478"/>
          <ac:spMkLst>
            <pc:docMk/>
            <pc:sldMk cId="3395072896" sldId="258"/>
            <ac:spMk id="6" creationId="{DF9F2ACF-4E0C-EC4E-B83B-4F2A142FB53F}"/>
          </ac:spMkLst>
        </pc:spChg>
        <pc:picChg chg="del">
          <ac:chgData name="8801719924582" userId="250553e49114e675" providerId="LiveId" clId="{CA0F8763-14CB-C742-934E-BFFB1E044AD1}" dt="2022-03-06T16:39:06.024" v="711" actId="478"/>
          <ac:picMkLst>
            <pc:docMk/>
            <pc:sldMk cId="3395072896" sldId="258"/>
            <ac:picMk id="4" creationId="{880FC710-2F64-584D-AA2E-26AD9F852DCD}"/>
          </ac:picMkLst>
        </pc:picChg>
        <pc:picChg chg="add mod ord">
          <ac:chgData name="8801719924582" userId="250553e49114e675" providerId="LiveId" clId="{CA0F8763-14CB-C742-934E-BFFB1E044AD1}" dt="2022-03-06T16:40:18.599" v="719" actId="14100"/>
          <ac:picMkLst>
            <pc:docMk/>
            <pc:sldMk cId="3395072896" sldId="258"/>
            <ac:picMk id="7" creationId="{9CE919A4-BB8D-B746-9684-6E2F2A5A2BC1}"/>
          </ac:picMkLst>
        </pc:picChg>
      </pc:sldChg>
      <pc:sldChg chg="addSp delSp modSp">
        <pc:chgData name="8801719924582" userId="250553e49114e675" providerId="LiveId" clId="{CA0F8763-14CB-C742-934E-BFFB1E044AD1}" dt="2022-03-08T13:29:11.673" v="2130" actId="20577"/>
        <pc:sldMkLst>
          <pc:docMk/>
          <pc:sldMk cId="1215921517" sldId="259"/>
        </pc:sldMkLst>
        <pc:spChg chg="mod">
          <ac:chgData name="8801719924582" userId="250553e49114e675" providerId="LiveId" clId="{CA0F8763-14CB-C742-934E-BFFB1E044AD1}" dt="2022-03-06T01:20:07.912" v="208"/>
          <ac:spMkLst>
            <pc:docMk/>
            <pc:sldMk cId="1215921517" sldId="259"/>
            <ac:spMk id="2" creationId="{E2D27F57-010A-1240-9BDD-DE36E9FB4900}"/>
          </ac:spMkLst>
        </pc:spChg>
        <pc:spChg chg="add mod">
          <ac:chgData name="8801719924582" userId="250553e49114e675" providerId="LiveId" clId="{CA0F8763-14CB-C742-934E-BFFB1E044AD1}" dt="2022-03-08T13:29:11.673" v="2130" actId="20577"/>
          <ac:spMkLst>
            <pc:docMk/>
            <pc:sldMk cId="1215921517" sldId="259"/>
            <ac:spMk id="4" creationId="{87BBE03B-2FF4-C94F-92BA-5D63D4A3D4C2}"/>
          </ac:spMkLst>
        </pc:spChg>
        <pc:spChg chg="add del mod">
          <ac:chgData name="8801719924582" userId="250553e49114e675" providerId="LiveId" clId="{CA0F8763-14CB-C742-934E-BFFB1E044AD1}" dt="2022-03-07T06:53:12.354" v="927" actId="478"/>
          <ac:spMkLst>
            <pc:docMk/>
            <pc:sldMk cId="1215921517" sldId="259"/>
            <ac:spMk id="5" creationId="{1D0E2D9F-FF91-2A46-8268-2559B22C7CEF}"/>
          </ac:spMkLst>
        </pc:spChg>
        <pc:picChg chg="del mod">
          <ac:chgData name="8801719924582" userId="250553e49114e675" providerId="LiveId" clId="{CA0F8763-14CB-C742-934E-BFFB1E044AD1}" dt="2022-03-06T01:18:18.259" v="185" actId="478"/>
          <ac:picMkLst>
            <pc:docMk/>
            <pc:sldMk cId="1215921517" sldId="259"/>
            <ac:picMk id="4" creationId="{15AE0090-7CDD-084B-892F-5F281C714AE2}"/>
          </ac:picMkLst>
        </pc:picChg>
      </pc:sldChg>
      <pc:sldChg chg="addSp delSp modSp">
        <pc:chgData name="8801719924582" userId="250553e49114e675" providerId="LiveId" clId="{CA0F8763-14CB-C742-934E-BFFB1E044AD1}" dt="2022-03-08T13:40:45.243" v="2522" actId="20577"/>
        <pc:sldMkLst>
          <pc:docMk/>
          <pc:sldMk cId="1112794907" sldId="260"/>
        </pc:sldMkLst>
        <pc:spChg chg="mod">
          <ac:chgData name="8801719924582" userId="250553e49114e675" providerId="LiveId" clId="{CA0F8763-14CB-C742-934E-BFFB1E044AD1}" dt="2022-03-08T13:37:52.218" v="2398" actId="20577"/>
          <ac:spMkLst>
            <pc:docMk/>
            <pc:sldMk cId="1112794907" sldId="260"/>
            <ac:spMk id="2" creationId="{AE20D74D-F39F-554E-9847-75DDFF93DD01}"/>
          </ac:spMkLst>
        </pc:spChg>
        <pc:spChg chg="add mod">
          <ac:chgData name="8801719924582" userId="250553e49114e675" providerId="LiveId" clId="{CA0F8763-14CB-C742-934E-BFFB1E044AD1}" dt="2022-03-08T13:40:45.243" v="2522" actId="20577"/>
          <ac:spMkLst>
            <pc:docMk/>
            <pc:sldMk cId="1112794907" sldId="260"/>
            <ac:spMk id="5" creationId="{5F9F8162-03EA-AA4E-8749-F10738060944}"/>
          </ac:spMkLst>
        </pc:spChg>
        <pc:picChg chg="del">
          <ac:chgData name="8801719924582" userId="250553e49114e675" providerId="LiveId" clId="{CA0F8763-14CB-C742-934E-BFFB1E044AD1}" dt="2022-03-07T11:57:16.869" v="1144" actId="478"/>
          <ac:picMkLst>
            <pc:docMk/>
            <pc:sldMk cId="1112794907" sldId="260"/>
            <ac:picMk id="4" creationId="{61E5F9BE-B74B-C84F-9D78-9A6FF07F3E78}"/>
          </ac:picMkLst>
        </pc:picChg>
      </pc:sldChg>
      <pc:sldChg chg="addSp delSp modSp">
        <pc:chgData name="8801719924582" userId="250553e49114e675" providerId="LiveId" clId="{CA0F8763-14CB-C742-934E-BFFB1E044AD1}" dt="2022-03-09T01:59:25.299" v="2615" actId="255"/>
        <pc:sldMkLst>
          <pc:docMk/>
          <pc:sldMk cId="3678556129" sldId="261"/>
        </pc:sldMkLst>
        <pc:spChg chg="mod">
          <ac:chgData name="8801719924582" userId="250553e49114e675" providerId="LiveId" clId="{CA0F8763-14CB-C742-934E-BFFB1E044AD1}" dt="2022-03-09T01:59:25.299" v="2615" actId="255"/>
          <ac:spMkLst>
            <pc:docMk/>
            <pc:sldMk cId="3678556129" sldId="261"/>
            <ac:spMk id="2" creationId="{1B4F0F38-99F9-5841-86C6-6E690E8FF137}"/>
          </ac:spMkLst>
        </pc:spChg>
        <pc:spChg chg="add del mod">
          <ac:chgData name="8801719924582" userId="250553e49114e675" providerId="LiveId" clId="{CA0F8763-14CB-C742-934E-BFFB1E044AD1}" dt="2022-03-09T01:55:17.176" v="2534" actId="478"/>
          <ac:spMkLst>
            <pc:docMk/>
            <pc:sldMk cId="3678556129" sldId="261"/>
            <ac:spMk id="7" creationId="{AE0FC5A0-981D-2648-A23E-E54ED2D0D041}"/>
          </ac:spMkLst>
        </pc:spChg>
        <pc:spChg chg="add del mod">
          <ac:chgData name="8801719924582" userId="250553e49114e675" providerId="LiveId" clId="{CA0F8763-14CB-C742-934E-BFFB1E044AD1}" dt="2022-03-09T01:53:37.844" v="2523" actId="478"/>
          <ac:spMkLst>
            <pc:docMk/>
            <pc:sldMk cId="3678556129" sldId="261"/>
            <ac:spMk id="8" creationId="{BAD593DF-0FC2-FA4D-83D7-00CFA03B0DFC}"/>
          </ac:spMkLst>
        </pc:spChg>
        <pc:picChg chg="del">
          <ac:chgData name="8801719924582" userId="250553e49114e675" providerId="LiveId" clId="{CA0F8763-14CB-C742-934E-BFFB1E044AD1}" dt="2022-03-07T12:00:06.309" v="1209" actId="478"/>
          <ac:picMkLst>
            <pc:docMk/>
            <pc:sldMk cId="3678556129" sldId="261"/>
            <ac:picMk id="7" creationId="{7B67458F-A289-EC48-A9F9-89602D29A33E}"/>
          </ac:picMkLst>
        </pc:picChg>
      </pc:sldChg>
      <pc:sldChg chg="addSp delSp modSp">
        <pc:chgData name="8801719924582" userId="250553e49114e675" providerId="LiveId" clId="{CA0F8763-14CB-C742-934E-BFFB1E044AD1}" dt="2022-03-09T02:03:59.562" v="2775" actId="14100"/>
        <pc:sldMkLst>
          <pc:docMk/>
          <pc:sldMk cId="1333974050" sldId="262"/>
        </pc:sldMkLst>
        <pc:spChg chg="mod">
          <ac:chgData name="8801719924582" userId="250553e49114e675" providerId="LiveId" clId="{CA0F8763-14CB-C742-934E-BFFB1E044AD1}" dt="2022-03-07T12:09:27.163" v="1305" actId="122"/>
          <ac:spMkLst>
            <pc:docMk/>
            <pc:sldMk cId="1333974050" sldId="262"/>
            <ac:spMk id="2" creationId="{8B8453B2-98C0-B64B-9B3E-424170EC3F5A}"/>
          </ac:spMkLst>
        </pc:spChg>
        <pc:spChg chg="add mod">
          <ac:chgData name="8801719924582" userId="250553e49114e675" providerId="LiveId" clId="{CA0F8763-14CB-C742-934E-BFFB1E044AD1}" dt="2022-03-09T02:03:59.562" v="2775" actId="14100"/>
          <ac:spMkLst>
            <pc:docMk/>
            <pc:sldMk cId="1333974050" sldId="262"/>
            <ac:spMk id="5" creationId="{524A1D4B-9697-754E-AC08-9A1EA65BC2E6}"/>
          </ac:spMkLst>
        </pc:spChg>
        <pc:picChg chg="del">
          <ac:chgData name="8801719924582" userId="250553e49114e675" providerId="LiveId" clId="{CA0F8763-14CB-C742-934E-BFFB1E044AD1}" dt="2022-03-07T12:09:01.567" v="1298" actId="478"/>
          <ac:picMkLst>
            <pc:docMk/>
            <pc:sldMk cId="1333974050" sldId="262"/>
            <ac:picMk id="4" creationId="{6B9B19B7-F512-8048-8C24-C107B4518E57}"/>
          </ac:picMkLst>
        </pc:picChg>
      </pc:sldChg>
      <pc:sldChg chg="addSp delSp modSp">
        <pc:chgData name="8801719924582" userId="250553e49114e675" providerId="LiveId" clId="{CA0F8763-14CB-C742-934E-BFFB1E044AD1}" dt="2022-03-10T03:47:10.093" v="2862" actId="20577"/>
        <pc:sldMkLst>
          <pc:docMk/>
          <pc:sldMk cId="2076093595" sldId="263"/>
        </pc:sldMkLst>
        <pc:spChg chg="mod">
          <ac:chgData name="8801719924582" userId="250553e49114e675" providerId="LiveId" clId="{CA0F8763-14CB-C742-934E-BFFB1E044AD1}" dt="2022-03-10T03:47:10.093" v="2862" actId="20577"/>
          <ac:spMkLst>
            <pc:docMk/>
            <pc:sldMk cId="2076093595" sldId="263"/>
            <ac:spMk id="2" creationId="{D3DB7B2C-7FD0-264A-A38C-B7CF21E0E5A9}"/>
          </ac:spMkLst>
        </pc:spChg>
        <pc:spChg chg="add del mod">
          <ac:chgData name="8801719924582" userId="250553e49114e675" providerId="LiveId" clId="{CA0F8763-14CB-C742-934E-BFFB1E044AD1}" dt="2022-03-07T12:36:13.705" v="1660" actId="478"/>
          <ac:spMkLst>
            <pc:docMk/>
            <pc:sldMk cId="2076093595" sldId="263"/>
            <ac:spMk id="5" creationId="{B77E7B72-E440-D145-8DC5-64491369330F}"/>
          </ac:spMkLst>
        </pc:spChg>
        <pc:picChg chg="del mod">
          <ac:chgData name="8801719924582" userId="250553e49114e675" providerId="LiveId" clId="{CA0F8763-14CB-C742-934E-BFFB1E044AD1}" dt="2022-03-07T12:35:54.990" v="1656" actId="478"/>
          <ac:picMkLst>
            <pc:docMk/>
            <pc:sldMk cId="2076093595" sldId="263"/>
            <ac:picMk id="4" creationId="{D4F41C5F-4F5B-BD49-BE32-6636B2DB20E2}"/>
          </ac:picMkLst>
        </pc:picChg>
      </pc:sldChg>
      <pc:sldChg chg="addSp delSp modSp new">
        <pc:chgData name="8801719924582" userId="250553e49114e675" providerId="LiveId" clId="{CA0F8763-14CB-C742-934E-BFFB1E044AD1}" dt="2022-03-08T13:24:44.771" v="2070" actId="255"/>
        <pc:sldMkLst>
          <pc:docMk/>
          <pc:sldMk cId="1119330543" sldId="264"/>
        </pc:sldMkLst>
        <pc:spChg chg="mod">
          <ac:chgData name="8801719924582" userId="250553e49114e675" providerId="LiveId" clId="{CA0F8763-14CB-C742-934E-BFFB1E044AD1}" dt="2022-03-08T13:22:43.459" v="2015" actId="20577"/>
          <ac:spMkLst>
            <pc:docMk/>
            <pc:sldMk cId="1119330543" sldId="264"/>
            <ac:spMk id="2" creationId="{9631FBD5-8D05-974A-8835-AF15371A6FFB}"/>
          </ac:spMkLst>
        </pc:spChg>
        <pc:spChg chg="del mod">
          <ac:chgData name="8801719924582" userId="250553e49114e675" providerId="LiveId" clId="{CA0F8763-14CB-C742-934E-BFFB1E044AD1}" dt="2022-03-07T06:43:30.915" v="720" actId="478"/>
          <ac:spMkLst>
            <pc:docMk/>
            <pc:sldMk cId="1119330543" sldId="264"/>
            <ac:spMk id="3" creationId="{EB7BF087-B102-FD44-AC4F-4DC747E711D5}"/>
          </ac:spMkLst>
        </pc:spChg>
        <pc:spChg chg="add mod">
          <ac:chgData name="8801719924582" userId="250553e49114e675" providerId="LiveId" clId="{CA0F8763-14CB-C742-934E-BFFB1E044AD1}" dt="2022-03-08T13:24:44.771" v="2070" actId="255"/>
          <ac:spMkLst>
            <pc:docMk/>
            <pc:sldMk cId="1119330543" sldId="264"/>
            <ac:spMk id="5" creationId="{5C79D033-F5D1-F041-B299-59F71D440D58}"/>
          </ac:spMkLst>
        </pc:spChg>
      </pc:sldChg>
      <pc:sldChg chg="addSp delSp modSp new">
        <pc:chgData name="8801719924582" userId="250553e49114e675" providerId="LiveId" clId="{CA0F8763-14CB-C742-934E-BFFB1E044AD1}" dt="2022-03-08T13:35:20.141" v="2318" actId="20577"/>
        <pc:sldMkLst>
          <pc:docMk/>
          <pc:sldMk cId="2776432754" sldId="265"/>
        </pc:sldMkLst>
        <pc:spChg chg="del mod">
          <ac:chgData name="8801719924582" userId="250553e49114e675" providerId="LiveId" clId="{CA0F8763-14CB-C742-934E-BFFB1E044AD1}" dt="2022-03-07T06:57:22.645" v="1003" actId="478"/>
          <ac:spMkLst>
            <pc:docMk/>
            <pc:sldMk cId="2776432754" sldId="265"/>
            <ac:spMk id="2" creationId="{0E14F1A0-4208-464A-8EC7-19283E53E155}"/>
          </ac:spMkLst>
        </pc:spChg>
        <pc:spChg chg="del mod">
          <ac:chgData name="8801719924582" userId="250553e49114e675" providerId="LiveId" clId="{CA0F8763-14CB-C742-934E-BFFB1E044AD1}" dt="2022-03-07T06:57:16.546" v="1002" actId="478"/>
          <ac:spMkLst>
            <pc:docMk/>
            <pc:sldMk cId="2776432754" sldId="265"/>
            <ac:spMk id="3" creationId="{EA1C835C-D595-9243-873A-03A577685624}"/>
          </ac:spMkLst>
        </pc:spChg>
        <pc:spChg chg="add mod">
          <ac:chgData name="8801719924582" userId="250553e49114e675" providerId="LiveId" clId="{CA0F8763-14CB-C742-934E-BFFB1E044AD1}" dt="2022-03-08T13:35:20.141" v="2318" actId="20577"/>
          <ac:spMkLst>
            <pc:docMk/>
            <pc:sldMk cId="2776432754" sldId="265"/>
            <ac:spMk id="5" creationId="{2A87C7FD-2C13-0448-B923-000C18964CA8}"/>
          </ac:spMkLst>
        </pc:spChg>
        <pc:spChg chg="add mod">
          <ac:chgData name="8801719924582" userId="250553e49114e675" providerId="LiveId" clId="{CA0F8763-14CB-C742-934E-BFFB1E044AD1}" dt="2022-03-07T11:52:23.887" v="1061" actId="242"/>
          <ac:spMkLst>
            <pc:docMk/>
            <pc:sldMk cId="2776432754" sldId="265"/>
            <ac:spMk id="7" creationId="{6C3A9B15-3A0E-A14E-9A7B-D881C714FB20}"/>
          </ac:spMkLst>
        </pc:spChg>
      </pc:sldChg>
      <pc:sldChg chg="addSp delSp modSp new">
        <pc:chgData name="8801719924582" userId="250553e49114e675" providerId="LiveId" clId="{CA0F8763-14CB-C742-934E-BFFB1E044AD1}" dt="2022-03-10T03:49:08.156" v="2866" actId="931"/>
        <pc:sldMkLst>
          <pc:docMk/>
          <pc:sldMk cId="1685772348" sldId="266"/>
        </pc:sldMkLst>
        <pc:spChg chg="del mod">
          <ac:chgData name="8801719924582" userId="250553e49114e675" providerId="LiveId" clId="{CA0F8763-14CB-C742-934E-BFFB1E044AD1}" dt="2022-03-10T03:48:25.935" v="2864" actId="478"/>
          <ac:spMkLst>
            <pc:docMk/>
            <pc:sldMk cId="1685772348" sldId="266"/>
            <ac:spMk id="2" creationId="{A109426C-47EF-BB44-93D5-F1F7FA3E2DCD}"/>
          </ac:spMkLst>
        </pc:spChg>
        <pc:spChg chg="del mod">
          <ac:chgData name="8801719924582" userId="250553e49114e675" providerId="LiveId" clId="{CA0F8763-14CB-C742-934E-BFFB1E044AD1}" dt="2022-03-10T03:48:09.350" v="2863" actId="478"/>
          <ac:spMkLst>
            <pc:docMk/>
            <pc:sldMk cId="1685772348" sldId="266"/>
            <ac:spMk id="3" creationId="{DAFC5D7F-4A7B-804B-96E9-E1D6353BF13D}"/>
          </ac:spMkLst>
        </pc:spChg>
        <pc:spChg chg="add del mod">
          <ac:chgData name="8801719924582" userId="250553e49114e675" providerId="LiveId" clId="{CA0F8763-14CB-C742-934E-BFFB1E044AD1}" dt="2022-03-10T03:49:08.156" v="2866" actId="931"/>
          <ac:spMkLst>
            <pc:docMk/>
            <pc:sldMk cId="1685772348" sldId="266"/>
            <ac:spMk id="5" creationId="{2AEB8A5B-EA11-0140-95D1-ECD2E907DE7D}"/>
          </ac:spMkLst>
        </pc:spChg>
        <pc:spChg chg="add mod">
          <ac:chgData name="8801719924582" userId="250553e49114e675" providerId="LiveId" clId="{CA0F8763-14CB-C742-934E-BFFB1E044AD1}" dt="2022-03-10T03:48:28.235" v="2865" actId="1076"/>
          <ac:spMkLst>
            <pc:docMk/>
            <pc:sldMk cId="1685772348" sldId="266"/>
            <ac:spMk id="7" creationId="{054623FF-E19D-9945-8C04-16F049CC7B70}"/>
          </ac:spMkLst>
        </pc:spChg>
        <pc:picChg chg="add mod ord">
          <ac:chgData name="8801719924582" userId="250553e49114e675" providerId="LiveId" clId="{CA0F8763-14CB-C742-934E-BFFB1E044AD1}" dt="2022-03-10T03:49:08.156" v="2866" actId="931"/>
          <ac:picMkLst>
            <pc:docMk/>
            <pc:sldMk cId="1685772348" sldId="266"/>
            <ac:picMk id="8" creationId="{8B7E2C89-015E-2946-916D-53933B6F0FB0}"/>
          </ac:picMkLst>
        </pc:picChg>
      </pc:sldChg>
      <pc:sldChg chg="addSp delSp modSp new">
        <pc:chgData name="8801719924582" userId="250553e49114e675" providerId="LiveId" clId="{CA0F8763-14CB-C742-934E-BFFB1E044AD1}" dt="2022-03-07T12:56:32.480" v="1996" actId="14100"/>
        <pc:sldMkLst>
          <pc:docMk/>
          <pc:sldMk cId="4020380817" sldId="267"/>
        </pc:sldMkLst>
        <pc:spChg chg="mod">
          <ac:chgData name="8801719924582" userId="250553e49114e675" providerId="LiveId" clId="{CA0F8763-14CB-C742-934E-BFFB1E044AD1}" dt="2022-03-07T12:56:19.043" v="1993" actId="1076"/>
          <ac:spMkLst>
            <pc:docMk/>
            <pc:sldMk cId="4020380817" sldId="267"/>
            <ac:spMk id="2" creationId="{DF0A2C28-7160-A349-B8AE-5BA5EDEA4C9B}"/>
          </ac:spMkLst>
        </pc:spChg>
        <pc:spChg chg="del">
          <ac:chgData name="8801719924582" userId="250553e49114e675" providerId="LiveId" clId="{CA0F8763-14CB-C742-934E-BFFB1E044AD1}" dt="2022-03-07T12:55:47.065" v="1989" actId="931"/>
          <ac:spMkLst>
            <pc:docMk/>
            <pc:sldMk cId="4020380817" sldId="267"/>
            <ac:spMk id="3" creationId="{1FEB74F7-819B-7A4F-82DE-565E9BBE69F3}"/>
          </ac:spMkLst>
        </pc:spChg>
        <pc:picChg chg="add mod ord">
          <ac:chgData name="8801719924582" userId="250553e49114e675" providerId="LiveId" clId="{CA0F8763-14CB-C742-934E-BFFB1E044AD1}" dt="2022-03-07T12:56:32.480" v="1996" actId="14100"/>
          <ac:picMkLst>
            <pc:docMk/>
            <pc:sldMk cId="4020380817" sldId="267"/>
            <ac:picMk id="4" creationId="{629C8678-F1C0-DC41-8737-2E5D4C0F8469}"/>
          </ac:picMkLst>
        </pc:picChg>
      </pc:sldChg>
    </pc:docChg>
  </pc:docChgLst>
  <pc:docChgLst>
    <pc:chgData name="8801719924582" userId="250553e49114e675" providerId="LiveId" clId="{2522C721-A094-B147-89B8-49EC8D7A54D3}"/>
    <pc:docChg chg="undo custSel addSld delSld modSld">
      <pc:chgData name="8801719924582" userId="250553e49114e675" providerId="LiveId" clId="{2522C721-A094-B147-89B8-49EC8D7A54D3}" dt="2022-03-12T09:55:06.717" v="2064" actId="20577"/>
      <pc:docMkLst>
        <pc:docMk/>
      </pc:docMkLst>
      <pc:sldChg chg="addSp modSp">
        <pc:chgData name="8801719924582" userId="250553e49114e675" providerId="LiveId" clId="{2522C721-A094-B147-89B8-49EC8D7A54D3}" dt="2022-03-11T16:16:03.015" v="789" actId="14100"/>
        <pc:sldMkLst>
          <pc:docMk/>
          <pc:sldMk cId="2896750356" sldId="256"/>
        </pc:sldMkLst>
        <pc:picChg chg="add mod">
          <ac:chgData name="8801719924582" userId="250553e49114e675" providerId="LiveId" clId="{2522C721-A094-B147-89B8-49EC8D7A54D3}" dt="2022-03-11T16:16:03.015" v="789" actId="14100"/>
          <ac:picMkLst>
            <pc:docMk/>
            <pc:sldMk cId="2896750356" sldId="256"/>
            <ac:picMk id="2" creationId="{C934E225-C1AB-294F-9406-7718CB9FDD96}"/>
          </ac:picMkLst>
        </pc:picChg>
      </pc:sldChg>
      <pc:sldChg chg="addSp delSp modSp">
        <pc:chgData name="8801719924582" userId="250553e49114e675" providerId="LiveId" clId="{2522C721-A094-B147-89B8-49EC8D7A54D3}" dt="2022-03-11T15:41:33.202" v="159" actId="255"/>
        <pc:sldMkLst>
          <pc:docMk/>
          <pc:sldMk cId="1685772348" sldId="266"/>
        </pc:sldMkLst>
        <pc:spChg chg="add mod">
          <ac:chgData name="8801719924582" userId="250553e49114e675" providerId="LiveId" clId="{2522C721-A094-B147-89B8-49EC8D7A54D3}" dt="2022-03-11T15:41:33.202" v="159" actId="255"/>
          <ac:spMkLst>
            <pc:docMk/>
            <pc:sldMk cId="1685772348" sldId="266"/>
            <ac:spMk id="3" creationId="{CF7414D9-4C31-B844-87BD-3645394DE5B8}"/>
          </ac:spMkLst>
        </pc:spChg>
        <pc:spChg chg="mod">
          <ac:chgData name="8801719924582" userId="250553e49114e675" providerId="LiveId" clId="{2522C721-A094-B147-89B8-49EC8D7A54D3}" dt="2022-03-11T15:33:23.478" v="12" actId="242"/>
          <ac:spMkLst>
            <pc:docMk/>
            <pc:sldMk cId="1685772348" sldId="266"/>
            <ac:spMk id="7" creationId="{054623FF-E19D-9945-8C04-16F049CC7B70}"/>
          </ac:spMkLst>
        </pc:spChg>
        <pc:picChg chg="del">
          <ac:chgData name="8801719924582" userId="250553e49114e675" providerId="LiveId" clId="{2522C721-A094-B147-89B8-49EC8D7A54D3}" dt="2022-03-11T15:29:52.312" v="0" actId="478"/>
          <ac:picMkLst>
            <pc:docMk/>
            <pc:sldMk cId="1685772348" sldId="266"/>
            <ac:picMk id="8" creationId="{8B7E2C89-015E-2946-916D-53933B6F0FB0}"/>
          </ac:picMkLst>
        </pc:picChg>
      </pc:sldChg>
      <pc:sldChg chg="modSp new">
        <pc:chgData name="8801719924582" userId="250553e49114e675" providerId="LiveId" clId="{2522C721-A094-B147-89B8-49EC8D7A54D3}" dt="2022-03-11T16:13:04.753" v="773" actId="27636"/>
        <pc:sldMkLst>
          <pc:docMk/>
          <pc:sldMk cId="2038915346" sldId="267"/>
        </pc:sldMkLst>
        <pc:spChg chg="mod">
          <ac:chgData name="8801719924582" userId="250553e49114e675" providerId="LiveId" clId="{2522C721-A094-B147-89B8-49EC8D7A54D3}" dt="2022-03-11T15:56:25.439" v="510" actId="242"/>
          <ac:spMkLst>
            <pc:docMk/>
            <pc:sldMk cId="2038915346" sldId="267"/>
            <ac:spMk id="2" creationId="{16EFCB3E-4E6B-5046-93DC-D17FD99318BE}"/>
          </ac:spMkLst>
        </pc:spChg>
        <pc:spChg chg="mod">
          <ac:chgData name="8801719924582" userId="250553e49114e675" providerId="LiveId" clId="{2522C721-A094-B147-89B8-49EC8D7A54D3}" dt="2022-03-11T16:13:04.753" v="773" actId="27636"/>
          <ac:spMkLst>
            <pc:docMk/>
            <pc:sldMk cId="2038915346" sldId="267"/>
            <ac:spMk id="3" creationId="{2B30A41C-A024-7542-847F-9993D3976C17}"/>
          </ac:spMkLst>
        </pc:spChg>
      </pc:sldChg>
      <pc:sldChg chg="addSp delSp modSp del">
        <pc:chgData name="8801719924582" userId="250553e49114e675" providerId="LiveId" clId="{2522C721-A094-B147-89B8-49EC8D7A54D3}" dt="2022-03-11T15:52:42.031" v="465" actId="2696"/>
        <pc:sldMkLst>
          <pc:docMk/>
          <pc:sldMk cId="4020380817" sldId="267"/>
        </pc:sldMkLst>
        <pc:spChg chg="mod">
          <ac:chgData name="8801719924582" userId="250553e49114e675" providerId="LiveId" clId="{2522C721-A094-B147-89B8-49EC8D7A54D3}" dt="2022-03-11T15:43:22.031" v="205" actId="122"/>
          <ac:spMkLst>
            <pc:docMk/>
            <pc:sldMk cId="4020380817" sldId="267"/>
            <ac:spMk id="2" creationId="{DF0A2C28-7160-A349-B8AE-5BA5EDEA4C9B}"/>
          </ac:spMkLst>
        </pc:spChg>
        <pc:spChg chg="add mod">
          <ac:chgData name="8801719924582" userId="250553e49114e675" providerId="LiveId" clId="{2522C721-A094-B147-89B8-49EC8D7A54D3}" dt="2022-03-11T15:52:19.328" v="464" actId="688"/>
          <ac:spMkLst>
            <pc:docMk/>
            <pc:sldMk cId="4020380817" sldId="267"/>
            <ac:spMk id="5" creationId="{D5D8438D-024A-7C42-8645-172B5AF44272}"/>
          </ac:spMkLst>
        </pc:spChg>
        <pc:spChg chg="add mod">
          <ac:chgData name="8801719924582" userId="250553e49114e675" providerId="LiveId" clId="{2522C721-A094-B147-89B8-49EC8D7A54D3}" dt="2022-03-11T15:52:03.076" v="463" actId="14100"/>
          <ac:spMkLst>
            <pc:docMk/>
            <pc:sldMk cId="4020380817" sldId="267"/>
            <ac:spMk id="7" creationId="{9C6966F4-A75E-F44C-86D7-81C5046AE1B1}"/>
          </ac:spMkLst>
        </pc:spChg>
        <pc:picChg chg="del">
          <ac:chgData name="8801719924582" userId="250553e49114e675" providerId="LiveId" clId="{2522C721-A094-B147-89B8-49EC8D7A54D3}" dt="2022-03-11T15:42:04.324" v="160" actId="478"/>
          <ac:picMkLst>
            <pc:docMk/>
            <pc:sldMk cId="4020380817" sldId="267"/>
            <ac:picMk id="4" creationId="{629C8678-F1C0-DC41-8737-2E5D4C0F8469}"/>
          </ac:picMkLst>
        </pc:picChg>
      </pc:sldChg>
      <pc:sldChg chg="addSp delSp modSp new">
        <pc:chgData name="8801719924582" userId="250553e49114e675" providerId="LiveId" clId="{2522C721-A094-B147-89B8-49EC8D7A54D3}" dt="2022-03-12T03:38:28.501" v="1028" actId="478"/>
        <pc:sldMkLst>
          <pc:docMk/>
          <pc:sldMk cId="1935612541" sldId="268"/>
        </pc:sldMkLst>
        <pc:spChg chg="del">
          <ac:chgData name="8801719924582" userId="250553e49114e675" providerId="LiveId" clId="{2522C721-A094-B147-89B8-49EC8D7A54D3}" dt="2022-03-12T03:26:59.601" v="794" actId="478"/>
          <ac:spMkLst>
            <pc:docMk/>
            <pc:sldMk cId="1935612541" sldId="268"/>
            <ac:spMk id="2" creationId="{273C9A4B-2AEC-6048-940E-58B067316DE5}"/>
          </ac:spMkLst>
        </pc:spChg>
        <pc:spChg chg="del mod">
          <ac:chgData name="8801719924582" userId="250553e49114e675" providerId="LiveId" clId="{2522C721-A094-B147-89B8-49EC8D7A54D3}" dt="2022-03-12T03:26:55.879" v="793" actId="478"/>
          <ac:spMkLst>
            <pc:docMk/>
            <pc:sldMk cId="1935612541" sldId="268"/>
            <ac:spMk id="3" creationId="{5F7FC2F9-25C8-9444-B200-615354E79346}"/>
          </ac:spMkLst>
        </pc:spChg>
        <pc:spChg chg="add del">
          <ac:chgData name="8801719924582" userId="250553e49114e675" providerId="LiveId" clId="{2522C721-A094-B147-89B8-49EC8D7A54D3}" dt="2022-03-12T03:38:28.501" v="1028" actId="478"/>
          <ac:spMkLst>
            <pc:docMk/>
            <pc:sldMk cId="1935612541" sldId="268"/>
            <ac:spMk id="5" creationId="{DCF92155-DE95-284F-B5F6-61236706A340}"/>
          </ac:spMkLst>
        </pc:spChg>
      </pc:sldChg>
      <pc:sldChg chg="delSp modSp new">
        <pc:chgData name="8801719924582" userId="250553e49114e675" providerId="LiveId" clId="{2522C721-A094-B147-89B8-49EC8D7A54D3}" dt="2022-03-12T03:38:10.404" v="1027"/>
        <pc:sldMkLst>
          <pc:docMk/>
          <pc:sldMk cId="1507822250" sldId="269"/>
        </pc:sldMkLst>
        <pc:spChg chg="del">
          <ac:chgData name="8801719924582" userId="250553e49114e675" providerId="LiveId" clId="{2522C721-A094-B147-89B8-49EC8D7A54D3}" dt="2022-03-12T03:27:42.153" v="797" actId="478"/>
          <ac:spMkLst>
            <pc:docMk/>
            <pc:sldMk cId="1507822250" sldId="269"/>
            <ac:spMk id="2" creationId="{64F5413A-314B-5E4B-8C43-67EB020A83BA}"/>
          </ac:spMkLst>
        </pc:spChg>
        <pc:spChg chg="mod">
          <ac:chgData name="8801719924582" userId="250553e49114e675" providerId="LiveId" clId="{2522C721-A094-B147-89B8-49EC8D7A54D3}" dt="2022-03-12T03:38:10.404" v="1027"/>
          <ac:spMkLst>
            <pc:docMk/>
            <pc:sldMk cId="1507822250" sldId="269"/>
            <ac:spMk id="3" creationId="{C9DC8147-5011-E542-ADB2-9F7ED9246251}"/>
          </ac:spMkLst>
        </pc:spChg>
      </pc:sldChg>
      <pc:sldChg chg="delSp modSp new">
        <pc:chgData name="8801719924582" userId="250553e49114e675" providerId="LiveId" clId="{2522C721-A094-B147-89B8-49EC8D7A54D3}" dt="2022-03-12T03:44:58.534" v="1161" actId="255"/>
        <pc:sldMkLst>
          <pc:docMk/>
          <pc:sldMk cId="2495344858" sldId="270"/>
        </pc:sldMkLst>
        <pc:spChg chg="del">
          <ac:chgData name="8801719924582" userId="250553e49114e675" providerId="LiveId" clId="{2522C721-A094-B147-89B8-49EC8D7A54D3}" dt="2022-03-12T03:38:54.311" v="1030" actId="478"/>
          <ac:spMkLst>
            <pc:docMk/>
            <pc:sldMk cId="2495344858" sldId="270"/>
            <ac:spMk id="2" creationId="{9E0FE258-95ED-FA47-881D-F3A41025B5D7}"/>
          </ac:spMkLst>
        </pc:spChg>
        <pc:spChg chg="mod">
          <ac:chgData name="8801719924582" userId="250553e49114e675" providerId="LiveId" clId="{2522C721-A094-B147-89B8-49EC8D7A54D3}" dt="2022-03-12T03:44:58.534" v="1161" actId="255"/>
          <ac:spMkLst>
            <pc:docMk/>
            <pc:sldMk cId="2495344858" sldId="270"/>
            <ac:spMk id="3" creationId="{53E48972-8B6E-8148-84AD-5470E09F74AA}"/>
          </ac:spMkLst>
        </pc:spChg>
      </pc:sldChg>
      <pc:sldChg chg="addSp delSp modSp new del mod chgLayout">
        <pc:chgData name="8801719924582" userId="250553e49114e675" providerId="LiveId" clId="{2522C721-A094-B147-89B8-49EC8D7A54D3}" dt="2022-03-12T09:32:56.154" v="1282" actId="2696"/>
        <pc:sldMkLst>
          <pc:docMk/>
          <pc:sldMk cId="457943183" sldId="271"/>
        </pc:sldMkLst>
        <pc:spChg chg="add mod ord">
          <ac:chgData name="8801719924582" userId="250553e49114e675" providerId="LiveId" clId="{2522C721-A094-B147-89B8-49EC8D7A54D3}" dt="2022-03-12T09:31:11.159" v="1240" actId="700"/>
          <ac:spMkLst>
            <pc:docMk/>
            <pc:sldMk cId="457943183" sldId="271"/>
            <ac:spMk id="2" creationId="{315ABCFD-49FC-524B-A2DC-8BDAA3F01AC0}"/>
          </ac:spMkLst>
        </pc:spChg>
        <pc:spChg chg="del mod">
          <ac:chgData name="8801719924582" userId="250553e49114e675" providerId="LiveId" clId="{2522C721-A094-B147-89B8-49EC8D7A54D3}" dt="2022-03-12T04:23:26.717" v="1230" actId="478"/>
          <ac:spMkLst>
            <pc:docMk/>
            <pc:sldMk cId="457943183" sldId="271"/>
            <ac:spMk id="2" creationId="{4C62931B-1F44-0243-B392-0392BA2FEAE4}"/>
          </ac:spMkLst>
        </pc:spChg>
        <pc:spChg chg="mod ord">
          <ac:chgData name="8801719924582" userId="250553e49114e675" providerId="LiveId" clId="{2522C721-A094-B147-89B8-49EC8D7A54D3}" dt="2022-03-12T09:31:11.159" v="1240" actId="700"/>
          <ac:spMkLst>
            <pc:docMk/>
            <pc:sldMk cId="457943183" sldId="271"/>
            <ac:spMk id="3" creationId="{BD0A817E-CBEA-7545-9528-4C4BD62B6781}"/>
          </ac:spMkLst>
        </pc:spChg>
        <pc:spChg chg="add mod ord">
          <ac:chgData name="8801719924582" userId="250553e49114e675" providerId="LiveId" clId="{2522C721-A094-B147-89B8-49EC8D7A54D3}" dt="2022-03-12T09:32:32.771" v="1281" actId="242"/>
          <ac:spMkLst>
            <pc:docMk/>
            <pc:sldMk cId="457943183" sldId="271"/>
            <ac:spMk id="4" creationId="{1BE23E68-DC70-4E4D-83C6-501C972A6D37}"/>
          </ac:spMkLst>
        </pc:spChg>
        <pc:spChg chg="add del mod">
          <ac:chgData name="8801719924582" userId="250553e49114e675" providerId="LiveId" clId="{2522C721-A094-B147-89B8-49EC8D7A54D3}" dt="2022-03-12T09:30:50.307" v="1238" actId="478"/>
          <ac:spMkLst>
            <pc:docMk/>
            <pc:sldMk cId="457943183" sldId="271"/>
            <ac:spMk id="5" creationId="{3FB9C33C-10C7-4A41-B919-04ECC1403E8E}"/>
          </ac:spMkLst>
        </pc:spChg>
        <pc:picChg chg="add del mod">
          <ac:chgData name="8801719924582" userId="250553e49114e675" providerId="LiveId" clId="{2522C721-A094-B147-89B8-49EC8D7A54D3}" dt="2022-03-12T09:30:47.625" v="1237" actId="478"/>
          <ac:picMkLst>
            <pc:docMk/>
            <pc:sldMk cId="457943183" sldId="271"/>
            <ac:picMk id="6" creationId="{636DCFDA-02BE-824F-B8CC-2A12C6F83008}"/>
          </ac:picMkLst>
        </pc:picChg>
      </pc:sldChg>
      <pc:sldChg chg="addSp delSp modSp new">
        <pc:chgData name="8801719924582" userId="250553e49114e675" providerId="LiveId" clId="{2522C721-A094-B147-89B8-49EC8D7A54D3}" dt="2022-03-12T04:22:32.259" v="1229" actId="3680"/>
        <pc:sldMkLst>
          <pc:docMk/>
          <pc:sldMk cId="2119987452" sldId="272"/>
        </pc:sldMkLst>
        <pc:spChg chg="del">
          <ac:chgData name="8801719924582" userId="250553e49114e675" providerId="LiveId" clId="{2522C721-A094-B147-89B8-49EC8D7A54D3}" dt="2022-03-12T03:48:38.252" v="1164" actId="478"/>
          <ac:spMkLst>
            <pc:docMk/>
            <pc:sldMk cId="2119987452" sldId="272"/>
            <ac:spMk id="2" creationId="{BF1CB5A7-2310-AC49-B3DF-F0D97989132A}"/>
          </ac:spMkLst>
        </pc:spChg>
        <pc:spChg chg="del">
          <ac:chgData name="8801719924582" userId="250553e49114e675" providerId="LiveId" clId="{2522C721-A094-B147-89B8-49EC8D7A54D3}" dt="2022-03-12T04:22:32.259" v="1229" actId="3680"/>
          <ac:spMkLst>
            <pc:docMk/>
            <pc:sldMk cId="2119987452" sldId="272"/>
            <ac:spMk id="3" creationId="{75B68F92-32D4-254E-B5E0-8D56D5C6D2E5}"/>
          </ac:spMkLst>
        </pc:spChg>
        <pc:graphicFrameChg chg="add mod ord modGraphic">
          <ac:chgData name="8801719924582" userId="250553e49114e675" providerId="LiveId" clId="{2522C721-A094-B147-89B8-49EC8D7A54D3}" dt="2022-03-12T04:22:32.259" v="1229" actId="3680"/>
          <ac:graphicFrameMkLst>
            <pc:docMk/>
            <pc:sldMk cId="2119987452" sldId="272"/>
            <ac:graphicFrameMk id="2" creationId="{6812CF3D-D0C5-194F-8998-D708922D8288}"/>
          </ac:graphicFrameMkLst>
        </pc:graphicFrameChg>
      </pc:sldChg>
      <pc:sldChg chg="modSp new">
        <pc:chgData name="8801719924582" userId="250553e49114e675" providerId="LiveId" clId="{2522C721-A094-B147-89B8-49EC8D7A54D3}" dt="2022-03-12T09:40:45.282" v="1552" actId="20577"/>
        <pc:sldMkLst>
          <pc:docMk/>
          <pc:sldMk cId="4130926192" sldId="273"/>
        </pc:sldMkLst>
        <pc:spChg chg="mod">
          <ac:chgData name="8801719924582" userId="250553e49114e675" providerId="LiveId" clId="{2522C721-A094-B147-89B8-49EC8D7A54D3}" dt="2022-03-12T09:34:17.844" v="1333" actId="255"/>
          <ac:spMkLst>
            <pc:docMk/>
            <pc:sldMk cId="4130926192" sldId="273"/>
            <ac:spMk id="2" creationId="{D7873CC5-403D-2046-9527-B088BE8591D8}"/>
          </ac:spMkLst>
        </pc:spChg>
        <pc:spChg chg="mod">
          <ac:chgData name="8801719924582" userId="250553e49114e675" providerId="LiveId" clId="{2522C721-A094-B147-89B8-49EC8D7A54D3}" dt="2022-03-12T09:40:45.282" v="1552" actId="20577"/>
          <ac:spMkLst>
            <pc:docMk/>
            <pc:sldMk cId="4130926192" sldId="273"/>
            <ac:spMk id="3" creationId="{FB5F2391-26B3-F24A-A376-59FD22B35733}"/>
          </ac:spMkLst>
        </pc:spChg>
      </pc:sldChg>
      <pc:sldChg chg="addSp delSp modSp new mod chgLayout">
        <pc:chgData name="8801719924582" userId="250553e49114e675" providerId="LiveId" clId="{2522C721-A094-B147-89B8-49EC8D7A54D3}" dt="2022-03-12T09:50:44.558" v="1927" actId="20577"/>
        <pc:sldMkLst>
          <pc:docMk/>
          <pc:sldMk cId="2227069590" sldId="274"/>
        </pc:sldMkLst>
        <pc:spChg chg="del mod ord">
          <ac:chgData name="8801719924582" userId="250553e49114e675" providerId="LiveId" clId="{2522C721-A094-B147-89B8-49EC8D7A54D3}" dt="2022-03-12T09:42:28.868" v="1564" actId="478"/>
          <ac:spMkLst>
            <pc:docMk/>
            <pc:sldMk cId="2227069590" sldId="274"/>
            <ac:spMk id="2" creationId="{83A614C4-993C-D347-8F80-B6D6FEC80EA1}"/>
          </ac:spMkLst>
        </pc:spChg>
        <pc:spChg chg="mod ord">
          <ac:chgData name="8801719924582" userId="250553e49114e675" providerId="LiveId" clId="{2522C721-A094-B147-89B8-49EC8D7A54D3}" dt="2022-03-12T09:46:27.224" v="1723" actId="27636"/>
          <ac:spMkLst>
            <pc:docMk/>
            <pc:sldMk cId="2227069590" sldId="274"/>
            <ac:spMk id="3" creationId="{F7C62E99-48EF-4D41-AC38-3183547E329C}"/>
          </ac:spMkLst>
        </pc:spChg>
        <pc:spChg chg="add mod ord">
          <ac:chgData name="8801719924582" userId="250553e49114e675" providerId="LiveId" clId="{2522C721-A094-B147-89B8-49EC8D7A54D3}" dt="2022-03-12T09:50:44.558" v="1927" actId="20577"/>
          <ac:spMkLst>
            <pc:docMk/>
            <pc:sldMk cId="2227069590" sldId="274"/>
            <ac:spMk id="4" creationId="{952F9B1A-B2F4-3E48-91B9-6B62C4AE95DA}"/>
          </ac:spMkLst>
        </pc:spChg>
      </pc:sldChg>
      <pc:sldChg chg="delSp modSp new">
        <pc:chgData name="8801719924582" userId="250553e49114e675" providerId="LiveId" clId="{2522C721-A094-B147-89B8-49EC8D7A54D3}" dt="2022-03-12T09:55:06.717" v="2064" actId="20577"/>
        <pc:sldMkLst>
          <pc:docMk/>
          <pc:sldMk cId="1177477190" sldId="275"/>
        </pc:sldMkLst>
        <pc:spChg chg="del">
          <ac:chgData name="8801719924582" userId="250553e49114e675" providerId="LiveId" clId="{2522C721-A094-B147-89B8-49EC8D7A54D3}" dt="2022-03-12T09:51:07.151" v="1931" actId="478"/>
          <ac:spMkLst>
            <pc:docMk/>
            <pc:sldMk cId="1177477190" sldId="275"/>
            <ac:spMk id="2" creationId="{E414A586-058C-7647-B296-6AF1C7A18CBD}"/>
          </ac:spMkLst>
        </pc:spChg>
        <pc:spChg chg="mod">
          <ac:chgData name="8801719924582" userId="250553e49114e675" providerId="LiveId" clId="{2522C721-A094-B147-89B8-49EC8D7A54D3}" dt="2022-03-12T09:55:06.717" v="2064" actId="20577"/>
          <ac:spMkLst>
            <pc:docMk/>
            <pc:sldMk cId="1177477190" sldId="275"/>
            <ac:spMk id="3" creationId="{0332A603-5939-2949-AE41-F355DA53A34D}"/>
          </ac:spMkLst>
        </pc:spChg>
      </pc:sldChg>
    </pc:docChg>
  </pc:docChgLst>
  <pc:docChgLst>
    <pc:chgData name="8801719924582" userId="250553e49114e675" providerId="LiveId" clId="{B4E64D91-15B2-2947-8F9A-E2662DAEB19F}"/>
    <pc:docChg chg="custSel addSld modSld">
      <pc:chgData name="8801719924582" userId="250553e49114e675" providerId="LiveId" clId="{B4E64D91-15B2-2947-8F9A-E2662DAEB19F}" dt="2022-03-02T05:33:23.036" v="161" actId="14100"/>
      <pc:docMkLst>
        <pc:docMk/>
      </pc:docMkLst>
      <pc:sldChg chg="addSp delSp modSp">
        <pc:chgData name="8801719924582" userId="250553e49114e675" providerId="LiveId" clId="{B4E64D91-15B2-2947-8F9A-E2662DAEB19F}" dt="2022-03-02T05:27:30.630" v="136" actId="14100"/>
        <pc:sldMkLst>
          <pc:docMk/>
          <pc:sldMk cId="2896750356" sldId="256"/>
        </pc:sldMkLst>
        <pc:spChg chg="del mod">
          <ac:chgData name="8801719924582" userId="250553e49114e675" providerId="LiveId" clId="{B4E64D91-15B2-2947-8F9A-E2662DAEB19F}" dt="2022-03-02T05:26:24.543" v="131" actId="478"/>
          <ac:spMkLst>
            <pc:docMk/>
            <pc:sldMk cId="2896750356" sldId="256"/>
            <ac:spMk id="2" creationId="{00000000-0000-0000-0000-000000000000}"/>
          </ac:spMkLst>
        </pc:spChg>
        <pc:spChg chg="add mod">
          <ac:chgData name="8801719924582" userId="250553e49114e675" providerId="LiveId" clId="{B4E64D91-15B2-2947-8F9A-E2662DAEB19F}" dt="2022-03-02T05:26:24.543" v="131" actId="478"/>
          <ac:spMkLst>
            <pc:docMk/>
            <pc:sldMk cId="2896750356" sldId="256"/>
            <ac:spMk id="4" creationId="{90720333-9FB7-2C47-8F16-988D6D45185D}"/>
          </ac:spMkLst>
        </pc:spChg>
        <pc:picChg chg="del mod">
          <ac:chgData name="8801719924582" userId="250553e49114e675" providerId="LiveId" clId="{B4E64D91-15B2-2947-8F9A-E2662DAEB19F}" dt="2022-03-01T09:38:19.246" v="64" actId="478"/>
          <ac:picMkLst>
            <pc:docMk/>
            <pc:sldMk cId="2896750356" sldId="256"/>
            <ac:picMk id="3" creationId="{EEA32277-D374-465E-9AD6-0FD23AFEF55F}"/>
          </ac:picMkLst>
        </pc:picChg>
        <pc:picChg chg="add mod">
          <ac:chgData name="8801719924582" userId="250553e49114e675" providerId="LiveId" clId="{B4E64D91-15B2-2947-8F9A-E2662DAEB19F}" dt="2022-03-02T05:27:30.630" v="136" actId="14100"/>
          <ac:picMkLst>
            <pc:docMk/>
            <pc:sldMk cId="2896750356" sldId="256"/>
            <ac:picMk id="5" creationId="{03C4C437-6F54-1840-A563-212D6E6FE2EF}"/>
          </ac:picMkLst>
        </pc:picChg>
      </pc:sldChg>
      <pc:sldChg chg="addSp delSp modSp new addAnim delAnim">
        <pc:chgData name="8801719924582" userId="250553e49114e675" providerId="LiveId" clId="{B4E64D91-15B2-2947-8F9A-E2662DAEB19F}" dt="2022-03-02T05:30:17.569" v="147" actId="1076"/>
        <pc:sldMkLst>
          <pc:docMk/>
          <pc:sldMk cId="222977602" sldId="257"/>
        </pc:sldMkLst>
        <pc:spChg chg="del mod">
          <ac:chgData name="8801719924582" userId="250553e49114e675" providerId="LiveId" clId="{B4E64D91-15B2-2947-8F9A-E2662DAEB19F}" dt="2022-03-02T05:28:13.265" v="139" actId="478"/>
          <ac:spMkLst>
            <pc:docMk/>
            <pc:sldMk cId="222977602" sldId="257"/>
            <ac:spMk id="2" creationId="{74FA43DA-D766-4B4E-A14D-7C11ECB0ED5E}"/>
          </ac:spMkLst>
        </pc:spChg>
        <pc:spChg chg="del mod">
          <ac:chgData name="8801719924582" userId="250553e49114e675" providerId="LiveId" clId="{B4E64D91-15B2-2947-8F9A-E2662DAEB19F}" dt="2022-03-01T09:37:19.992" v="58" actId="931"/>
          <ac:spMkLst>
            <pc:docMk/>
            <pc:sldMk cId="222977602" sldId="257"/>
            <ac:spMk id="3" creationId="{C065A04D-4685-FC41-9258-B9784A10EE78}"/>
          </ac:spMkLst>
        </pc:spChg>
        <pc:spChg chg="add mod">
          <ac:chgData name="8801719924582" userId="250553e49114e675" providerId="LiveId" clId="{B4E64D91-15B2-2947-8F9A-E2662DAEB19F}" dt="2022-03-02T05:28:13.265" v="139" actId="478"/>
          <ac:spMkLst>
            <pc:docMk/>
            <pc:sldMk cId="222977602" sldId="257"/>
            <ac:spMk id="4" creationId="{495DE079-B642-A34B-BDD0-3CD8A19E2670}"/>
          </ac:spMkLst>
        </pc:spChg>
        <pc:spChg chg="add del mod">
          <ac:chgData name="8801719924582" userId="250553e49114e675" providerId="LiveId" clId="{B4E64D91-15B2-2947-8F9A-E2662DAEB19F}" dt="2022-03-02T05:29:47.070" v="140" actId="931"/>
          <ac:spMkLst>
            <pc:docMk/>
            <pc:sldMk cId="222977602" sldId="257"/>
            <ac:spMk id="5" creationId="{157D4339-83C7-8B43-BB0C-70B94FD62B7B}"/>
          </ac:spMkLst>
        </pc:spChg>
        <pc:spChg chg="add del mod">
          <ac:chgData name="8801719924582" userId="250553e49114e675" providerId="LiveId" clId="{B4E64D91-15B2-2947-8F9A-E2662DAEB19F}" dt="2022-03-02T01:07:45.853" v="108" actId="3680"/>
          <ac:spMkLst>
            <pc:docMk/>
            <pc:sldMk cId="222977602" sldId="257"/>
            <ac:spMk id="6" creationId="{39A7BA65-6E30-AC4B-B881-E9BE36DAAB82}"/>
          </ac:spMkLst>
        </pc:spChg>
        <pc:spChg chg="add mod">
          <ac:chgData name="8801719924582" userId="250553e49114e675" providerId="LiveId" clId="{B4E64D91-15B2-2947-8F9A-E2662DAEB19F}" dt="2022-03-02T05:30:17.569" v="147" actId="1076"/>
          <ac:spMkLst>
            <pc:docMk/>
            <pc:sldMk cId="222977602" sldId="257"/>
            <ac:spMk id="7" creationId="{F8A97505-C112-A048-9ABE-E8E075351134}"/>
          </ac:spMkLst>
        </pc:spChg>
        <pc:graphicFrameChg chg="add del mod ord modGraphic">
          <ac:chgData name="8801719924582" userId="250553e49114e675" providerId="LiveId" clId="{B4E64D91-15B2-2947-8F9A-E2662DAEB19F}" dt="2022-03-02T01:08:08.693" v="112" actId="478"/>
          <ac:graphicFrameMkLst>
            <pc:docMk/>
            <pc:sldMk cId="222977602" sldId="257"/>
            <ac:graphicFrameMk id="3" creationId="{BDF77A54-4FD4-864B-A206-2F0FA2B5776E}"/>
          </ac:graphicFrameMkLst>
        </pc:graphicFrameChg>
        <pc:picChg chg="add del mod ord">
          <ac:chgData name="8801719924582" userId="250553e49114e675" providerId="LiveId" clId="{B4E64D91-15B2-2947-8F9A-E2662DAEB19F}" dt="2022-03-01T09:38:10.080" v="62" actId="478"/>
          <ac:picMkLst>
            <pc:docMk/>
            <pc:sldMk cId="222977602" sldId="257"/>
            <ac:picMk id="4" creationId="{7C429FFE-69A0-F347-B83F-F3B381FBCF6A}"/>
          </ac:picMkLst>
        </pc:picChg>
        <pc:picChg chg="add mod ord">
          <ac:chgData name="8801719924582" userId="250553e49114e675" providerId="LiveId" clId="{B4E64D91-15B2-2947-8F9A-E2662DAEB19F}" dt="2022-03-02T05:30:14.289" v="146" actId="1076"/>
          <ac:picMkLst>
            <pc:docMk/>
            <pc:sldMk cId="222977602" sldId="257"/>
            <ac:picMk id="6" creationId="{8BF36776-46C2-7E43-B80C-58C1D2875366}"/>
          </ac:picMkLst>
        </pc:picChg>
      </pc:sldChg>
      <pc:sldChg chg="addSp delSp modSp new">
        <pc:chgData name="8801719924582" userId="250553e49114e675" providerId="LiveId" clId="{B4E64D91-15B2-2947-8F9A-E2662DAEB19F}" dt="2022-03-02T00:56:21.567" v="71" actId="571"/>
        <pc:sldMkLst>
          <pc:docMk/>
          <pc:sldMk cId="3395072896" sldId="258"/>
        </pc:sldMkLst>
        <pc:spChg chg="del">
          <ac:chgData name="8801719924582" userId="250553e49114e675" providerId="LiveId" clId="{B4E64D91-15B2-2947-8F9A-E2662DAEB19F}" dt="2022-03-02T00:56:07.499" v="67" actId="931"/>
          <ac:spMkLst>
            <pc:docMk/>
            <pc:sldMk cId="3395072896" sldId="258"/>
            <ac:spMk id="3" creationId="{E68258A4-8812-D747-8AD3-AFA9CAF6E4D9}"/>
          </ac:spMkLst>
        </pc:spChg>
        <pc:spChg chg="add">
          <ac:chgData name="8801719924582" userId="250553e49114e675" providerId="LiveId" clId="{B4E64D91-15B2-2947-8F9A-E2662DAEB19F}" dt="2022-03-02T00:56:21.567" v="71" actId="571"/>
          <ac:spMkLst>
            <pc:docMk/>
            <pc:sldMk cId="3395072896" sldId="258"/>
            <ac:spMk id="6" creationId="{DF9F2ACF-4E0C-EC4E-B83B-4F2A142FB53F}"/>
          </ac:spMkLst>
        </pc:spChg>
        <pc:picChg chg="add mod ord">
          <ac:chgData name="8801719924582" userId="250553e49114e675" providerId="LiveId" clId="{B4E64D91-15B2-2947-8F9A-E2662DAEB19F}" dt="2022-03-02T00:56:19.082" v="70" actId="14100"/>
          <ac:picMkLst>
            <pc:docMk/>
            <pc:sldMk cId="3395072896" sldId="258"/>
            <ac:picMk id="4" creationId="{880FC710-2F64-584D-AA2E-26AD9F852DCD}"/>
          </ac:picMkLst>
        </pc:picChg>
      </pc:sldChg>
      <pc:sldChg chg="addSp delSp modSp new">
        <pc:chgData name="8801719924582" userId="250553e49114e675" providerId="LiveId" clId="{B4E64D91-15B2-2947-8F9A-E2662DAEB19F}" dt="2022-03-02T01:00:18.046" v="100" actId="14100"/>
        <pc:sldMkLst>
          <pc:docMk/>
          <pc:sldMk cId="1215921517" sldId="259"/>
        </pc:sldMkLst>
        <pc:spChg chg="del">
          <ac:chgData name="8801719924582" userId="250553e49114e675" providerId="LiveId" clId="{B4E64D91-15B2-2947-8F9A-E2662DAEB19F}" dt="2022-03-02T00:57:03.558" v="73" actId="931"/>
          <ac:spMkLst>
            <pc:docMk/>
            <pc:sldMk cId="1215921517" sldId="259"/>
            <ac:spMk id="3" creationId="{E55811DE-F69F-EA4B-9FB0-090D73C48C9A}"/>
          </ac:spMkLst>
        </pc:spChg>
        <pc:picChg chg="add mod ord">
          <ac:chgData name="8801719924582" userId="250553e49114e675" providerId="LiveId" clId="{B4E64D91-15B2-2947-8F9A-E2662DAEB19F}" dt="2022-03-02T01:00:18.046" v="100" actId="14100"/>
          <ac:picMkLst>
            <pc:docMk/>
            <pc:sldMk cId="1215921517" sldId="259"/>
            <ac:picMk id="4" creationId="{15AE0090-7CDD-084B-892F-5F281C714AE2}"/>
          </ac:picMkLst>
        </pc:picChg>
      </pc:sldChg>
      <pc:sldChg chg="addSp delSp modSp new">
        <pc:chgData name="8801719924582" userId="250553e49114e675" providerId="LiveId" clId="{B4E64D91-15B2-2947-8F9A-E2662DAEB19F}" dt="2022-03-02T00:59:45.657" v="94" actId="14100"/>
        <pc:sldMkLst>
          <pc:docMk/>
          <pc:sldMk cId="1112794907" sldId="260"/>
        </pc:sldMkLst>
        <pc:spChg chg="del">
          <ac:chgData name="8801719924582" userId="250553e49114e675" providerId="LiveId" clId="{B4E64D91-15B2-2947-8F9A-E2662DAEB19F}" dt="2022-03-02T00:58:42.819" v="83" actId="931"/>
          <ac:spMkLst>
            <pc:docMk/>
            <pc:sldMk cId="1112794907" sldId="260"/>
            <ac:spMk id="3" creationId="{388B94A5-4B8E-D14E-AA64-25CF3035A583}"/>
          </ac:spMkLst>
        </pc:spChg>
        <pc:picChg chg="add mod ord">
          <ac:chgData name="8801719924582" userId="250553e49114e675" providerId="LiveId" clId="{B4E64D91-15B2-2947-8F9A-E2662DAEB19F}" dt="2022-03-02T00:59:45.657" v="94" actId="14100"/>
          <ac:picMkLst>
            <pc:docMk/>
            <pc:sldMk cId="1112794907" sldId="260"/>
            <ac:picMk id="4" creationId="{61E5F9BE-B74B-C84F-9D78-9A6FF07F3E78}"/>
          </ac:picMkLst>
        </pc:picChg>
      </pc:sldChg>
      <pc:sldChg chg="addSp delSp modSp new">
        <pc:chgData name="8801719924582" userId="250553e49114e675" providerId="LiveId" clId="{B4E64D91-15B2-2947-8F9A-E2662DAEB19F}" dt="2022-03-02T04:25:25.136" v="122" actId="688"/>
        <pc:sldMkLst>
          <pc:docMk/>
          <pc:sldMk cId="3678556129" sldId="261"/>
        </pc:sldMkLst>
        <pc:spChg chg="del">
          <ac:chgData name="8801719924582" userId="250553e49114e675" providerId="LiveId" clId="{B4E64D91-15B2-2947-8F9A-E2662DAEB19F}" dt="2022-03-02T04:24:47.975" v="114" actId="931"/>
          <ac:spMkLst>
            <pc:docMk/>
            <pc:sldMk cId="3678556129" sldId="261"/>
            <ac:spMk id="3" creationId="{E2BC1FC8-EFFB-6540-A2BB-3F215B4602E0}"/>
          </ac:spMkLst>
        </pc:spChg>
        <pc:spChg chg="add mod">
          <ac:chgData name="8801719924582" userId="250553e49114e675" providerId="LiveId" clId="{B4E64D91-15B2-2947-8F9A-E2662DAEB19F}" dt="2022-03-02T01:01:05.778" v="102" actId="14100"/>
          <ac:spMkLst>
            <pc:docMk/>
            <pc:sldMk cId="3678556129" sldId="261"/>
            <ac:spMk id="4" creationId="{7BCB8D1E-515A-CA41-862A-B04558E8E96B}"/>
          </ac:spMkLst>
        </pc:spChg>
        <pc:spChg chg="add mod">
          <ac:chgData name="8801719924582" userId="250553e49114e675" providerId="LiveId" clId="{B4E64D91-15B2-2947-8F9A-E2662DAEB19F}" dt="2022-03-02T01:02:28.442" v="105" actId="14100"/>
          <ac:spMkLst>
            <pc:docMk/>
            <pc:sldMk cId="3678556129" sldId="261"/>
            <ac:spMk id="5" creationId="{AB640973-D0F2-724A-8028-6EA12686A388}"/>
          </ac:spMkLst>
        </pc:spChg>
        <pc:spChg chg="add mod">
          <ac:chgData name="8801719924582" userId="250553e49114e675" providerId="LiveId" clId="{B4E64D91-15B2-2947-8F9A-E2662DAEB19F}" dt="2022-03-02T01:02:33.327" v="107" actId="14100"/>
          <ac:spMkLst>
            <pc:docMk/>
            <pc:sldMk cId="3678556129" sldId="261"/>
            <ac:spMk id="6" creationId="{A125E897-8175-0843-97BB-D172496A569F}"/>
          </ac:spMkLst>
        </pc:spChg>
        <pc:picChg chg="add mod ord">
          <ac:chgData name="8801719924582" userId="250553e49114e675" providerId="LiveId" clId="{B4E64D91-15B2-2947-8F9A-E2662DAEB19F}" dt="2022-03-02T04:25:25.136" v="122" actId="688"/>
          <ac:picMkLst>
            <pc:docMk/>
            <pc:sldMk cId="3678556129" sldId="261"/>
            <ac:picMk id="7" creationId="{7B67458F-A289-EC48-A9F9-89602D29A33E}"/>
          </ac:picMkLst>
        </pc:picChg>
      </pc:sldChg>
      <pc:sldChg chg="addSp delSp modSp new">
        <pc:chgData name="8801719924582" userId="250553e49114e675" providerId="LiveId" clId="{B4E64D91-15B2-2947-8F9A-E2662DAEB19F}" dt="2022-03-02T04:26:16.104" v="129" actId="14100"/>
        <pc:sldMkLst>
          <pc:docMk/>
          <pc:sldMk cId="1333974050" sldId="262"/>
        </pc:sldMkLst>
        <pc:spChg chg="del">
          <ac:chgData name="8801719924582" userId="250553e49114e675" providerId="LiveId" clId="{B4E64D91-15B2-2947-8F9A-E2662DAEB19F}" dt="2022-03-02T04:26:00.244" v="124" actId="931"/>
          <ac:spMkLst>
            <pc:docMk/>
            <pc:sldMk cId="1333974050" sldId="262"/>
            <ac:spMk id="3" creationId="{70C9E14F-6D22-8C47-BD61-675D94EEE976}"/>
          </ac:spMkLst>
        </pc:spChg>
        <pc:picChg chg="add mod ord">
          <ac:chgData name="8801719924582" userId="250553e49114e675" providerId="LiveId" clId="{B4E64D91-15B2-2947-8F9A-E2662DAEB19F}" dt="2022-03-02T04:26:16.104" v="129" actId="14100"/>
          <ac:picMkLst>
            <pc:docMk/>
            <pc:sldMk cId="1333974050" sldId="262"/>
            <ac:picMk id="4" creationId="{6B9B19B7-F512-8048-8C24-C107B4518E57}"/>
          </ac:picMkLst>
        </pc:picChg>
      </pc:sldChg>
      <pc:sldChg chg="addSp delSp modSp new">
        <pc:chgData name="8801719924582" userId="250553e49114e675" providerId="LiveId" clId="{B4E64D91-15B2-2947-8F9A-E2662DAEB19F}" dt="2022-03-02T05:33:23.036" v="161" actId="14100"/>
        <pc:sldMkLst>
          <pc:docMk/>
          <pc:sldMk cId="2076093595" sldId="263"/>
        </pc:sldMkLst>
        <pc:spChg chg="del">
          <ac:chgData name="8801719924582" userId="250553e49114e675" providerId="LiveId" clId="{B4E64D91-15B2-2947-8F9A-E2662DAEB19F}" dt="2022-03-02T05:32:34.936" v="148" actId="931"/>
          <ac:spMkLst>
            <pc:docMk/>
            <pc:sldMk cId="2076093595" sldId="263"/>
            <ac:spMk id="3" creationId="{FDD04523-8336-8D4E-A680-293CD840CF85}"/>
          </ac:spMkLst>
        </pc:spChg>
        <pc:picChg chg="add mod ord">
          <ac:chgData name="8801719924582" userId="250553e49114e675" providerId="LiveId" clId="{B4E64D91-15B2-2947-8F9A-E2662DAEB19F}" dt="2022-03-02T05:33:23.036" v="161" actId="14100"/>
          <ac:picMkLst>
            <pc:docMk/>
            <pc:sldMk cId="2076093595" sldId="263"/>
            <ac:picMk id="4" creationId="{D4F41C5F-4F5B-BD49-BE32-6636B2DB20E2}"/>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cap="all"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Saturday, March 12,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1823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Saturday, March 12,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62737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Saturday, March 12,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99427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Saturday, March 12,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219117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Saturday, March 12,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46105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Saturday, March 12,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68268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Saturday, March 12,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227582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Saturday, March 12,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94822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Saturday, March 12,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648708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Saturday, March 12,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152392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Saturday, March 12,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950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Saturday, March 12,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540715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8000"/>
        </a:lnSpc>
        <a:spcBef>
          <a:spcPct val="0"/>
        </a:spcBef>
        <a:buNone/>
        <a:defRPr sz="4400" kern="1200" cap="none" spc="4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3" pos="461">
          <p15:clr>
            <a:srgbClr val="F26B43"/>
          </p15:clr>
        </p15:guide>
        <p15:guide id="24" pos="1209">
          <p15:clr>
            <a:srgbClr val="F26B43"/>
          </p15:clr>
        </p15:guide>
        <p15:guide id="25" pos="1663">
          <p15:clr>
            <a:srgbClr val="F26B43"/>
          </p15:clr>
        </p15:guide>
        <p15:guide id="26" pos="2865">
          <p15:clr>
            <a:srgbClr val="F26B43"/>
          </p15:clr>
        </p15:guide>
        <p15:guide id="27" pos="4067">
          <p15:clr>
            <a:srgbClr val="F26B43"/>
          </p15:clr>
        </p15:guide>
        <p15:guide id="28" pos="4815">
          <p15:clr>
            <a:srgbClr val="F26B43"/>
          </p15:clr>
        </p15:guide>
        <p15:guide id="29" pos="5269">
          <p15:clr>
            <a:srgbClr val="F26B43"/>
          </p15:clr>
        </p15:guide>
        <p15:guide id="30" pos="6017">
          <p15:clr>
            <a:srgbClr val="F26B43"/>
          </p15:clr>
        </p15:guide>
        <p15:guide id="31" pos="6471">
          <p15:clr>
            <a:srgbClr val="F26B43"/>
          </p15:clr>
        </p15:guide>
        <p15:guide id="32" pos="7219">
          <p15:clr>
            <a:srgbClr val="F26B43"/>
          </p15:clr>
        </p15:guide>
        <p15:guide id="33" orient="horz" pos="459">
          <p15:clr>
            <a:srgbClr val="F26B43"/>
          </p15:clr>
        </p15:guide>
        <p15:guide id="35" orient="horz" pos="1661">
          <p15:clr>
            <a:srgbClr val="F26B43"/>
          </p15:clr>
        </p15:guide>
        <p15:guide id="36" orient="horz" pos="2432">
          <p15:clr>
            <a:srgbClr val="F26B43"/>
          </p15:clr>
        </p15:guide>
        <p15:guide id="37" orient="horz" pos="2886">
          <p15:clr>
            <a:srgbClr val="F26B43"/>
          </p15:clr>
        </p15:guide>
        <p15:guide id="38" orient="horz" pos="3634">
          <p15:clr>
            <a:srgbClr val="F26B43"/>
          </p15:clr>
        </p15:guide>
        <p15:guide id="39" pos="3840">
          <p15:clr>
            <a:srgbClr val="5ACBF0"/>
          </p15:clr>
        </p15:guide>
        <p15:guide id="40" pos="2411">
          <p15:clr>
            <a:srgbClr val="F26B43"/>
          </p15:clr>
        </p15:guide>
        <p15:guide id="41" pos="3613">
          <p15:clr>
            <a:srgbClr val="F26B43"/>
          </p15:clr>
        </p15:guide>
        <p15:guide id="42" orient="horz" pos="1207">
          <p15:clr>
            <a:srgbClr val="F26B43"/>
          </p15:clr>
        </p15:guide>
        <p15:guide id="43" orient="horz" pos="2047">
          <p15:clr>
            <a:srgbClr val="5ACBF0"/>
          </p15:clr>
        </p15:guide>
        <p15:guide id="44" orient="horz" pos="386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4F3A7E8-6DA9-4C2B-ACC8-475F34DAEA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B21CDF0-4D24-4190-9285-9016C19C16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3C9AA14C-80A4-427C-A911-28CD20C56E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7909203" y="317452"/>
            <a:ext cx="2117174" cy="588806"/>
            <a:chOff x="4549904" y="5078157"/>
            <a:chExt cx="3023338" cy="840818"/>
          </a:xfrm>
        </p:grpSpPr>
        <p:sp>
          <p:nvSpPr>
            <p:cNvPr id="14" name="Freeform 80">
              <a:extLst>
                <a:ext uri="{FF2B5EF4-FFF2-40B4-BE49-F238E27FC236}">
                  <a16:creationId xmlns:a16="http://schemas.microsoft.com/office/drawing/2014/main" id="{EF32CDAF-4619-4949-9516-1E042181EB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690691" y="5352589"/>
              <a:ext cx="749228" cy="383544"/>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5" name="Freeform 84">
              <a:extLst>
                <a:ext uri="{FF2B5EF4-FFF2-40B4-BE49-F238E27FC236}">
                  <a16:creationId xmlns:a16="http://schemas.microsoft.com/office/drawing/2014/main" id="{270C485D-6BA8-4BF7-B72C-2B14A43A66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274527">
              <a:off x="6910134" y="5062687"/>
              <a:ext cx="647637" cy="678578"/>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6" name="Freeform 87">
              <a:extLst>
                <a:ext uri="{FF2B5EF4-FFF2-40B4-BE49-F238E27FC236}">
                  <a16:creationId xmlns:a16="http://schemas.microsoft.com/office/drawing/2014/main" id="{79239B91-4327-43B3-AED5-CB9EC1653B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4430858">
              <a:off x="4571743" y="5071596"/>
              <a:ext cx="626472" cy="670149"/>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grpSp>
        <p:nvGrpSpPr>
          <p:cNvPr id="18" name="Group 17">
            <a:extLst>
              <a:ext uri="{FF2B5EF4-FFF2-40B4-BE49-F238E27FC236}">
                <a16:creationId xmlns:a16="http://schemas.microsoft.com/office/drawing/2014/main" id="{F2FD01A0-E6FF-41CD-AEBD-279232B90D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7990093" y="5372723"/>
            <a:ext cx="2088038" cy="719230"/>
            <a:chOff x="4532666" y="505937"/>
            <a:chExt cx="2981730" cy="1027064"/>
          </a:xfrm>
        </p:grpSpPr>
        <p:sp>
          <p:nvSpPr>
            <p:cNvPr id="19" name="Freeform 78">
              <a:extLst>
                <a:ext uri="{FF2B5EF4-FFF2-40B4-BE49-F238E27FC236}">
                  <a16:creationId xmlns:a16="http://schemas.microsoft.com/office/drawing/2014/main" id="{811C6308-5554-4129-8881-A95AF512C5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4532666" y="754398"/>
              <a:ext cx="694205" cy="713383"/>
            </a:xfrm>
            <a:custGeom>
              <a:avLst/>
              <a:gdLst>
                <a:gd name="T0" fmla="*/ 32 w 58"/>
                <a:gd name="T1" fmla="*/ 56 h 60"/>
                <a:gd name="T2" fmla="*/ 24 w 58"/>
                <a:gd name="T3" fmla="*/ 48 h 60"/>
                <a:gd name="T4" fmla="*/ 14 w 58"/>
                <a:gd name="T5" fmla="*/ 36 h 60"/>
                <a:gd name="T6" fmla="*/ 7 w 58"/>
                <a:gd name="T7" fmla="*/ 29 h 60"/>
                <a:gd name="T8" fmla="*/ 1 w 58"/>
                <a:gd name="T9" fmla="*/ 17 h 60"/>
                <a:gd name="T10" fmla="*/ 7 w 58"/>
                <a:gd name="T11" fmla="*/ 4 h 60"/>
                <a:gd name="T12" fmla="*/ 17 w 58"/>
                <a:gd name="T13" fmla="*/ 1 h 60"/>
                <a:gd name="T14" fmla="*/ 29 w 58"/>
                <a:gd name="T15" fmla="*/ 6 h 60"/>
                <a:gd name="T16" fmla="*/ 31 w 58"/>
                <a:gd name="T17" fmla="*/ 8 h 60"/>
                <a:gd name="T18" fmla="*/ 38 w 58"/>
                <a:gd name="T19" fmla="*/ 15 h 60"/>
                <a:gd name="T20" fmla="*/ 44 w 58"/>
                <a:gd name="T21" fmla="*/ 22 h 60"/>
                <a:gd name="T22" fmla="*/ 54 w 58"/>
                <a:gd name="T23" fmla="*/ 33 h 60"/>
                <a:gd name="T24" fmla="*/ 58 w 58"/>
                <a:gd name="T25" fmla="*/ 44 h 60"/>
                <a:gd name="T26" fmla="*/ 53 w 58"/>
                <a:gd name="T27" fmla="*/ 54 h 60"/>
                <a:gd name="T28" fmla="*/ 42 w 58"/>
                <a:gd name="T29" fmla="*/ 60 h 60"/>
                <a:gd name="T30" fmla="*/ 32 w 58"/>
                <a:gd name="T31"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60">
                  <a:moveTo>
                    <a:pt x="32" y="56"/>
                  </a:moveTo>
                  <a:cubicBezTo>
                    <a:pt x="30" y="54"/>
                    <a:pt x="31" y="55"/>
                    <a:pt x="24" y="48"/>
                  </a:cubicBezTo>
                  <a:cubicBezTo>
                    <a:pt x="17" y="40"/>
                    <a:pt x="14" y="36"/>
                    <a:pt x="14" y="36"/>
                  </a:cubicBezTo>
                  <a:cubicBezTo>
                    <a:pt x="8" y="30"/>
                    <a:pt x="14" y="37"/>
                    <a:pt x="7" y="29"/>
                  </a:cubicBezTo>
                  <a:cubicBezTo>
                    <a:pt x="3" y="24"/>
                    <a:pt x="1" y="20"/>
                    <a:pt x="1" y="17"/>
                  </a:cubicBezTo>
                  <a:cubicBezTo>
                    <a:pt x="0" y="13"/>
                    <a:pt x="3" y="9"/>
                    <a:pt x="7" y="4"/>
                  </a:cubicBezTo>
                  <a:cubicBezTo>
                    <a:pt x="10" y="2"/>
                    <a:pt x="13" y="0"/>
                    <a:pt x="17" y="1"/>
                  </a:cubicBezTo>
                  <a:cubicBezTo>
                    <a:pt x="21" y="1"/>
                    <a:pt x="25" y="3"/>
                    <a:pt x="29" y="6"/>
                  </a:cubicBezTo>
                  <a:cubicBezTo>
                    <a:pt x="31" y="8"/>
                    <a:pt x="31" y="8"/>
                    <a:pt x="31" y="8"/>
                  </a:cubicBezTo>
                  <a:cubicBezTo>
                    <a:pt x="33" y="11"/>
                    <a:pt x="37" y="15"/>
                    <a:pt x="38" y="15"/>
                  </a:cubicBezTo>
                  <a:cubicBezTo>
                    <a:pt x="42" y="20"/>
                    <a:pt x="40" y="18"/>
                    <a:pt x="44" y="22"/>
                  </a:cubicBezTo>
                  <a:cubicBezTo>
                    <a:pt x="51" y="29"/>
                    <a:pt x="50" y="29"/>
                    <a:pt x="54" y="33"/>
                  </a:cubicBezTo>
                  <a:cubicBezTo>
                    <a:pt x="57" y="37"/>
                    <a:pt x="58" y="40"/>
                    <a:pt x="58" y="44"/>
                  </a:cubicBezTo>
                  <a:cubicBezTo>
                    <a:pt x="58" y="47"/>
                    <a:pt x="56" y="50"/>
                    <a:pt x="53" y="54"/>
                  </a:cubicBezTo>
                  <a:cubicBezTo>
                    <a:pt x="49" y="58"/>
                    <a:pt x="45" y="60"/>
                    <a:pt x="42" y="60"/>
                  </a:cubicBezTo>
                  <a:cubicBezTo>
                    <a:pt x="39" y="60"/>
                    <a:pt x="36" y="59"/>
                    <a:pt x="32" y="5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0" name="Freeform 79">
              <a:extLst>
                <a:ext uri="{FF2B5EF4-FFF2-40B4-BE49-F238E27FC236}">
                  <a16:creationId xmlns:a16="http://schemas.microsoft.com/office/drawing/2014/main" id="{C28F3A03-B53B-433E-8DF7-6B13336D0A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5791465" y="505937"/>
              <a:ext cx="587404" cy="943792"/>
            </a:xfrm>
            <a:custGeom>
              <a:avLst/>
              <a:gdLst>
                <a:gd name="T0" fmla="*/ 15 w 49"/>
                <a:gd name="T1" fmla="*/ 65 h 79"/>
                <a:gd name="T2" fmla="*/ 12 w 49"/>
                <a:gd name="T3" fmla="*/ 54 h 79"/>
                <a:gd name="T4" fmla="*/ 8 w 49"/>
                <a:gd name="T5" fmla="*/ 33 h 79"/>
                <a:gd name="T6" fmla="*/ 38 w 49"/>
                <a:gd name="T7" fmla="*/ 24 h 79"/>
                <a:gd name="T8" fmla="*/ 45 w 49"/>
                <a:gd name="T9" fmla="*/ 70 h 79"/>
                <a:gd name="T10" fmla="*/ 15 w 49"/>
                <a:gd name="T11" fmla="*/ 65 h 79"/>
              </a:gdLst>
              <a:ahLst/>
              <a:cxnLst>
                <a:cxn ang="0">
                  <a:pos x="T0" y="T1"/>
                </a:cxn>
                <a:cxn ang="0">
                  <a:pos x="T2" y="T3"/>
                </a:cxn>
                <a:cxn ang="0">
                  <a:pos x="T4" y="T5"/>
                </a:cxn>
                <a:cxn ang="0">
                  <a:pos x="T6" y="T7"/>
                </a:cxn>
                <a:cxn ang="0">
                  <a:pos x="T8" y="T9"/>
                </a:cxn>
                <a:cxn ang="0">
                  <a:pos x="T10" y="T11"/>
                </a:cxn>
              </a:cxnLst>
              <a:rect l="0" t="0" r="r" b="b"/>
              <a:pathLst>
                <a:path w="49" h="79">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1" name="Freeform 85">
              <a:extLst>
                <a:ext uri="{FF2B5EF4-FFF2-40B4-BE49-F238E27FC236}">
                  <a16:creationId xmlns:a16="http://schemas.microsoft.com/office/drawing/2014/main" id="{E990BBBC-E616-4D0E-9917-A6CA72AAEA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7087193" y="757585"/>
              <a:ext cx="427203" cy="775416"/>
            </a:xfrm>
            <a:custGeom>
              <a:avLst/>
              <a:gdLst>
                <a:gd name="T0" fmla="*/ 36 w 36"/>
                <a:gd name="T1" fmla="*/ 15 h 65"/>
                <a:gd name="T2" fmla="*/ 34 w 36"/>
                <a:gd name="T3" fmla="*/ 5 h 65"/>
                <a:gd name="T4" fmla="*/ 28 w 36"/>
                <a:gd name="T5" fmla="*/ 1 h 65"/>
                <a:gd name="T6" fmla="*/ 23 w 36"/>
                <a:gd name="T7" fmla="*/ 0 h 65"/>
                <a:gd name="T8" fmla="*/ 13 w 36"/>
                <a:gd name="T9" fmla="*/ 1 h 65"/>
                <a:gd name="T10" fmla="*/ 7 w 36"/>
                <a:gd name="T11" fmla="*/ 9 h 65"/>
                <a:gd name="T12" fmla="*/ 4 w 36"/>
                <a:gd name="T13" fmla="*/ 19 h 65"/>
                <a:gd name="T14" fmla="*/ 0 w 36"/>
                <a:gd name="T15" fmla="*/ 44 h 65"/>
                <a:gd name="T16" fmla="*/ 1 w 36"/>
                <a:gd name="T17" fmla="*/ 58 h 65"/>
                <a:gd name="T18" fmla="*/ 8 w 36"/>
                <a:gd name="T19" fmla="*/ 64 h 65"/>
                <a:gd name="T20" fmla="*/ 16 w 36"/>
                <a:gd name="T21" fmla="*/ 65 h 65"/>
                <a:gd name="T22" fmla="*/ 25 w 36"/>
                <a:gd name="T23" fmla="*/ 63 h 65"/>
                <a:gd name="T24" fmla="*/ 31 w 36"/>
                <a:gd name="T25" fmla="*/ 55 h 65"/>
                <a:gd name="T26" fmla="*/ 34 w 36"/>
                <a:gd name="T27" fmla="*/ 40 h 65"/>
                <a:gd name="T28" fmla="*/ 36 w 36"/>
                <a:gd name="T29" fmla="*/ 1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65">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sp>
        <p:nvSpPr>
          <p:cNvPr id="4" name="Title 3">
            <a:extLst>
              <a:ext uri="{FF2B5EF4-FFF2-40B4-BE49-F238E27FC236}">
                <a16:creationId xmlns:a16="http://schemas.microsoft.com/office/drawing/2014/main" id="{90720333-9FB7-2C47-8F16-988D6D45185D}"/>
              </a:ext>
            </a:extLst>
          </p:cNvPr>
          <p:cNvSpPr>
            <a:spLocks noGrp="1"/>
          </p:cNvSpPr>
          <p:nvPr>
            <p:ph type="ctrTitle"/>
          </p:nvPr>
        </p:nvSpPr>
        <p:spPr>
          <a:xfrm>
            <a:off x="2640013" y="484479"/>
            <a:ext cx="6911974" cy="2954655"/>
          </a:xfrm>
        </p:spPr>
        <p:txBody>
          <a:bodyPr anchor="ctr"/>
          <a:lstStyle/>
          <a:p>
            <a:r>
              <a:rPr lang="en-GB"/>
              <a:t>আরবি ২য় পত্র</a:t>
            </a:r>
            <a:endParaRPr lang="en-US"/>
          </a:p>
        </p:txBody>
      </p:sp>
      <p:pic>
        <p:nvPicPr>
          <p:cNvPr id="2" name="Picture 2">
            <a:extLst>
              <a:ext uri="{FF2B5EF4-FFF2-40B4-BE49-F238E27FC236}">
                <a16:creationId xmlns:a16="http://schemas.microsoft.com/office/drawing/2014/main" id="{C934E225-C1AB-294F-9406-7718CB9FDD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6863" y="286263"/>
            <a:ext cx="10179291" cy="6254286"/>
          </a:xfrm>
          <a:prstGeom prst="rect">
            <a:avLst/>
          </a:prstGeom>
        </p:spPr>
      </p:pic>
    </p:spTree>
    <p:extLst>
      <p:ext uri="{BB962C8B-B14F-4D97-AF65-F5344CB8AC3E}">
        <p14:creationId xmlns:p14="http://schemas.microsoft.com/office/powerpoint/2010/main" val="2896750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B7B2C-7FD0-264A-A38C-B7CF21E0E5A9}"/>
              </a:ext>
            </a:extLst>
          </p:cNvPr>
          <p:cNvSpPr>
            <a:spLocks noGrp="1"/>
          </p:cNvSpPr>
          <p:nvPr>
            <p:ph type="title"/>
          </p:nvPr>
        </p:nvSpPr>
        <p:spPr>
          <a:xfrm>
            <a:off x="757110" y="569719"/>
            <a:ext cx="10747110" cy="6085410"/>
          </a:xfrm>
        </p:spPr>
        <p:txBody>
          <a:bodyPr anchor="ctr">
            <a:normAutofit/>
          </a:bodyPr>
          <a:lstStyle/>
          <a:p>
            <a:pPr algn="ctr"/>
            <a:r>
              <a:rPr lang="en-GB" sz="6600"/>
              <a:t>سعید طالب“ هناک  طالب خبر؛”</a:t>
            </a:r>
            <a:br>
              <a:rPr lang="en-GB" sz="6600"/>
            </a:br>
            <a:r>
              <a:rPr lang="en-GB" sz="6600"/>
              <a:t>الکتاب جدید؛ جدید خبر”</a:t>
            </a:r>
            <a:br>
              <a:rPr lang="en-GB" sz="6600"/>
            </a:br>
            <a:r>
              <a:rPr lang="en-GB" sz="6600"/>
              <a:t> الله ربنا</a:t>
            </a:r>
            <a:br>
              <a:rPr lang="en-GB" sz="6600"/>
            </a:br>
            <a:r>
              <a:rPr lang="en-GB" sz="6600"/>
              <a:t>محمد نبینا</a:t>
            </a:r>
            <a:br>
              <a:rPr lang="en-GB" sz="6600"/>
            </a:br>
            <a:r>
              <a:rPr lang="en-GB" sz="6600"/>
              <a:t>القران حق</a:t>
            </a:r>
            <a:br>
              <a:rPr lang="en-GB" sz="6600"/>
            </a:br>
            <a:endParaRPr lang="en-US" sz="6600"/>
          </a:p>
        </p:txBody>
      </p:sp>
    </p:spTree>
    <p:extLst>
      <p:ext uri="{BB962C8B-B14F-4D97-AF65-F5344CB8AC3E}">
        <p14:creationId xmlns:p14="http://schemas.microsoft.com/office/powerpoint/2010/main" val="2076093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54623FF-E19D-9945-8C04-16F049CC7B70}"/>
              </a:ext>
            </a:extLst>
          </p:cNvPr>
          <p:cNvSpPr>
            <a:spLocks noGrp="1"/>
          </p:cNvSpPr>
          <p:nvPr>
            <p:ph type="title"/>
          </p:nvPr>
        </p:nvSpPr>
        <p:spPr>
          <a:xfrm>
            <a:off x="744740" y="594460"/>
            <a:ext cx="10728322" cy="1477328"/>
          </a:xfrm>
        </p:spPr>
        <p:txBody>
          <a:bodyPr anchor="ctr"/>
          <a:lstStyle/>
          <a:p>
            <a:pPr algn="ctr"/>
            <a:r>
              <a:rPr lang="en-GB"/>
              <a:t>اصل الخبر</a:t>
            </a:r>
            <a:endParaRPr lang="en-US"/>
          </a:p>
        </p:txBody>
      </p:sp>
      <p:sp>
        <p:nvSpPr>
          <p:cNvPr id="3" name="Content Placeholder 2">
            <a:extLst>
              <a:ext uri="{FF2B5EF4-FFF2-40B4-BE49-F238E27FC236}">
                <a16:creationId xmlns:a16="http://schemas.microsoft.com/office/drawing/2014/main" id="{CF7414D9-4C31-B844-87BD-3645394DE5B8}"/>
              </a:ext>
            </a:extLst>
          </p:cNvPr>
          <p:cNvSpPr>
            <a:spLocks noGrp="1"/>
          </p:cNvSpPr>
          <p:nvPr>
            <p:ph idx="1"/>
          </p:nvPr>
        </p:nvSpPr>
        <p:spPr>
          <a:xfrm>
            <a:off x="720000" y="2541600"/>
            <a:ext cx="10728325" cy="3227375"/>
          </a:xfrm>
        </p:spPr>
        <p:txBody>
          <a:bodyPr>
            <a:noAutofit/>
          </a:bodyPr>
          <a:lstStyle/>
          <a:p>
            <a:r>
              <a:rPr lang="en-GB" sz="7200"/>
              <a:t>الاصل فی الخبران  یکون نکرة و ان یذکر بعد المبتدا مثل : محمد صلی الله علیه و سلم هو انسان</a:t>
            </a:r>
            <a:endParaRPr lang="en-US" sz="7200"/>
          </a:p>
        </p:txBody>
      </p:sp>
    </p:spTree>
    <p:extLst>
      <p:ext uri="{BB962C8B-B14F-4D97-AF65-F5344CB8AC3E}">
        <p14:creationId xmlns:p14="http://schemas.microsoft.com/office/powerpoint/2010/main" val="1685772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FCB3E-4E6B-5046-93DC-D17FD99318BE}"/>
              </a:ext>
            </a:extLst>
          </p:cNvPr>
          <p:cNvSpPr>
            <a:spLocks noGrp="1"/>
          </p:cNvSpPr>
          <p:nvPr>
            <p:ph type="title"/>
          </p:nvPr>
        </p:nvSpPr>
        <p:spPr>
          <a:xfrm>
            <a:off x="633409" y="334687"/>
            <a:ext cx="10728322" cy="1477328"/>
          </a:xfrm>
        </p:spPr>
        <p:txBody>
          <a:bodyPr anchor="t"/>
          <a:lstStyle/>
          <a:p>
            <a:pPr algn="ctr"/>
            <a:r>
              <a:rPr lang="en-GB"/>
              <a:t>تقدیم الخبرعلی المبتدا وجوبا</a:t>
            </a:r>
            <a:endParaRPr lang="en-US"/>
          </a:p>
        </p:txBody>
      </p:sp>
      <p:sp>
        <p:nvSpPr>
          <p:cNvPr id="3" name="Content Placeholder 2">
            <a:extLst>
              <a:ext uri="{FF2B5EF4-FFF2-40B4-BE49-F238E27FC236}">
                <a16:creationId xmlns:a16="http://schemas.microsoft.com/office/drawing/2014/main" id="{2B30A41C-A024-7542-847F-9993D3976C17}"/>
              </a:ext>
            </a:extLst>
          </p:cNvPr>
          <p:cNvSpPr>
            <a:spLocks noGrp="1"/>
          </p:cNvSpPr>
          <p:nvPr>
            <p:ph idx="1"/>
          </p:nvPr>
        </p:nvSpPr>
        <p:spPr>
          <a:xfrm>
            <a:off x="249352" y="919482"/>
            <a:ext cx="11454544" cy="5649058"/>
          </a:xfrm>
        </p:spPr>
        <p:txBody>
          <a:bodyPr>
            <a:normAutofit lnSpcReduction="10000"/>
          </a:bodyPr>
          <a:lstStyle/>
          <a:p>
            <a:pPr algn="ctr"/>
            <a:r>
              <a:rPr lang="en-GB" sz="4400"/>
              <a:t>یجب تقدیم الخبر علی المبتدا فی ثلاثة مواضع</a:t>
            </a:r>
            <a:endParaRPr lang="en-GB" sz="7200"/>
          </a:p>
          <a:p>
            <a:r>
              <a:rPr lang="en-GB" sz="7200"/>
              <a:t>١. ان کان الخبر شبیها بالجملة و المبتدا نکرة نحو فی الفصل تلامیذ</a:t>
            </a:r>
            <a:r>
              <a:rPr lang="en-GB" sz="4800"/>
              <a:t> </a:t>
            </a:r>
            <a:r>
              <a:rPr lang="en-GB" sz="7200"/>
              <a:t>فی هذا المثل فی الفصل شبیه بالجملة و هو خبر مقدم و المبتدا المواخر تلامیذ</a:t>
            </a:r>
            <a:endParaRPr lang="en-US" sz="7200"/>
          </a:p>
        </p:txBody>
      </p:sp>
    </p:spTree>
    <p:extLst>
      <p:ext uri="{BB962C8B-B14F-4D97-AF65-F5344CB8AC3E}">
        <p14:creationId xmlns:p14="http://schemas.microsoft.com/office/powerpoint/2010/main" val="2038915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5612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
            <a:extLst>
              <a:ext uri="{FF2B5EF4-FFF2-40B4-BE49-F238E27FC236}">
                <a16:creationId xmlns:a16="http://schemas.microsoft.com/office/drawing/2014/main" id="{6812CF3D-D0C5-194F-8998-D708922D8288}"/>
              </a:ext>
            </a:extLst>
          </p:cNvPr>
          <p:cNvGraphicFramePr>
            <a:graphicFrameLocks noGrp="1"/>
          </p:cNvGraphicFramePr>
          <p:nvPr>
            <p:ph idx="1"/>
            <p:extLst>
              <p:ext uri="{D42A27DB-BD31-4B8C-83A1-F6EECF244321}">
                <p14:modId xmlns:p14="http://schemas.microsoft.com/office/powerpoint/2010/main" val="3372835263"/>
              </p:ext>
            </p:extLst>
          </p:nvPr>
        </p:nvGraphicFramePr>
        <p:xfrm>
          <a:off x="720725" y="2541588"/>
          <a:ext cx="10728324" cy="1112520"/>
        </p:xfrm>
        <a:graphic>
          <a:graphicData uri="http://schemas.openxmlformats.org/drawingml/2006/table">
            <a:tbl>
              <a:tblPr firstRow="1" bandRow="1">
                <a:tableStyleId>{5C22544A-7EE6-4342-B048-85BDC9FD1C3A}</a:tableStyleId>
              </a:tblPr>
              <a:tblGrid>
                <a:gridCol w="3576108">
                  <a:extLst>
                    <a:ext uri="{9D8B030D-6E8A-4147-A177-3AD203B41FA5}">
                      <a16:colId xmlns:a16="http://schemas.microsoft.com/office/drawing/2014/main" val="3411793599"/>
                    </a:ext>
                  </a:extLst>
                </a:gridCol>
                <a:gridCol w="3576108">
                  <a:extLst>
                    <a:ext uri="{9D8B030D-6E8A-4147-A177-3AD203B41FA5}">
                      <a16:colId xmlns:a16="http://schemas.microsoft.com/office/drawing/2014/main" val="2114654820"/>
                    </a:ext>
                  </a:extLst>
                </a:gridCol>
                <a:gridCol w="3576108">
                  <a:extLst>
                    <a:ext uri="{9D8B030D-6E8A-4147-A177-3AD203B41FA5}">
                      <a16:colId xmlns:a16="http://schemas.microsoft.com/office/drawing/2014/main" val="998504539"/>
                    </a:ext>
                  </a:extLst>
                </a:gridCol>
              </a:tblGrid>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590069463"/>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360616456"/>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708492440"/>
                  </a:ext>
                </a:extLst>
              </a:tr>
            </a:tbl>
          </a:graphicData>
        </a:graphic>
      </p:graphicFrame>
    </p:spTree>
    <p:extLst>
      <p:ext uri="{BB962C8B-B14F-4D97-AF65-F5344CB8AC3E}">
        <p14:creationId xmlns:p14="http://schemas.microsoft.com/office/powerpoint/2010/main" val="2119987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DC8147-5011-E542-ADB2-9F7ED9246251}"/>
              </a:ext>
            </a:extLst>
          </p:cNvPr>
          <p:cNvSpPr>
            <a:spLocks noGrp="1"/>
          </p:cNvSpPr>
          <p:nvPr>
            <p:ph idx="1"/>
          </p:nvPr>
        </p:nvSpPr>
        <p:spPr>
          <a:xfrm>
            <a:off x="720000" y="395844"/>
            <a:ext cx="10728325" cy="6209805"/>
          </a:xfrm>
        </p:spPr>
        <p:txBody>
          <a:bodyPr>
            <a:normAutofit lnSpcReduction="10000"/>
          </a:bodyPr>
          <a:lstStyle/>
          <a:p>
            <a:r>
              <a:rPr lang="en-GB"/>
              <a:t>٢</a:t>
            </a:r>
            <a:r>
              <a:rPr lang="en-GB" sz="6000">
                <a:solidFill>
                  <a:schemeClr val="bg1"/>
                </a:solidFill>
              </a:rPr>
              <a:t>.</a:t>
            </a:r>
            <a:r>
              <a:rPr lang="en-GB" sz="7200" i="1">
                <a:solidFill>
                  <a:schemeClr val="bg1"/>
                </a:solidFill>
              </a:rPr>
              <a:t> ان کان المبتدا ضمیرا عاءدا الی الخبر  نحو فی المدرسة طلابها. فی هذا المثل فی المدرسة خبر مقدم؛  وطلابها مبتدا موخر ؛ الضمیر ها عاءدا الی الخبر</a:t>
            </a:r>
            <a:endParaRPr lang="en-US" sz="7200" i="1">
              <a:solidFill>
                <a:schemeClr val="bg1"/>
              </a:solidFill>
            </a:endParaRPr>
          </a:p>
        </p:txBody>
      </p:sp>
    </p:spTree>
    <p:extLst>
      <p:ext uri="{BB962C8B-B14F-4D97-AF65-F5344CB8AC3E}">
        <p14:creationId xmlns:p14="http://schemas.microsoft.com/office/powerpoint/2010/main" val="1507822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48972-8B6E-8148-84AD-5470E09F74AA}"/>
              </a:ext>
            </a:extLst>
          </p:cNvPr>
          <p:cNvSpPr>
            <a:spLocks noGrp="1"/>
          </p:cNvSpPr>
          <p:nvPr>
            <p:ph idx="1"/>
          </p:nvPr>
        </p:nvSpPr>
        <p:spPr>
          <a:xfrm>
            <a:off x="720000" y="197922"/>
            <a:ext cx="10728325" cy="6506688"/>
          </a:xfrm>
        </p:spPr>
        <p:txBody>
          <a:bodyPr>
            <a:normAutofit/>
          </a:bodyPr>
          <a:lstStyle/>
          <a:p>
            <a:pPr algn="ctr"/>
            <a:r>
              <a:rPr lang="en-GB" sz="8800"/>
              <a:t>٣.ان کان الخبراسما فی صدرالکلام نحو اسماء الاستفهام ؛متی الامتحان؟متی نصرالله؟ من انتم؟</a:t>
            </a:r>
            <a:endParaRPr lang="en-US" sz="8800"/>
          </a:p>
        </p:txBody>
      </p:sp>
    </p:spTree>
    <p:extLst>
      <p:ext uri="{BB962C8B-B14F-4D97-AF65-F5344CB8AC3E}">
        <p14:creationId xmlns:p14="http://schemas.microsoft.com/office/powerpoint/2010/main" val="2495344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73CC5-403D-2046-9527-B088BE8591D8}"/>
              </a:ext>
            </a:extLst>
          </p:cNvPr>
          <p:cNvSpPr>
            <a:spLocks noGrp="1"/>
          </p:cNvSpPr>
          <p:nvPr>
            <p:ph type="title"/>
          </p:nvPr>
        </p:nvSpPr>
        <p:spPr>
          <a:xfrm>
            <a:off x="806591" y="656310"/>
            <a:ext cx="10728322" cy="1477328"/>
          </a:xfrm>
        </p:spPr>
        <p:txBody>
          <a:bodyPr>
            <a:normAutofit/>
          </a:bodyPr>
          <a:lstStyle/>
          <a:p>
            <a:r>
              <a:rPr lang="en-GB" sz="5400"/>
              <a:t>تقدیم  المبتدا علی الخبر وجوبا</a:t>
            </a:r>
            <a:endParaRPr lang="en-US" sz="5400"/>
          </a:p>
        </p:txBody>
      </p:sp>
      <p:sp>
        <p:nvSpPr>
          <p:cNvPr id="3" name="Content Placeholder 2">
            <a:extLst>
              <a:ext uri="{FF2B5EF4-FFF2-40B4-BE49-F238E27FC236}">
                <a16:creationId xmlns:a16="http://schemas.microsoft.com/office/drawing/2014/main" id="{FB5F2391-26B3-F24A-A376-59FD22B35733}"/>
              </a:ext>
            </a:extLst>
          </p:cNvPr>
          <p:cNvSpPr>
            <a:spLocks noGrp="1"/>
          </p:cNvSpPr>
          <p:nvPr>
            <p:ph idx="1"/>
          </p:nvPr>
        </p:nvSpPr>
        <p:spPr/>
        <p:txBody>
          <a:bodyPr>
            <a:normAutofit fontScale="92500" lnSpcReduction="10000"/>
          </a:bodyPr>
          <a:lstStyle/>
          <a:p>
            <a:r>
              <a:rPr lang="en-GB" sz="4800"/>
              <a:t>١.اذا لم یفرق بین المبتدا و الخبر سواء کانا معرفة او نکرة مثلاً: عثمان صدیقی</a:t>
            </a:r>
          </a:p>
          <a:p>
            <a:r>
              <a:rPr lang="en-GB" sz="4800"/>
              <a:t>٢.اذا کان المبتدا یقتضی صدر الکلام و هو اسماء الشرط ؛ اسماء الموصولات؛ اسماء الاسفهام؛ افعال التعجب.</a:t>
            </a:r>
            <a:endParaRPr lang="en-US" sz="4800"/>
          </a:p>
        </p:txBody>
      </p:sp>
    </p:spTree>
    <p:extLst>
      <p:ext uri="{BB962C8B-B14F-4D97-AF65-F5344CB8AC3E}">
        <p14:creationId xmlns:p14="http://schemas.microsoft.com/office/powerpoint/2010/main" val="4130926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2F9B1A-B2F4-3E48-91B9-6B62C4AE95DA}"/>
              </a:ext>
            </a:extLst>
          </p:cNvPr>
          <p:cNvSpPr>
            <a:spLocks noGrp="1"/>
          </p:cNvSpPr>
          <p:nvPr>
            <p:ph type="title"/>
          </p:nvPr>
        </p:nvSpPr>
        <p:spPr>
          <a:xfrm>
            <a:off x="720000" y="619199"/>
            <a:ext cx="10425487" cy="5565865"/>
          </a:xfrm>
        </p:spPr>
        <p:txBody>
          <a:bodyPr/>
          <a:lstStyle/>
          <a:p>
            <a:r>
              <a:rPr lang="en-GB"/>
              <a:t>٣ یقدم المبتداء علی الخبر عند کون الخبراء جملة فعلیة و فاعله ضمیر مستتر یعود الی المبتدا مثلاً القاضی انصف فی حکمه </a:t>
            </a:r>
            <a:br>
              <a:rPr lang="en-GB"/>
            </a:br>
            <a:r>
              <a:rPr lang="en-GB"/>
              <a:t>٤. اذا کان الخبر تمنیا یقدم المبتدا علی الخبراء لازما؛مثلاً اخوک لا توذه؛ المال انفقه</a:t>
            </a:r>
            <a:br>
              <a:rPr lang="en-GB"/>
            </a:br>
            <a:r>
              <a:rPr lang="en-GB"/>
              <a:t>٥.اذا حصر الخبراء بـ الا و انما مثلاً ما الانسان الاخاسر؛ انما الجاهل من لا یعقل</a:t>
            </a:r>
            <a:endParaRPr lang="en-US"/>
          </a:p>
        </p:txBody>
      </p:sp>
      <p:sp>
        <p:nvSpPr>
          <p:cNvPr id="3" name="Content Placeholder 2">
            <a:extLst>
              <a:ext uri="{FF2B5EF4-FFF2-40B4-BE49-F238E27FC236}">
                <a16:creationId xmlns:a16="http://schemas.microsoft.com/office/drawing/2014/main" id="{F7C62E99-48EF-4D41-AC38-3183547E329C}"/>
              </a:ext>
            </a:extLst>
          </p:cNvPr>
          <p:cNvSpPr>
            <a:spLocks noGrp="1"/>
          </p:cNvSpPr>
          <p:nvPr>
            <p:ph idx="1"/>
          </p:nvPr>
        </p:nvSpPr>
        <p:spPr>
          <a:xfrm flipV="1">
            <a:off x="720000" y="5768975"/>
            <a:ext cx="10425487" cy="106837"/>
          </a:xfrm>
        </p:spPr>
        <p:txBody>
          <a:bodyPr>
            <a:normAutofit fontScale="32500" lnSpcReduction="20000"/>
          </a:bodyPr>
          <a:lstStyle/>
          <a:p>
            <a:r>
              <a:rPr lang="en-GB"/>
              <a:t>٣.ی</a:t>
            </a:r>
            <a:endParaRPr lang="en-US"/>
          </a:p>
        </p:txBody>
      </p:sp>
    </p:spTree>
    <p:extLst>
      <p:ext uri="{BB962C8B-B14F-4D97-AF65-F5344CB8AC3E}">
        <p14:creationId xmlns:p14="http://schemas.microsoft.com/office/powerpoint/2010/main" val="2227069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2A603-5939-2949-AE41-F355DA53A34D}"/>
              </a:ext>
            </a:extLst>
          </p:cNvPr>
          <p:cNvSpPr>
            <a:spLocks noGrp="1"/>
          </p:cNvSpPr>
          <p:nvPr>
            <p:ph idx="1"/>
          </p:nvPr>
        </p:nvSpPr>
        <p:spPr>
          <a:xfrm>
            <a:off x="719999" y="333994"/>
            <a:ext cx="11006884" cy="5434981"/>
          </a:xfrm>
        </p:spPr>
        <p:txBody>
          <a:bodyPr>
            <a:normAutofit/>
          </a:bodyPr>
          <a:lstStyle/>
          <a:p>
            <a:pPr marL="0" indent="0">
              <a:buNone/>
            </a:pPr>
            <a:r>
              <a:rPr lang="en-GB" sz="4000"/>
              <a:t>٦. اذا دخل  علی المبتدا لام ابتداءیة مثلاً لزید عالم</a:t>
            </a:r>
          </a:p>
          <a:p>
            <a:pPr marL="0" indent="0">
              <a:buNone/>
            </a:pPr>
            <a:r>
              <a:rPr lang="en-GB" sz="4000"/>
              <a:t>٧.اذا کان الخبر جملة انشاءیة نحو الدرهم انفقه</a:t>
            </a:r>
            <a:endParaRPr lang="en-US" sz="4000"/>
          </a:p>
        </p:txBody>
      </p:sp>
    </p:spTree>
    <p:extLst>
      <p:ext uri="{BB962C8B-B14F-4D97-AF65-F5344CB8AC3E}">
        <p14:creationId xmlns:p14="http://schemas.microsoft.com/office/powerpoint/2010/main" val="1177477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8A97505-C112-A048-9ABE-E8E075351134}"/>
              </a:ext>
            </a:extLst>
          </p:cNvPr>
          <p:cNvSpPr txBox="1"/>
          <p:nvPr/>
        </p:nvSpPr>
        <p:spPr>
          <a:xfrm>
            <a:off x="1379269" y="2796638"/>
            <a:ext cx="2466852" cy="3035877"/>
          </a:xfrm>
          <a:prstGeom prst="rect">
            <a:avLst/>
          </a:prstGeom>
          <a:noFill/>
        </p:spPr>
        <p:txBody>
          <a:bodyPr wrap="square" rtlCol="0">
            <a:spAutoFit/>
          </a:bodyPr>
          <a:lstStyle/>
          <a:p>
            <a:pPr algn="l"/>
            <a:endParaRPr lang="en-US"/>
          </a:p>
        </p:txBody>
      </p:sp>
      <p:sp>
        <p:nvSpPr>
          <p:cNvPr id="4" name="Title 3">
            <a:extLst>
              <a:ext uri="{FF2B5EF4-FFF2-40B4-BE49-F238E27FC236}">
                <a16:creationId xmlns:a16="http://schemas.microsoft.com/office/drawing/2014/main" id="{495DE079-B642-A34B-BDD0-3CD8A19E2670}"/>
              </a:ext>
            </a:extLst>
          </p:cNvPr>
          <p:cNvSpPr>
            <a:spLocks noGrp="1"/>
          </p:cNvSpPr>
          <p:nvPr>
            <p:ph type="title"/>
          </p:nvPr>
        </p:nvSpPr>
        <p:spPr/>
        <p:txBody>
          <a:bodyPr anchor="ctr"/>
          <a:lstStyle/>
          <a:p>
            <a:pPr algn="ctr"/>
            <a:r>
              <a:rPr lang="en-GB"/>
              <a:t>শিক্ষক পরিচিতি</a:t>
            </a:r>
            <a:endParaRPr lang="en-US"/>
          </a:p>
        </p:txBody>
      </p:sp>
      <p:sp>
        <p:nvSpPr>
          <p:cNvPr id="5" name="Content Placeholder 4">
            <a:extLst>
              <a:ext uri="{FF2B5EF4-FFF2-40B4-BE49-F238E27FC236}">
                <a16:creationId xmlns:a16="http://schemas.microsoft.com/office/drawing/2014/main" id="{A662ECA4-7B6C-064F-A621-F4CBD4416487}"/>
              </a:ext>
            </a:extLst>
          </p:cNvPr>
          <p:cNvSpPr>
            <a:spLocks noGrp="1"/>
          </p:cNvSpPr>
          <p:nvPr>
            <p:ph idx="1"/>
          </p:nvPr>
        </p:nvSpPr>
        <p:spPr/>
        <p:txBody>
          <a:bodyPr>
            <a:normAutofit fontScale="70000" lnSpcReduction="20000"/>
          </a:bodyPr>
          <a:lstStyle/>
          <a:p>
            <a:pPr marL="0" indent="0">
              <a:buNone/>
            </a:pPr>
            <a:r>
              <a:rPr lang="en-GB" sz="6600"/>
              <a:t> সাইফুল ইসলাম </a:t>
            </a:r>
          </a:p>
          <a:p>
            <a:pPr marL="0" indent="0">
              <a:buNone/>
            </a:pPr>
            <a:r>
              <a:rPr lang="en-GB" sz="6600"/>
              <a:t>আরবি প্রভাষক </a:t>
            </a:r>
          </a:p>
          <a:p>
            <a:pPr marL="0" indent="0">
              <a:buNone/>
            </a:pPr>
            <a:r>
              <a:rPr lang="en-GB" sz="6600"/>
              <a:t>এনায়েতপুর ফাজিল ডিগ্রি মাদরাসা </a:t>
            </a:r>
          </a:p>
          <a:p>
            <a:pPr rtl="0" eaLnBrk="1" latinLnBrk="0" hangingPunct="1"/>
            <a:r>
              <a:rPr lang="en-GB" sz="6600"/>
              <a:t>ফুলবাড়ীয়া, ময়মনসিংহ</a:t>
            </a:r>
            <a:r>
              <a:rPr lang="en-GB"/>
              <a:t> </a:t>
            </a:r>
            <a:endParaRPr lang="en-GB" sz="1800">
              <a:effectLst/>
            </a:endParaRPr>
          </a:p>
          <a:p>
            <a:pPr marL="0" indent="0" rtl="0" eaLnBrk="1" latinLnBrk="0" hangingPunct="1">
              <a:buNone/>
            </a:pPr>
            <a:endParaRPr lang="en-GB">
              <a:effectLst/>
            </a:endParaRPr>
          </a:p>
        </p:txBody>
      </p:sp>
    </p:spTree>
    <p:extLst>
      <p:ext uri="{BB962C8B-B14F-4D97-AF65-F5344CB8AC3E}">
        <p14:creationId xmlns:p14="http://schemas.microsoft.com/office/powerpoint/2010/main" val="222977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0B978-D3C0-7A46-A2D6-0A66E911D9BB}"/>
              </a:ext>
            </a:extLst>
          </p:cNvPr>
          <p:cNvSpPr>
            <a:spLocks noGrp="1"/>
          </p:cNvSpPr>
          <p:nvPr>
            <p:ph type="title"/>
          </p:nvPr>
        </p:nvSpPr>
        <p:spPr/>
        <p:txBody>
          <a:bodyPr/>
          <a:lstStyle/>
          <a:p>
            <a:endParaRPr lang="en-US"/>
          </a:p>
        </p:txBody>
      </p:sp>
      <p:pic>
        <p:nvPicPr>
          <p:cNvPr id="7" name="Picture 7">
            <a:extLst>
              <a:ext uri="{FF2B5EF4-FFF2-40B4-BE49-F238E27FC236}">
                <a16:creationId xmlns:a16="http://schemas.microsoft.com/office/drawing/2014/main" id="{9CE919A4-BB8D-B746-9684-6E2F2A5A2BC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0000" y="235033"/>
            <a:ext cx="11031623" cy="6234546"/>
          </a:xfrm>
        </p:spPr>
      </p:pic>
    </p:spTree>
    <p:extLst>
      <p:ext uri="{BB962C8B-B14F-4D97-AF65-F5344CB8AC3E}">
        <p14:creationId xmlns:p14="http://schemas.microsoft.com/office/powerpoint/2010/main" val="3395072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1FBD5-8D05-974A-8835-AF15371A6FFB}"/>
              </a:ext>
            </a:extLst>
          </p:cNvPr>
          <p:cNvSpPr>
            <a:spLocks noGrp="1"/>
          </p:cNvSpPr>
          <p:nvPr>
            <p:ph type="title"/>
          </p:nvPr>
        </p:nvSpPr>
        <p:spPr/>
        <p:txBody>
          <a:bodyPr anchor="ctr"/>
          <a:lstStyle/>
          <a:p>
            <a:pPr algn="ctr"/>
            <a:r>
              <a:rPr lang="en-GB"/>
              <a:t>আজকের পাঠ الخبر</a:t>
            </a:r>
            <a:endParaRPr lang="en-US"/>
          </a:p>
        </p:txBody>
      </p:sp>
      <p:sp>
        <p:nvSpPr>
          <p:cNvPr id="5" name="Content Placeholder 4">
            <a:extLst>
              <a:ext uri="{FF2B5EF4-FFF2-40B4-BE49-F238E27FC236}">
                <a16:creationId xmlns:a16="http://schemas.microsoft.com/office/drawing/2014/main" id="{5C79D033-F5D1-F041-B299-59F71D440D58}"/>
              </a:ext>
            </a:extLst>
          </p:cNvPr>
          <p:cNvSpPr>
            <a:spLocks noGrp="1"/>
          </p:cNvSpPr>
          <p:nvPr>
            <p:ph idx="1"/>
          </p:nvPr>
        </p:nvSpPr>
        <p:spPr/>
        <p:txBody>
          <a:bodyPr>
            <a:noAutofit/>
          </a:bodyPr>
          <a:lstStyle/>
          <a:p>
            <a:pPr algn="ctr"/>
            <a:r>
              <a:rPr lang="en-GB" sz="4000" i="1">
                <a:solidFill>
                  <a:srgbClr val="FFFF00">
                    <a:alpha val="58000"/>
                  </a:srgbClr>
                </a:solidFill>
              </a:rPr>
              <a:t>এই পাঠ শেষে  শিক্ষার্থীরা </a:t>
            </a:r>
          </a:p>
          <a:p>
            <a:pPr algn="ctr"/>
            <a:r>
              <a:rPr lang="en-GB" sz="4000" i="1">
                <a:solidFill>
                  <a:srgbClr val="FFFF00">
                    <a:alpha val="58000"/>
                  </a:srgbClr>
                </a:solidFill>
              </a:rPr>
              <a:t> خبرসম্পর্কে জানতে পারবে </a:t>
            </a:r>
          </a:p>
          <a:p>
            <a:pPr algn="ctr"/>
            <a:r>
              <a:rPr lang="en-GB" sz="4000" i="1">
                <a:solidFill>
                  <a:srgbClr val="FFFF00">
                    <a:alpha val="58000"/>
                  </a:srgbClr>
                </a:solidFill>
              </a:rPr>
              <a:t> خبرউদাহরণ দিতে পারবে </a:t>
            </a:r>
          </a:p>
          <a:p>
            <a:pPr algn="ctr"/>
            <a:r>
              <a:rPr lang="en-GB" sz="4000" i="1">
                <a:solidFill>
                  <a:srgbClr val="FFFF00">
                    <a:alpha val="58000"/>
                  </a:srgbClr>
                </a:solidFill>
              </a:rPr>
              <a:t>বাক্যে  خبرচিনতে পারবে</a:t>
            </a:r>
          </a:p>
          <a:p>
            <a:pPr algn="ctr"/>
            <a:r>
              <a:rPr lang="en-GB" sz="4000" i="1">
                <a:solidFill>
                  <a:srgbClr val="FFFF00">
                    <a:alpha val="58000"/>
                  </a:srgbClr>
                </a:solidFill>
              </a:rPr>
              <a:t>خبرব্যবহার করতে পারবে। </a:t>
            </a:r>
            <a:endParaRPr lang="en-US" sz="4000" i="1">
              <a:solidFill>
                <a:srgbClr val="FFFF00">
                  <a:alpha val="58000"/>
                </a:srgbClr>
              </a:solidFill>
            </a:endParaRPr>
          </a:p>
        </p:txBody>
      </p:sp>
    </p:spTree>
    <p:extLst>
      <p:ext uri="{BB962C8B-B14F-4D97-AF65-F5344CB8AC3E}">
        <p14:creationId xmlns:p14="http://schemas.microsoft.com/office/powerpoint/2010/main" val="1119330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27F57-010A-1240-9BDD-DE36E9FB4900}"/>
              </a:ext>
            </a:extLst>
          </p:cNvPr>
          <p:cNvSpPr>
            <a:spLocks noGrp="1"/>
          </p:cNvSpPr>
          <p:nvPr>
            <p:ph type="title"/>
          </p:nvPr>
        </p:nvSpPr>
        <p:spPr/>
        <p:txBody>
          <a:bodyPr anchor="ctr">
            <a:normAutofit/>
          </a:bodyPr>
          <a:lstStyle/>
          <a:p>
            <a:pPr algn="ctr"/>
            <a:r>
              <a:rPr lang="en-GB" sz="7200" i="1" u="sng">
                <a:solidFill>
                  <a:srgbClr val="FF0000"/>
                </a:solidFill>
              </a:rPr>
              <a:t>পারিভাষিক অর্থ </a:t>
            </a:r>
            <a:endParaRPr lang="en-US" sz="7200" i="1" u="sng">
              <a:solidFill>
                <a:srgbClr val="FF0000"/>
              </a:solidFill>
            </a:endParaRPr>
          </a:p>
        </p:txBody>
      </p:sp>
      <p:sp>
        <p:nvSpPr>
          <p:cNvPr id="4" name="Content Placeholder 3">
            <a:extLst>
              <a:ext uri="{FF2B5EF4-FFF2-40B4-BE49-F238E27FC236}">
                <a16:creationId xmlns:a16="http://schemas.microsoft.com/office/drawing/2014/main" id="{87BBE03B-2FF4-C94F-92BA-5D63D4A3D4C2}"/>
              </a:ext>
            </a:extLst>
          </p:cNvPr>
          <p:cNvSpPr>
            <a:spLocks noGrp="1"/>
          </p:cNvSpPr>
          <p:nvPr>
            <p:ph idx="1"/>
          </p:nvPr>
        </p:nvSpPr>
        <p:spPr/>
        <p:txBody>
          <a:bodyPr>
            <a:normAutofit fontScale="77500" lnSpcReduction="20000"/>
          </a:bodyPr>
          <a:lstStyle/>
          <a:p>
            <a:pPr marL="0" indent="0">
              <a:buNone/>
            </a:pPr>
            <a:r>
              <a:rPr lang="en-GB" sz="8800" i="1"/>
              <a:t> الخبر  هو اسم</a:t>
            </a:r>
            <a:r>
              <a:rPr lang="en-GB" sz="1800" i="1" kern="1200" spc="20" baseline="0">
                <a:solidFill>
                  <a:srgbClr val="FFFFFF">
                    <a:alpha val="58000"/>
                  </a:srgbClr>
                </a:solidFill>
                <a:effectLst/>
                <a:latin typeface="Sagona Book" panose="02020503050505020204" pitchFamily="18" charset="0"/>
                <a:ea typeface="+mn-ea"/>
                <a:cs typeface="+mn-cs"/>
              </a:rPr>
              <a:t> </a:t>
            </a:r>
            <a:endParaRPr lang="en-GB" sz="8800" i="1"/>
          </a:p>
          <a:p>
            <a:pPr marL="0" indent="0">
              <a:buNone/>
            </a:pPr>
            <a:r>
              <a:rPr lang="en-GB" sz="8800" i="1"/>
              <a:t> مرفوع مجرد عن العوامل اللفظیة للسناد</a:t>
            </a:r>
            <a:endParaRPr lang="en-US" sz="8800" i="1"/>
          </a:p>
        </p:txBody>
      </p:sp>
    </p:spTree>
    <p:extLst>
      <p:ext uri="{BB962C8B-B14F-4D97-AF65-F5344CB8AC3E}">
        <p14:creationId xmlns:p14="http://schemas.microsoft.com/office/powerpoint/2010/main" val="1215921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2A87C7FD-2C13-0448-B923-000C18964CA8}"/>
              </a:ext>
            </a:extLst>
          </p:cNvPr>
          <p:cNvSpPr>
            <a:spLocks noGrp="1"/>
          </p:cNvSpPr>
          <p:nvPr>
            <p:ph idx="1"/>
          </p:nvPr>
        </p:nvSpPr>
        <p:spPr>
          <a:xfrm>
            <a:off x="868442" y="2553970"/>
            <a:ext cx="10728325" cy="3227375"/>
          </a:xfrm>
        </p:spPr>
        <p:txBody>
          <a:bodyPr>
            <a:normAutofit fontScale="77500" lnSpcReduction="20000"/>
          </a:bodyPr>
          <a:lstStyle/>
          <a:p>
            <a:pPr marL="0" indent="0">
              <a:buNone/>
            </a:pPr>
            <a:r>
              <a:rPr lang="en-GB" sz="8800"/>
              <a:t>هو الجزء الذی تتم الفائدة مع المبتدا او هو النتیجة الحاصلة للمبتدا و بدونه تصیر الجملة مبهمة</a:t>
            </a:r>
            <a:endParaRPr lang="en-US" sz="8800"/>
          </a:p>
        </p:txBody>
      </p:sp>
      <p:sp>
        <p:nvSpPr>
          <p:cNvPr id="7" name="Title 6">
            <a:extLst>
              <a:ext uri="{FF2B5EF4-FFF2-40B4-BE49-F238E27FC236}">
                <a16:creationId xmlns:a16="http://schemas.microsoft.com/office/drawing/2014/main" id="{6C3A9B15-3A0E-A14E-9A7B-D881C714FB20}"/>
              </a:ext>
            </a:extLst>
          </p:cNvPr>
          <p:cNvSpPr>
            <a:spLocks noGrp="1"/>
          </p:cNvSpPr>
          <p:nvPr>
            <p:ph type="title"/>
          </p:nvPr>
        </p:nvSpPr>
        <p:spPr/>
        <p:txBody>
          <a:bodyPr anchor="ctr"/>
          <a:lstStyle/>
          <a:p>
            <a:pPr algn="ctr"/>
            <a:r>
              <a:rPr lang="en-GB"/>
              <a:t>قال مصنف القواعد اللغةالعربیة</a:t>
            </a:r>
            <a:endParaRPr lang="en-US"/>
          </a:p>
        </p:txBody>
      </p:sp>
    </p:spTree>
    <p:extLst>
      <p:ext uri="{BB962C8B-B14F-4D97-AF65-F5344CB8AC3E}">
        <p14:creationId xmlns:p14="http://schemas.microsoft.com/office/powerpoint/2010/main" val="2776432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0D74D-F39F-554E-9847-75DDFF93DD01}"/>
              </a:ext>
            </a:extLst>
          </p:cNvPr>
          <p:cNvSpPr>
            <a:spLocks noGrp="1"/>
          </p:cNvSpPr>
          <p:nvPr>
            <p:ph type="title"/>
          </p:nvPr>
        </p:nvSpPr>
        <p:spPr/>
        <p:txBody>
          <a:bodyPr anchor="ctr"/>
          <a:lstStyle/>
          <a:p>
            <a:pPr algn="ctr"/>
            <a:r>
              <a:rPr lang="en-GB"/>
              <a:t>قال مصنف شرح ابن عقیل رح</a:t>
            </a:r>
            <a:endParaRPr lang="en-US"/>
          </a:p>
        </p:txBody>
      </p:sp>
      <p:sp>
        <p:nvSpPr>
          <p:cNvPr id="5" name="Content Placeholder 4">
            <a:extLst>
              <a:ext uri="{FF2B5EF4-FFF2-40B4-BE49-F238E27FC236}">
                <a16:creationId xmlns:a16="http://schemas.microsoft.com/office/drawing/2014/main" id="{5F9F8162-03EA-AA4E-8749-F10738060944}"/>
              </a:ext>
            </a:extLst>
          </p:cNvPr>
          <p:cNvSpPr>
            <a:spLocks noGrp="1"/>
          </p:cNvSpPr>
          <p:nvPr>
            <p:ph idx="1"/>
          </p:nvPr>
        </p:nvSpPr>
        <p:spPr>
          <a:xfrm>
            <a:off x="720000" y="2541600"/>
            <a:ext cx="10728325" cy="3227375"/>
          </a:xfrm>
        </p:spPr>
        <p:txBody>
          <a:bodyPr>
            <a:noAutofit/>
          </a:bodyPr>
          <a:lstStyle/>
          <a:p>
            <a:pPr marL="0" indent="0" algn="ctr">
              <a:buNone/>
            </a:pPr>
            <a:r>
              <a:rPr lang="en-GB" sz="8000">
                <a:solidFill>
                  <a:srgbClr val="FF0000">
                    <a:alpha val="58000"/>
                  </a:srgbClr>
                </a:solidFill>
              </a:rPr>
              <a:t>هو الاسم المرفوع الذی اسند الی المبتدا و یتمم معناه مثلاً خالد عالم هنا خالد مبتدا و عالم خبر</a:t>
            </a:r>
            <a:endParaRPr lang="en-US" sz="8000">
              <a:solidFill>
                <a:srgbClr val="FF0000">
                  <a:alpha val="58000"/>
                </a:srgbClr>
              </a:solidFill>
            </a:endParaRPr>
          </a:p>
        </p:txBody>
      </p:sp>
    </p:spTree>
    <p:extLst>
      <p:ext uri="{BB962C8B-B14F-4D97-AF65-F5344CB8AC3E}">
        <p14:creationId xmlns:p14="http://schemas.microsoft.com/office/powerpoint/2010/main" val="1112794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F0F38-99F9-5841-86C6-6E690E8FF137}"/>
              </a:ext>
            </a:extLst>
          </p:cNvPr>
          <p:cNvSpPr>
            <a:spLocks noGrp="1"/>
          </p:cNvSpPr>
          <p:nvPr>
            <p:ph type="title"/>
          </p:nvPr>
        </p:nvSpPr>
        <p:spPr>
          <a:xfrm>
            <a:off x="781851" y="718162"/>
            <a:ext cx="10752000" cy="6238800"/>
          </a:xfrm>
        </p:spPr>
        <p:txBody>
          <a:bodyPr>
            <a:normAutofit/>
          </a:bodyPr>
          <a:lstStyle/>
          <a:p>
            <a:r>
              <a:rPr lang="en-GB" sz="8800"/>
              <a:t>বাংলা ব্যাকরণে যাকে বিধেয় বলা হয় তাকে আরবি ব্যাকরণে খবর বলা হয়।</a:t>
            </a:r>
            <a:endParaRPr lang="en-US" sz="8800"/>
          </a:p>
        </p:txBody>
      </p:sp>
      <p:sp>
        <p:nvSpPr>
          <p:cNvPr id="4" name="TextBox 3">
            <a:extLst>
              <a:ext uri="{FF2B5EF4-FFF2-40B4-BE49-F238E27FC236}">
                <a16:creationId xmlns:a16="http://schemas.microsoft.com/office/drawing/2014/main" id="{7BCB8D1E-515A-CA41-862A-B04558E8E96B}"/>
              </a:ext>
            </a:extLst>
          </p:cNvPr>
          <p:cNvSpPr txBox="1"/>
          <p:nvPr/>
        </p:nvSpPr>
        <p:spPr>
          <a:xfrm>
            <a:off x="5184073" y="2512126"/>
            <a:ext cx="3264725" cy="1668978"/>
          </a:xfrm>
          <a:prstGeom prst="rect">
            <a:avLst/>
          </a:prstGeom>
          <a:noFill/>
        </p:spPr>
        <p:txBody>
          <a:bodyPr wrap="square" rtlCol="0">
            <a:spAutoFit/>
          </a:bodyPr>
          <a:lstStyle/>
          <a:p>
            <a:pPr algn="l"/>
            <a:endParaRPr lang="en-US"/>
          </a:p>
        </p:txBody>
      </p:sp>
      <p:sp>
        <p:nvSpPr>
          <p:cNvPr id="5" name="TextBox 4">
            <a:extLst>
              <a:ext uri="{FF2B5EF4-FFF2-40B4-BE49-F238E27FC236}">
                <a16:creationId xmlns:a16="http://schemas.microsoft.com/office/drawing/2014/main" id="{AB640973-D0F2-724A-8028-6EA12686A388}"/>
              </a:ext>
            </a:extLst>
          </p:cNvPr>
          <p:cNvSpPr txBox="1"/>
          <p:nvPr/>
        </p:nvSpPr>
        <p:spPr>
          <a:xfrm>
            <a:off x="2597727" y="2919350"/>
            <a:ext cx="6605649" cy="1434935"/>
          </a:xfrm>
          <a:prstGeom prst="rect">
            <a:avLst/>
          </a:prstGeom>
          <a:noFill/>
        </p:spPr>
        <p:txBody>
          <a:bodyPr wrap="square" rtlCol="0">
            <a:spAutoFit/>
          </a:bodyPr>
          <a:lstStyle/>
          <a:p>
            <a:pPr algn="l"/>
            <a:endParaRPr lang="en-US"/>
          </a:p>
        </p:txBody>
      </p:sp>
      <p:sp>
        <p:nvSpPr>
          <p:cNvPr id="6" name="TextBox 5">
            <a:extLst>
              <a:ext uri="{FF2B5EF4-FFF2-40B4-BE49-F238E27FC236}">
                <a16:creationId xmlns:a16="http://schemas.microsoft.com/office/drawing/2014/main" id="{A125E897-8175-0843-97BB-D172496A569F}"/>
              </a:ext>
            </a:extLst>
          </p:cNvPr>
          <p:cNvSpPr txBox="1"/>
          <p:nvPr/>
        </p:nvSpPr>
        <p:spPr>
          <a:xfrm>
            <a:off x="5184074" y="2512126"/>
            <a:ext cx="2460666" cy="1477328"/>
          </a:xfrm>
          <a:prstGeom prst="rect">
            <a:avLst/>
          </a:prstGeom>
          <a:noFill/>
        </p:spPr>
        <p:txBody>
          <a:bodyPr wrap="square" rtlCol="0">
            <a:spAutoFit/>
          </a:bodyPr>
          <a:lstStyle/>
          <a:p>
            <a:pPr algn="l"/>
            <a:endParaRPr lang="en-US"/>
          </a:p>
        </p:txBody>
      </p:sp>
    </p:spTree>
    <p:extLst>
      <p:ext uri="{BB962C8B-B14F-4D97-AF65-F5344CB8AC3E}">
        <p14:creationId xmlns:p14="http://schemas.microsoft.com/office/powerpoint/2010/main" val="3678556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453B2-98C0-B64B-9B3E-424170EC3F5A}"/>
              </a:ext>
            </a:extLst>
          </p:cNvPr>
          <p:cNvSpPr>
            <a:spLocks noGrp="1"/>
          </p:cNvSpPr>
          <p:nvPr>
            <p:ph type="title"/>
          </p:nvPr>
        </p:nvSpPr>
        <p:spPr/>
        <p:txBody>
          <a:bodyPr anchor="ctr"/>
          <a:lstStyle/>
          <a:p>
            <a:pPr algn="ctr"/>
            <a:r>
              <a:rPr lang="en-GB"/>
              <a:t>উদাহরণ </a:t>
            </a:r>
            <a:endParaRPr lang="en-US"/>
          </a:p>
        </p:txBody>
      </p:sp>
      <p:sp>
        <p:nvSpPr>
          <p:cNvPr id="5" name="Content Placeholder 4">
            <a:extLst>
              <a:ext uri="{FF2B5EF4-FFF2-40B4-BE49-F238E27FC236}">
                <a16:creationId xmlns:a16="http://schemas.microsoft.com/office/drawing/2014/main" id="{524A1D4B-9697-754E-AC08-9A1EA65BC2E6}"/>
              </a:ext>
            </a:extLst>
          </p:cNvPr>
          <p:cNvSpPr>
            <a:spLocks noGrp="1"/>
          </p:cNvSpPr>
          <p:nvPr>
            <p:ph idx="1"/>
          </p:nvPr>
        </p:nvSpPr>
        <p:spPr>
          <a:xfrm>
            <a:off x="1928144" y="1749376"/>
            <a:ext cx="8887340" cy="2783678"/>
          </a:xfrm>
        </p:spPr>
        <p:txBody>
          <a:bodyPr>
            <a:noAutofit/>
          </a:bodyPr>
          <a:lstStyle/>
          <a:p>
            <a:r>
              <a:rPr lang="en-GB" sz="3200"/>
              <a:t>সাঈদ এক জন ছাত্র।  এই  বাক্যে সাঈদ সম্পর্কে কিছু বলা হয়েছে, তা হল একজন ছাত্র। এখানে ‘একজন ছাত্র’  হল খবর।</a:t>
            </a:r>
          </a:p>
          <a:p>
            <a:r>
              <a:rPr lang="en-GB" sz="3200"/>
              <a:t>বাগানটি সুন্দর। এখানে বাগান সম্পর্কে অতিরিক্ত একটি তথ্য দেয়া হয়েছে তা হল সুন্দর।  এখানে সুন্দর শব্দটি খবর।</a:t>
            </a:r>
          </a:p>
          <a:p>
            <a:r>
              <a:rPr lang="en-GB" sz="3200"/>
              <a:t>বইটি নতুন। এখানেও বই সম্পর্কে কিছু বলা হয়েছে। তাই নতুন শব্দটি খবর।</a:t>
            </a:r>
            <a:endParaRPr lang="en-US" sz="3200"/>
          </a:p>
        </p:txBody>
      </p:sp>
    </p:spTree>
    <p:extLst>
      <p:ext uri="{BB962C8B-B14F-4D97-AF65-F5344CB8AC3E}">
        <p14:creationId xmlns:p14="http://schemas.microsoft.com/office/powerpoint/2010/main" val="1333974050"/>
      </p:ext>
    </p:extLst>
  </p:cSld>
  <p:clrMapOvr>
    <a:masterClrMapping/>
  </p:clrMapOvr>
</p:sld>
</file>

<file path=ppt/theme/theme1.xml><?xml version="1.0" encoding="utf-8"?>
<a:theme xmlns:a="http://schemas.openxmlformats.org/drawingml/2006/main" name="BlobVTI">
  <a:themeElements>
    <a:clrScheme name="AnalogousFromLightSeed_2SEEDS">
      <a:dk1>
        <a:srgbClr val="000000"/>
      </a:dk1>
      <a:lt1>
        <a:srgbClr val="FFFFFF"/>
      </a:lt1>
      <a:dk2>
        <a:srgbClr val="413024"/>
      </a:dk2>
      <a:lt2>
        <a:srgbClr val="E8E7E2"/>
      </a:lt2>
      <a:accent1>
        <a:srgbClr val="7F8DBA"/>
      </a:accent1>
      <a:accent2>
        <a:srgbClr val="84A9BD"/>
      </a:accent2>
      <a:accent3>
        <a:srgbClr val="9F96C6"/>
      </a:accent3>
      <a:accent4>
        <a:srgbClr val="BA817F"/>
      </a:accent4>
      <a:accent5>
        <a:srgbClr val="BD9E84"/>
      </a:accent5>
      <a:accent6>
        <a:srgbClr val="ABA575"/>
      </a:accent6>
      <a:hlink>
        <a:srgbClr val="8F8257"/>
      </a:hlink>
      <a:folHlink>
        <a:srgbClr val="7F7F7F"/>
      </a:folHlink>
    </a:clrScheme>
    <a:fontScheme name="Blob">
      <a:majorFont>
        <a:latin typeface="The Hand Extrablack"/>
        <a:ea typeface=""/>
        <a:cs typeface=""/>
      </a:majorFont>
      <a:minorFont>
        <a:latin typeface="Sagona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19</Slides>
  <Notes>0</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BlobVTI</vt:lpstr>
      <vt:lpstr>আরবি ২য় পত্র</vt:lpstr>
      <vt:lpstr>শিক্ষক পরিচিতি</vt:lpstr>
      <vt:lpstr>PowerPoint Presentation</vt:lpstr>
      <vt:lpstr>আজকের পাঠ الخبر</vt:lpstr>
      <vt:lpstr>পারিভাষিক অর্থ </vt:lpstr>
      <vt:lpstr>قال مصنف القواعد اللغةالعربیة</vt:lpstr>
      <vt:lpstr>قال مصنف شرح ابن عقیل رح</vt:lpstr>
      <vt:lpstr>বাংলা ব্যাকরণে যাকে বিধেয় বলা হয় তাকে আরবি ব্যাকরণে খবর বলা হয়।</vt:lpstr>
      <vt:lpstr>উদাহরণ </vt:lpstr>
      <vt:lpstr>سعید طالب“ هناک  طالب خبر؛” الکتاب جدید؛ جدید خبر”  الله ربنا محمد نبینا القران حق </vt:lpstr>
      <vt:lpstr>اصل الخبر</vt:lpstr>
      <vt:lpstr>تقدیم الخبرعلی المبتدا وجوبا</vt:lpstr>
      <vt:lpstr>PowerPoint Presentation</vt:lpstr>
      <vt:lpstr>PowerPoint Presentation</vt:lpstr>
      <vt:lpstr>PowerPoint Presentation</vt:lpstr>
      <vt:lpstr>PowerPoint Presentation</vt:lpstr>
      <vt:lpstr>تقدیم  المبتدا علی الخبر وجوبا</vt:lpstr>
      <vt:lpstr>٣ یقدم المبتداء علی الخبر عند کون الخبراء جملة فعلیة و فاعله ضمیر مستتر یعود الی المبتدا مثلاً القاضی انصف فی حکمه  ٤. اذا کان الخبر تمنیا یقدم المبتدا علی الخبراء لازما؛مثلاً اخوک لا توذه؛ المال انفقه ٥.اذا حصر الخبراء بـ الا و انما مثلاً ما الانسان الاخاسر؛ انما الجاهل من لا یعقل</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হরফ</dc:title>
  <dc:creator>8801719924582</dc:creator>
  <cp:lastModifiedBy>8801719924582</cp:lastModifiedBy>
  <cp:revision>27</cp:revision>
  <dcterms:created xsi:type="dcterms:W3CDTF">2022-03-01T08:54:27Z</dcterms:created>
  <dcterms:modified xsi:type="dcterms:W3CDTF">2022-03-12T09:55:15Z</dcterms:modified>
</cp:coreProperties>
</file>