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74" r:id="rId6"/>
    <p:sldId id="271" r:id="rId7"/>
    <p:sldId id="262" r:id="rId8"/>
    <p:sldId id="266" r:id="rId9"/>
    <p:sldId id="278" r:id="rId10"/>
    <p:sldId id="264" r:id="rId11"/>
    <p:sldId id="279" r:id="rId12"/>
    <p:sldId id="277" r:id="rId13"/>
    <p:sldId id="270" r:id="rId14"/>
    <p:sldId id="276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আসসালামু</a:t>
            </a:r>
            <a:r>
              <a:rPr lang="en-US" dirty="0" smtClean="0"/>
              <a:t> </a:t>
            </a:r>
            <a:r>
              <a:rPr lang="en-US" dirty="0" err="1" smtClean="0"/>
              <a:t>আলাইকুম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7935"/>
            <a:ext cx="8239539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গরুর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কৃমির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চিকিৎসা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প্রদান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600" y="99060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SutonnyOMJ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51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বাংলাদেশের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৯৫%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গরু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দ্বারা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আক্রান্ত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থাকে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নানা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ধরনের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হয়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যেমন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গোল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ফিতা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চ্যাপটা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গোল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গরুর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রক্তশূন্যতা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সৃষ্টি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স্বাস্থের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হানি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ঘটায়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ফিতা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যকৃত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ফুস্ফুস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নষ্ট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।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চ্যাপটা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যকৃত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নষ্ট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কৃমি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প্র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তিরোধের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জন্য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চিকিৎসকের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নির্দেশ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মোতাবেক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ওষুধ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খাওয়াতে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62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2" name="Content Placeholder 11" descr="file7679yyeadoh1ebn9878g-156897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30626"/>
            <a:ext cx="3671776" cy="20653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96240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"/>
            <a:ext cx="823953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গরু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মোটাতাজাকরণে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খাদ্য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সরবরাহ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গরু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মোটাতাজাকরণের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তালিকা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একটু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বিশেষ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ধরনের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হতে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। 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তালিকায়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শর্করা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আমিষ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চর্বি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ভিটামিনের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পরিমাণ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সাধারণ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চেয়ে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বেশি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পরিমাণে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হতে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।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আমিষ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শর্করা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চর্বি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জাতীয়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চালের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কুঁড়া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গমের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ভুসি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শুঁটকি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গুঁ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ড়া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খনিজ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মিশ্রণ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লবন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ঝোলাগুড়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উল্লেখযগ্য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ঝোলাগুড়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মিশ্রিত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গরুর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মোটাতাজাকরণে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বিশেষ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সহায়ক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ঝোলাগুড়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দুইভাবে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মিশিয়ে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খাওয়ানো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যায়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যথা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-   ১ ।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খড়ের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সাথে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মিশিয়ে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,  ২।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দানাদার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খাদ্যের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সাথে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মিশিয়ে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।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35052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" y="52578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6800" y="5236669"/>
            <a:ext cx="3047999" cy="139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76800" y="35052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ইউরিয়া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ব্যবহারের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সতর্কতা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১ 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বিষাক্ত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হওয়ায়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পরিমিত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মাত্রায়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ব্যবহার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হবে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২।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অসুস্থ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গরুকে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খাওয়ানো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৩।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সরাসরি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পানি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ভাতের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মাড়ের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সাথে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মিশিয়ে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খাওয়ানো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৪ 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মোলাসেস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ব্লক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খাওয়ালে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আর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লালি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গুড়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মিশানো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খড়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খাওয়ানোর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প্রয়োজন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নেই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৫।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এক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বছরের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নিচে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গরুকে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ইউরিয়া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খাওয়ানো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যাবে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। 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4495800"/>
            <a:ext cx="495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দলীয়</a:t>
            </a:r>
            <a:r>
              <a:rPr lang="en-US" sz="40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dirty="0" err="1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553291" cy="3352799"/>
          </a:xfrm>
        </p:spPr>
      </p:pic>
      <p:sp>
        <p:nvSpPr>
          <p:cNvPr id="9" name="Rectangle 8"/>
          <p:cNvSpPr/>
          <p:nvPr/>
        </p:nvSpPr>
        <p:spPr>
          <a:xfrm>
            <a:off x="152400" y="4876800"/>
            <a:ext cx="929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গরু</a:t>
            </a:r>
            <a:r>
              <a:rPr lang="en-US" sz="2200" dirty="0" smtClean="0"/>
              <a:t> </a:t>
            </a:r>
            <a:r>
              <a:rPr lang="en-US" sz="2200" dirty="0" err="1" smtClean="0"/>
              <a:t>মোটাতাজাকরণে</a:t>
            </a:r>
            <a:r>
              <a:rPr lang="en-US" sz="2200" dirty="0" smtClean="0"/>
              <a:t> ১০ </a:t>
            </a:r>
            <a:r>
              <a:rPr lang="en-US" sz="2200" dirty="0" err="1" smtClean="0"/>
              <a:t>কেজি</a:t>
            </a:r>
            <a:r>
              <a:rPr lang="en-US" sz="2200" dirty="0" smtClean="0"/>
              <a:t> </a:t>
            </a:r>
            <a:r>
              <a:rPr lang="en-US" sz="2200" dirty="0" err="1" smtClean="0"/>
              <a:t>দানাদার</a:t>
            </a:r>
            <a:r>
              <a:rPr lang="en-US" sz="2200" dirty="0" smtClean="0"/>
              <a:t> </a:t>
            </a:r>
            <a:r>
              <a:rPr lang="en-US" sz="2200" dirty="0" err="1" smtClean="0"/>
              <a:t>খাদ্য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তৈরির</a:t>
            </a:r>
            <a:r>
              <a:rPr lang="en-US" sz="2200" dirty="0" smtClean="0"/>
              <a:t> </a:t>
            </a:r>
            <a:r>
              <a:rPr lang="en-US" sz="2200" dirty="0" err="1" smtClean="0"/>
              <a:t>নমুনা</a:t>
            </a:r>
            <a:r>
              <a:rPr lang="en-US" sz="2200" dirty="0" smtClean="0"/>
              <a:t> </a:t>
            </a:r>
            <a:r>
              <a:rPr lang="en-US" sz="2200" dirty="0" err="1" smtClean="0"/>
              <a:t>ছক</a:t>
            </a:r>
            <a:r>
              <a:rPr lang="en-US" sz="2200" dirty="0" smtClean="0"/>
              <a:t> </a:t>
            </a:r>
            <a:r>
              <a:rPr lang="en-US" sz="2200" dirty="0" err="1" smtClean="0"/>
              <a:t>তৈরি</a:t>
            </a:r>
            <a:r>
              <a:rPr lang="en-US" sz="2200" dirty="0" smtClean="0"/>
              <a:t> </a:t>
            </a:r>
            <a:r>
              <a:rPr lang="en-US" sz="2200" dirty="0" err="1" smtClean="0"/>
              <a:t>কর</a:t>
            </a:r>
            <a:r>
              <a:rPr lang="en-US" sz="2200" dirty="0" smtClean="0"/>
              <a:t>।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একক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143000"/>
            <a:ext cx="4952999" cy="2286000"/>
          </a:xfrm>
        </p:spPr>
      </p:pic>
      <p:sp>
        <p:nvSpPr>
          <p:cNvPr id="7" name="Rectangle 6"/>
          <p:cNvSpPr/>
          <p:nvPr/>
        </p:nvSpPr>
        <p:spPr>
          <a:xfrm>
            <a:off x="0" y="3966389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১।  </a:t>
            </a:r>
            <a:r>
              <a:rPr lang="en-US" sz="2400" dirty="0" err="1" smtClean="0"/>
              <a:t>গরু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মোটাতাজাকরণকে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ইংরেজীতে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দৈনন্দিন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মাথাপিছু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আমিষ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 ?</a:t>
            </a:r>
          </a:p>
          <a:p>
            <a:endParaRPr lang="en-US" sz="2400" dirty="0" smtClean="0"/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গরু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মোটতাজাকরণের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কর্মসূচি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৪।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গরুকে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বিক্রয়যোগ্য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?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বাড়ির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14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solidFill>
                <a:schemeClr val="tx1">
                  <a:lumMod val="95000"/>
                </a:schemeClr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 descr="232923kalerkantho-1-2018-09-28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33123"/>
            <a:ext cx="5867400" cy="2729277"/>
          </a:xfrm>
        </p:spPr>
      </p:pic>
      <p:sp>
        <p:nvSpPr>
          <p:cNvPr id="7" name="Rectangle 6"/>
          <p:cNvSpPr/>
          <p:nvPr/>
        </p:nvSpPr>
        <p:spPr>
          <a:xfrm>
            <a:off x="457200" y="4400490"/>
            <a:ext cx="842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গরু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মোটাতাজাকরণের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উদ্দেশ্য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r>
              <a:rPr lang="en-US" sz="2800" dirty="0" smtClean="0"/>
              <a:t>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3400" y="1752600"/>
            <a:ext cx="967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ik Rahman\Pictures\images-39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6375" y="2133600"/>
            <a:ext cx="6662225" cy="424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38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আজকের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ক্লাসে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সকলকে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স্বাগতম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81000" y="304800"/>
            <a:ext cx="8305800" cy="1117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উপস্থাপনায়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rif Mitali" panose="02000506000000020003" pitchFamily="2" charset="0"/>
              <a:cs typeface="Shorif Mitali" panose="0200050600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5715000" cy="30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>
              <a:lnSpc>
                <a:spcPct val="150000"/>
              </a:lnSpc>
            </a:pP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মোসাঃ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পারভীন</a:t>
            </a:r>
            <a:r>
              <a:rPr lang="en-AU" sz="4000" b="1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4000" b="1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আক্তার</a:t>
            </a:r>
            <a:endParaRPr lang="en-AU" sz="4000" b="1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AU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AU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তালন্দ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এ.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এম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.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উচ্চ</a:t>
            </a:r>
            <a:r>
              <a:rPr lang="en-AU" sz="36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 </a:t>
            </a:r>
            <a:r>
              <a:rPr lang="en-AU" sz="36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বিদ্যালয়</a:t>
            </a:r>
            <a:endParaRPr lang="en-AU" sz="3600" dirty="0" smtClean="0">
              <a:solidFill>
                <a:schemeClr val="tx1"/>
              </a:solidFill>
              <a:latin typeface="Shorif Mitali" panose="02000506000000020003" pitchFamily="2" charset="0"/>
              <a:cs typeface="Shorif Mitali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তানোর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, </a:t>
            </a:r>
            <a:r>
              <a:rPr lang="en-AU" sz="2400" dirty="0" err="1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রাজশাহী</a:t>
            </a:r>
            <a:r>
              <a:rPr lang="en-AU" sz="2400" dirty="0" smtClean="0">
                <a:solidFill>
                  <a:schemeClr val="tx1"/>
                </a:solidFill>
                <a:latin typeface="Shorif Mitali" panose="02000506000000020003" pitchFamily="2" charset="0"/>
                <a:cs typeface="Shorif Mitali" panose="02000506000000020003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33600"/>
            <a:ext cx="25908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পাঠ</a:t>
            </a:r>
            <a:r>
              <a:rPr kumimoji="0" lang="bn-IN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utonnySushreeOMJ" panose="00000400000000000000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Segoe UI Semilight" pitchFamily="34" charset="0"/>
                <a:cs typeface="Segoe UI Semilight" pitchFamily="34" charset="0"/>
              </a:rPr>
              <a:t>পরিচিতি</a:t>
            </a:r>
            <a:endParaRPr kumimoji="0" lang="en-US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2133600"/>
            <a:ext cx="64008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শ্রেণী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অস্টম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বিষয়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কৃষিশিক্ষা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অধ্যায়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দ্বিতীয়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চল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কিছু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ছবি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দেখি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11" descr="file7679yyeadoh1ebn9878g-15689719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3733800" cy="2100262"/>
          </a:xfrm>
        </p:spPr>
      </p:pic>
      <p:pic>
        <p:nvPicPr>
          <p:cNvPr id="13" name="Content Placeholder 12" descr="image-296856-15863625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3548063"/>
            <a:ext cx="3733800" cy="1971675"/>
          </a:xfrm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 flipV="1">
            <a:off x="0" y="1489075"/>
            <a:ext cx="152400" cy="46038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912225" y="1535113"/>
            <a:ext cx="231775" cy="65087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11" descr="file7679yyeadoh1ebn9878g-15689719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0" y="3505200"/>
            <a:ext cx="3768730" cy="2057400"/>
          </a:xfrm>
          <a:prstGeom prst="rect">
            <a:avLst/>
          </a:prstGeom>
        </p:spPr>
      </p:pic>
      <p:pic>
        <p:nvPicPr>
          <p:cNvPr id="11" name="Content Placeholder 12" descr="image-296856-15863625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143000"/>
            <a:ext cx="3754666" cy="2133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5791200"/>
            <a:ext cx="8686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আজকের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গরু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টাতাজাকরণ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পাঠ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শেষে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3200" i="0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শিক্ষার্থীরা</a:t>
            </a:r>
            <a:r>
              <a:rPr kumimoji="0" lang="en-U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-  </a:t>
            </a:r>
            <a:endParaRPr kumimoji="0" lang="en-US" sz="3200" i="0" u="none" strike="noStrike" kern="120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1219201"/>
            <a:ext cx="8991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মোটাতাজাকরণ-এর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উদ্দেশ্য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। </a:t>
            </a:r>
          </a:p>
          <a:p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করার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গরুর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কৃমির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চিকিৎসা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-এ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খাদ্য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সরবারহ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সম্পর্কে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৫।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ইউরিয়া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ব্যবহারে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সতর্কতা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কী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তা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জানতে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পারবে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228600"/>
            <a:ext cx="7772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অধিক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মাংস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উৎপাদনের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জন্য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গরুকে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বিশেষ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খাদ্য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প্রদান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উপযুক্ত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পরিচর্যার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মাধ্যমে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অল্প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সময়ে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মাংস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বৃদ্ধি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করাকে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বলে</a:t>
            </a:r>
            <a:r>
              <a:rPr lang="en-US" sz="24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26670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কম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সময়ে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থেকে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অধিক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লাভ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পাওয়া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অল্প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সময়ে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লাভ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সহ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মূল্ধন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ফেরত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পাওয়া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প্রাণীজ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আমিষের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ঘাটতি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পূরণ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বেকার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যুবকদের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কর্মসংস্থান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৫।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কম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পুজিতে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ব্যবসা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৬।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আর্থিক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সচ্ছলতা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আনায়ন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</a:t>
            </a:r>
          </a:p>
          <a:p>
            <a:endParaRPr lang="en-US" sz="20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৭।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স্থানীয়ভাবে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প্রাপ্ত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খাদ্যদ্রব্যের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সাথে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বাড়ির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উচ্ছিষ্ট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খাদ্য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দ্রব্যাদির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সদ্ব্যভার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করা</a:t>
            </a:r>
            <a:r>
              <a:rPr lang="en-US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05740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মোটাতাজাকরণ-এর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উদ্দেশ্য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238780"/>
            <a:ext cx="777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056144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মোটাতাজাকরণ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এর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পদ্ধতি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তিনটি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যথা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নির্বাচন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ক্রয়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কৃমির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চিকিৎসা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প্রদান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খাদ্য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সরবরাহ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781800" y="6080444"/>
            <a:ext cx="19050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2514600" cy="46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" y="86380"/>
            <a:ext cx="7772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গরু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নির্বাচন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ক্রয়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762000"/>
            <a:ext cx="659507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১।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দেড়-দুই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বছর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বয়সের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ষাঁড়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গরু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হতে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২।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উঁচু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লম্বা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প্রশস্থ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কপাল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বিশিষ্ট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হতে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৩।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সংকর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জাতের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হলে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বেশি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লাভবান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হওয়া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যাবে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৪।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চামড়া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ঢিলা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হতে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৫।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হাড়ের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জোড়া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গুলো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মোটা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প্রকৃতির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এবং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ঈশ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ৎ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দেখা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যাবে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।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৬।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রঙের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দিক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দিয়ে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সুন্দর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হতে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হবে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যেমন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লাল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কালো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রঙের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।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Content Placeholder 11" descr="file7679yyeadoh1ebn9878g-156897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11626"/>
            <a:ext cx="3733800" cy="2065374"/>
          </a:xfrm>
          <a:prstGeom prst="rect">
            <a:avLst/>
          </a:prstGeom>
        </p:spPr>
      </p:pic>
      <p:pic>
        <p:nvPicPr>
          <p:cNvPr id="1026" name="Picture 2" descr="C:\Users\Anik Rahman\Pictures\1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19600"/>
            <a:ext cx="3733800" cy="202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596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আসসালামু আলাইকুম</vt:lpstr>
      <vt:lpstr>Slide 2</vt:lpstr>
      <vt:lpstr>Slide 3</vt:lpstr>
      <vt:lpstr>Slide 4</vt:lpstr>
      <vt:lpstr> </vt:lpstr>
      <vt:lpstr>Slide 6</vt:lpstr>
      <vt:lpstr>Slide 7</vt:lpstr>
      <vt:lpstr>   </vt:lpstr>
      <vt:lpstr>   </vt:lpstr>
      <vt:lpstr>Slide 10</vt:lpstr>
      <vt:lpstr>Slide 11</vt:lpstr>
      <vt:lpstr>   </vt:lpstr>
      <vt:lpstr>  </vt:lpstr>
      <vt:lpstr>  </vt:lpstr>
      <vt:lpstr> 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</dc:title>
  <dc:creator>Anik Rahman</dc:creator>
  <cp:lastModifiedBy>Anik Rahman</cp:lastModifiedBy>
  <cp:revision>164</cp:revision>
  <dcterms:created xsi:type="dcterms:W3CDTF">2006-08-16T00:00:00Z</dcterms:created>
  <dcterms:modified xsi:type="dcterms:W3CDTF">2022-03-21T14:17:34Z</dcterms:modified>
</cp:coreProperties>
</file>