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8" r:id="rId1"/>
  </p:sldMasterIdLst>
  <p:notesMasterIdLst>
    <p:notesMasterId r:id="rId22"/>
  </p:notesMasterIdLst>
  <p:sldIdLst>
    <p:sldId id="280" r:id="rId2"/>
    <p:sldId id="257" r:id="rId3"/>
    <p:sldId id="258" r:id="rId4"/>
    <p:sldId id="267" r:id="rId5"/>
    <p:sldId id="269" r:id="rId6"/>
    <p:sldId id="274" r:id="rId7"/>
    <p:sldId id="260" r:id="rId8"/>
    <p:sldId id="261" r:id="rId9"/>
    <p:sldId id="262" r:id="rId10"/>
    <p:sldId id="276" r:id="rId11"/>
    <p:sldId id="263" r:id="rId12"/>
    <p:sldId id="277" r:id="rId13"/>
    <p:sldId id="264" r:id="rId14"/>
    <p:sldId id="278" r:id="rId15"/>
    <p:sldId id="265" r:id="rId16"/>
    <p:sldId id="273" r:id="rId17"/>
    <p:sldId id="270" r:id="rId18"/>
    <p:sldId id="271" r:id="rId19"/>
    <p:sldId id="279" r:id="rId20"/>
    <p:sldId id="272" r:id="rId21"/>
  </p:sldIdLst>
  <p:sldSz cx="10058400" cy="6126163"/>
  <p:notesSz cx="6858000" cy="9144000"/>
  <p:defaultTextStyle>
    <a:defPPr>
      <a:defRPr lang="en-US"/>
    </a:defPPr>
    <a:lvl1pPr marL="0" algn="l" defTabSz="77678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8391" algn="l" defTabSz="77678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6783" algn="l" defTabSz="77678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5174" algn="l" defTabSz="77678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3566" algn="l" defTabSz="77678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1957" algn="l" defTabSz="77678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0348" algn="l" defTabSz="77678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18740" algn="l" defTabSz="77678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07131" algn="l" defTabSz="77678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 snapToGrid="0">
      <p:cViewPr>
        <p:scale>
          <a:sx n="76" d="100"/>
          <a:sy n="76" d="100"/>
        </p:scale>
        <p:origin x="-762" y="-108"/>
      </p:cViewPr>
      <p:guideLst>
        <p:guide orient="horz" pos="1930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2102F-A44B-409C-9D7F-8FD733CC36AC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1143000"/>
            <a:ext cx="5067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C0385-B22F-4154-8519-B820705FC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83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678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8391" algn="l" defTabSz="77678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6783" algn="l" defTabSz="77678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5174" algn="l" defTabSz="77678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3566" algn="l" defTabSz="77678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1957" algn="l" defTabSz="77678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0348" algn="l" defTabSz="77678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18740" algn="l" defTabSz="77678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07131" algn="l" defTabSz="77678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1143000"/>
            <a:ext cx="50673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C0385-B22F-4154-8519-B820705FC8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52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420644" y="0"/>
            <a:ext cx="10925565" cy="6126163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017366" y="-19216"/>
            <a:ext cx="4047028" cy="560255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114006" y="-19215"/>
            <a:ext cx="3855720" cy="2066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6702" y="2419446"/>
            <a:ext cx="3644691" cy="152051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6702" y="3949294"/>
            <a:ext cx="3640783" cy="112610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12618" y="1354963"/>
            <a:ext cx="2346960" cy="670842"/>
          </a:xfrm>
        </p:spPr>
        <p:txBody>
          <a:bodyPr anchor="b"/>
          <a:lstStyle>
            <a:lvl1pPr algn="l">
              <a:defRPr sz="2400"/>
            </a:lvl1pPr>
          </a:lstStyle>
          <a:p>
            <a:fld id="{6C0A51EB-2FE2-4790-A34E-6B911F58C2B6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115978" y="5438586"/>
            <a:ext cx="3855720" cy="73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3872" y="5109573"/>
            <a:ext cx="3114751" cy="326161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4005" y="5109573"/>
            <a:ext cx="708033" cy="32616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5115978" y="5438586"/>
            <a:ext cx="3855720" cy="73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1" y="920217"/>
            <a:ext cx="1632898" cy="4270220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8626" y="920217"/>
            <a:ext cx="5966074" cy="4270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509" y="2591274"/>
            <a:ext cx="7301215" cy="1216724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510" y="3811835"/>
            <a:ext cx="7301214" cy="135816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6657" y="2066559"/>
            <a:ext cx="3761842" cy="31202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9667" y="2066558"/>
            <a:ext cx="3761842" cy="31202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3322" y="2068861"/>
            <a:ext cx="3362863" cy="5714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5893" y="2657256"/>
            <a:ext cx="3761842" cy="25331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13021" y="2068862"/>
            <a:ext cx="3361289" cy="5714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667" y="2657256"/>
            <a:ext cx="3761842" cy="25331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20644" y="0"/>
            <a:ext cx="10925565" cy="6126163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017366" y="-19216"/>
            <a:ext cx="4047028" cy="560255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114006" y="-19215"/>
            <a:ext cx="3855720" cy="5573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96129" y="537655"/>
            <a:ext cx="3918483" cy="504568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483" y="765125"/>
            <a:ext cx="3399484" cy="460108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115978" y="5438586"/>
            <a:ext cx="3855720" cy="73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05593" y="5113922"/>
            <a:ext cx="3843030" cy="326161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816" y="2373852"/>
            <a:ext cx="3635029" cy="1307016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0251" y="3695523"/>
            <a:ext cx="3628662" cy="135592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20644" y="0"/>
            <a:ext cx="10925565" cy="6126163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5017366" y="-19216"/>
            <a:ext cx="4047028" cy="560255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114006" y="-19215"/>
            <a:ext cx="3855720" cy="5573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96129" y="537655"/>
            <a:ext cx="3918483" cy="5045683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115978" y="5438586"/>
            <a:ext cx="3855720" cy="73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867" y="2376951"/>
            <a:ext cx="3631082" cy="13069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05730" y="619758"/>
            <a:ext cx="3695585" cy="488459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094" y="3692035"/>
            <a:ext cx="3630630" cy="13574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05593" y="5113922"/>
            <a:ext cx="3843030" cy="326161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35280" y="0"/>
            <a:ext cx="10925565" cy="6126163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502920" y="297900"/>
            <a:ext cx="9052560" cy="552555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017366" y="-19216"/>
            <a:ext cx="4047028" cy="624626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114006" y="-19215"/>
            <a:ext cx="3855720" cy="5573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7839" y="917999"/>
            <a:ext cx="7727218" cy="10210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7842" y="2075689"/>
            <a:ext cx="7455049" cy="3134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7127" y="200536"/>
            <a:ext cx="2346960" cy="3261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C0A51EB-2FE2-4790-A34E-6B911F58C2B6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593" y="5227660"/>
            <a:ext cx="3852367" cy="3261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4005" y="200536"/>
            <a:ext cx="1465372" cy="3261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  <p:sndAc>
      <p:stSnd>
        <p:snd r:embed="rId13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4.jpeg"/><Relationship Id="rId7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26.jp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9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4.jpeg"/><Relationship Id="rId7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6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0937" y="300625"/>
            <a:ext cx="9106422" cy="5461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78" tIns="38839" rIns="77678" bIns="38839" rtlCol="0" anchor="ctr"/>
          <a:lstStyle/>
          <a:p>
            <a:pPr algn="ctr"/>
            <a:r>
              <a:rPr lang="en-US" sz="19900" dirty="0" err="1">
                <a:solidFill>
                  <a:srgbClr val="FF0000"/>
                </a:solidFill>
              </a:rPr>
              <a:t>স্বাগতম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96345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5" y="449326"/>
            <a:ext cx="8950719" cy="36592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ight Arrow 5"/>
          <p:cNvSpPr/>
          <p:nvPr/>
        </p:nvSpPr>
        <p:spPr>
          <a:xfrm>
            <a:off x="2430049" y="4108537"/>
            <a:ext cx="4784943" cy="2017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কুমির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8" y="1689041"/>
            <a:ext cx="4380665" cy="4437122"/>
          </a:xfr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45" y="1689041"/>
            <a:ext cx="5175755" cy="44371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Flowchart: Decision 2"/>
          <p:cNvSpPr/>
          <p:nvPr/>
        </p:nvSpPr>
        <p:spPr>
          <a:xfrm>
            <a:off x="1653436" y="323704"/>
            <a:ext cx="3118981" cy="102910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</a:t>
            </a:r>
            <a:r>
              <a:rPr lang="en-US" sz="1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1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নৌকা</a:t>
            </a:r>
            <a:endParaRPr lang="en-US" sz="1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ৌ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5759467" y="450937"/>
            <a:ext cx="2906038" cy="90187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নৌকা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9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1742" y="5232423"/>
            <a:ext cx="6626269" cy="7093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77678" tIns="38839" rIns="77678" bIns="38839" rtlCol="0">
            <a:spAutoFit/>
          </a:bodyPr>
          <a:lstStyle/>
          <a:p>
            <a:pPr algn="ctr"/>
            <a:r>
              <a:rPr lang="bn-BD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ছুট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bn-BD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 </a:t>
            </a:r>
            <a:r>
              <a:rPr lang="bn-BD" sz="4100" dirty="0">
                <a:latin typeface="NikoshBAN" panose="02000000000000000000" pitchFamily="2" charset="0"/>
                <a:cs typeface="NikoshBAN" panose="02000000000000000000" pitchFamily="2" charset="0"/>
              </a:rPr>
              <a:t>হরিণের </a:t>
            </a:r>
            <a:r>
              <a:rPr lang="bn-BD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4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1" y="288408"/>
            <a:ext cx="9382787" cy="47579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16885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323" y="5272214"/>
            <a:ext cx="8266125" cy="64782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77678" tIns="38839" rIns="77678" bIns="38839" rtlCol="0">
            <a:spAutoFit/>
          </a:bodyPr>
          <a:lstStyle/>
          <a:p>
            <a:pPr algn="ctr"/>
            <a:r>
              <a:rPr lang="bn-BD" sz="3700" dirty="0">
                <a:latin typeface="NikoshBAN" panose="02000000000000000000" pitchFamily="2" charset="0"/>
                <a:cs typeface="NikoshBAN" panose="02000000000000000000" pitchFamily="2" charset="0"/>
              </a:rPr>
              <a:t>এ বনে বানরের সাথে হরিণের খুব ভাব।</a:t>
            </a:r>
            <a:endParaRPr lang="en-GB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EF72DD3-5A44-4E28-84B0-2CEBD462BA4B}"/>
              </a:ext>
            </a:extLst>
          </p:cNvPr>
          <p:cNvGrpSpPr/>
          <p:nvPr/>
        </p:nvGrpSpPr>
        <p:grpSpPr>
          <a:xfrm>
            <a:off x="638322" y="239464"/>
            <a:ext cx="7922749" cy="4839050"/>
            <a:chOff x="1654629" y="318654"/>
            <a:chExt cx="9884228" cy="54171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4629" y="2891197"/>
              <a:ext cx="9884228" cy="284458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4629" y="318654"/>
              <a:ext cx="9782628" cy="257254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33502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2916" y="5383610"/>
            <a:ext cx="6501008" cy="60165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7678" tIns="38839" rIns="77678" bIns="38839" rtlCol="0">
            <a:spAutoFit/>
          </a:bodyPr>
          <a:lstStyle/>
          <a:p>
            <a:pPr algn="ctr"/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বানর গাছের ডাল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লাফা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লাফি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420789"/>
            <a:ext cx="9259082" cy="48276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56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5" y="334155"/>
            <a:ext cx="9316238" cy="454666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66795" y="5123702"/>
            <a:ext cx="7014575" cy="6016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77678" tIns="38839" rIns="77678" bIns="38839" rtlCol="0">
            <a:spAutoFit/>
          </a:bodyPr>
          <a:lstStyle/>
          <a:p>
            <a:pPr algn="ctr"/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বাঘের </a:t>
            </a: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নাম রয়েল বেঙ্গল টাইগার।</a:t>
            </a:r>
            <a:endParaRPr lang="en-GB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7420" y="321778"/>
            <a:ext cx="5337810" cy="6478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7678" tIns="38839" rIns="77678" bIns="38839" rtlCol="0">
            <a:spAutoFit/>
          </a:bodyPr>
          <a:lstStyle/>
          <a:p>
            <a:r>
              <a:rPr lang="bn-BD" sz="3700" dirty="0">
                <a:latin typeface="NikoshBAN" pitchFamily="2" charset="0"/>
                <a:cs typeface="NikoshBAN" pitchFamily="2" charset="0"/>
              </a:rPr>
              <a:t>তোমার বইয়ের ০৬  পৃষ্ঠা বের কর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5" y="1009108"/>
            <a:ext cx="9006214" cy="47029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89199853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38" y="170833"/>
            <a:ext cx="6835142" cy="1184108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bn-BD" sz="4600" dirty="0">
                <a:latin typeface="NikoshBAN" panose="02000000000000000000" pitchFamily="2" charset="0"/>
                <a:cs typeface="NikoshBAN" panose="02000000000000000000" pitchFamily="2" charset="0"/>
              </a:rPr>
              <a:t>দলের কাজ </a:t>
            </a:r>
            <a:endParaRPr lang="en-GB" sz="4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3038" y="1402006"/>
            <a:ext cx="6835142" cy="57735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7678" tIns="38839" rIns="77678" bIns="38839" rtlCol="0">
            <a:spAutoFit/>
          </a:bodyPr>
          <a:lstStyle/>
          <a:p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 দেখ এবং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  নাম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34" y="2237125"/>
            <a:ext cx="2868932" cy="17974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60" y="4302765"/>
            <a:ext cx="2880730" cy="16377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30" y="4177678"/>
            <a:ext cx="3017335" cy="176284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60" y="2237125"/>
            <a:ext cx="2880730" cy="19405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TextBox 10"/>
          <p:cNvSpPr txBox="1"/>
          <p:nvPr/>
        </p:nvSpPr>
        <p:spPr>
          <a:xfrm>
            <a:off x="617219" y="2735117"/>
            <a:ext cx="845820" cy="57735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77678" tIns="38839" rIns="77678" bIns="38839" rtlCol="0">
            <a:spAutoFit/>
          </a:bodyPr>
          <a:lstStyle/>
          <a:p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বাঘ </a:t>
            </a:r>
            <a:endParaRPr lang="en-GB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800" y="4665786"/>
            <a:ext cx="857240" cy="57735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7678" tIns="38839" rIns="77678" bIns="38839" rtlCol="0">
            <a:spAutoFit/>
          </a:bodyPr>
          <a:lstStyle/>
          <a:p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বানর </a:t>
            </a:r>
            <a:endParaRPr lang="en-GB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6733" y="2735117"/>
            <a:ext cx="994410" cy="57735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7678" tIns="38839" rIns="77678" bIns="38839" rtlCol="0">
            <a:spAutoFit/>
          </a:bodyPr>
          <a:lstStyle/>
          <a:p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endParaRPr lang="en-GB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6733" y="4665786"/>
            <a:ext cx="994410" cy="57735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7678" tIns="38839" rIns="77678" bIns="38839" rtlCol="0">
            <a:spAutoFit/>
          </a:bodyPr>
          <a:lstStyle/>
          <a:p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 পাখি </a:t>
            </a:r>
            <a:endParaRPr lang="en-GB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11705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8053" y="1476428"/>
            <a:ext cx="6232923" cy="86326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77678" tIns="38839" rIns="77678" bIns="38839" rtlCol="0">
            <a:spAutoFit/>
          </a:bodyPr>
          <a:lstStyle/>
          <a:p>
            <a:pPr algn="ctr"/>
            <a:r>
              <a:rPr lang="bn-BD" sz="51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GB" sz="5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8053" y="2339695"/>
            <a:ext cx="6421132" cy="15095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77678" tIns="38839" rIns="77678" bIns="38839" rtlCol="0">
            <a:spAutoFit/>
          </a:bodyPr>
          <a:lstStyle/>
          <a:p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১।বাঘ</a:t>
            </a:r>
            <a:r>
              <a:rPr lang="bn-BD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bn-BD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 বল। </a:t>
            </a:r>
            <a:endParaRPr lang="en-US" sz="3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২।বানর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৩।সুন্দরবনের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পাচটি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3033" y="111380"/>
            <a:ext cx="7615706" cy="60165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7678" tIns="38839" rIns="77678" bIns="38839" rtlCol="0">
            <a:spAutoFit/>
          </a:bodyPr>
          <a:lstStyle/>
          <a:p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বন্ধদের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58" y="3737580"/>
            <a:ext cx="3614380" cy="22153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32" y="3737580"/>
            <a:ext cx="3868945" cy="22153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58" y="861845"/>
            <a:ext cx="3614380" cy="273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33" y="870855"/>
            <a:ext cx="3887853" cy="27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lick.wav"/>
          </p:stSnd>
        </p:sndAc>
      </p:transition>
    </mc:Choice>
    <mc:Fallback xmlns="">
      <p:transition spd="slow">
        <p:random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4136" y="1387633"/>
            <a:ext cx="3809869" cy="29253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77678" tIns="38839" rIns="77678" bIns="38839">
            <a:spAutoFit/>
          </a:bodyPr>
          <a:lstStyle/>
          <a:p>
            <a:r>
              <a:rPr lang="bn-IN" sz="37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endParaRPr lang="bn-IN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7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en-US" sz="37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37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3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মেহেরিয়াপাড়া</a:t>
            </a:r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3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কুতুব্জোম,মহেশখালী,কক্সবাজার</a:t>
            </a:r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8378" y="1189973"/>
            <a:ext cx="3081402" cy="32316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২য় </a:t>
            </a:r>
          </a:p>
          <a:p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IN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সুন্দরবন </a:t>
            </a:r>
          </a:p>
          <a:p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অমি ----টাইগার। </a:t>
            </a:r>
            <a:endParaRPr lang="en-GB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05" y="1387633"/>
            <a:ext cx="2004166" cy="292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Snipped 2">
            <a:extLst>
              <a:ext uri="{FF2B5EF4-FFF2-40B4-BE49-F238E27FC236}">
                <a16:creationId xmlns="" xmlns:a16="http://schemas.microsoft.com/office/drawing/2014/main" id="{2F6DCECD-3295-480D-A67E-D9B21D708165}"/>
              </a:ext>
            </a:extLst>
          </p:cNvPr>
          <p:cNvSpPr/>
          <p:nvPr/>
        </p:nvSpPr>
        <p:spPr>
          <a:xfrm>
            <a:off x="463464" y="313151"/>
            <a:ext cx="9006214" cy="5473874"/>
          </a:xfrm>
          <a:prstGeom prst="snip1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78" tIns="38839" rIns="77678" bIns="38839" rtlCol="0" anchor="ctr"/>
          <a:lstStyle/>
          <a:p>
            <a:pPr algn="ctr"/>
            <a:r>
              <a:rPr lang="en-US" sz="199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9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80300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2" y="1903958"/>
            <a:ext cx="8317282" cy="29561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77678" tIns="38839" rIns="77678" bIns="38839" rtlCol="0">
            <a:spAutoFit/>
          </a:bodyPr>
          <a:lstStyle/>
          <a:p>
            <a:pPr algn="ctr"/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২.২.১ গল্প শুনে বুঝতে 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২.৩.১ ছবি দেখে বাক্য বলতে পারবে।  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১.৪.১ যুক্তব্যঞ্জন ভেঙ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bn-BD" sz="5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4" y="1453019"/>
            <a:ext cx="8522489" cy="4283902"/>
          </a:xfr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30CA9CC-38D7-44A8-8072-99BD2EC077A7}"/>
              </a:ext>
            </a:extLst>
          </p:cNvPr>
          <p:cNvSpPr/>
          <p:nvPr/>
        </p:nvSpPr>
        <p:spPr>
          <a:xfrm>
            <a:off x="3569918" y="464834"/>
            <a:ext cx="3682652" cy="887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78" tIns="38839" rIns="77678" bIns="38839"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দেখি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Up-Down Arrow 2"/>
          <p:cNvSpPr/>
          <p:nvPr/>
        </p:nvSpPr>
        <p:spPr>
          <a:xfrm>
            <a:off x="3363238" y="2004164"/>
            <a:ext cx="4096011" cy="2718148"/>
          </a:xfrm>
          <a:prstGeom prst="upDownArrow">
            <a:avLst>
              <a:gd name="adj1" fmla="val 50000"/>
              <a:gd name="adj2" fmla="val 49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সুন্দরবন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96801F2-3F07-4340-B031-848E34A4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49" y="313150"/>
            <a:ext cx="8968635" cy="5348613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আজকে আমাদের পাঠের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8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82201B6B-53BB-44D5-A517-E1846F15E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004329"/>
              </p:ext>
            </p:extLst>
          </p:nvPr>
        </p:nvGraphicFramePr>
        <p:xfrm>
          <a:off x="978762" y="1866377"/>
          <a:ext cx="7702911" cy="369611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27251">
                  <a:extLst>
                    <a:ext uri="{9D8B030D-6E8A-4147-A177-3AD203B41FA5}">
                      <a16:colId xmlns="" xmlns:a16="http://schemas.microsoft.com/office/drawing/2014/main" val="431060350"/>
                    </a:ext>
                  </a:extLst>
                </a:gridCol>
                <a:gridCol w="2025220">
                  <a:extLst>
                    <a:ext uri="{9D8B030D-6E8A-4147-A177-3AD203B41FA5}">
                      <a16:colId xmlns="" xmlns:a16="http://schemas.microsoft.com/office/drawing/2014/main" val="1714439590"/>
                    </a:ext>
                  </a:extLst>
                </a:gridCol>
                <a:gridCol w="2025220">
                  <a:extLst>
                    <a:ext uri="{9D8B030D-6E8A-4147-A177-3AD203B41FA5}">
                      <a16:colId xmlns="" xmlns:a16="http://schemas.microsoft.com/office/drawing/2014/main" val="1434959407"/>
                    </a:ext>
                  </a:extLst>
                </a:gridCol>
                <a:gridCol w="2025220">
                  <a:extLst>
                    <a:ext uri="{9D8B030D-6E8A-4147-A177-3AD203B41FA5}">
                      <a16:colId xmlns="" xmlns:a16="http://schemas.microsoft.com/office/drawing/2014/main" val="3518835324"/>
                    </a:ext>
                  </a:extLst>
                </a:gridCol>
              </a:tblGrid>
              <a:tr h="1848057">
                <a:tc>
                  <a:txBody>
                    <a:bodyPr/>
                    <a:lstStyle/>
                    <a:p>
                      <a:r>
                        <a:rPr lang="en-US" sz="4300" dirty="0" err="1" smtClean="0"/>
                        <a:t>সুন্দরবন</a:t>
                      </a:r>
                      <a:endParaRPr lang="en-US" sz="43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5438" marR="75438" marT="40841" marB="40841"/>
                </a:tc>
                <a:tc>
                  <a:txBody>
                    <a:bodyPr/>
                    <a:lstStyle/>
                    <a:p>
                      <a:r>
                        <a:rPr lang="bn-IN" sz="4300" dirty="0" smtClean="0"/>
                        <a:t>ন্দ</a:t>
                      </a:r>
                      <a:endParaRPr lang="en-US" sz="43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5438" marR="75438" marT="40841" marB="40841"/>
                </a:tc>
                <a:tc>
                  <a:txBody>
                    <a:bodyPr/>
                    <a:lstStyle/>
                    <a:p>
                      <a:r>
                        <a:rPr lang="bn-IN" sz="4300" dirty="0" smtClean="0"/>
                        <a:t>ন</a:t>
                      </a:r>
                      <a:endParaRPr lang="en-US" sz="43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5438" marR="75438" marT="40841" marB="40841"/>
                </a:tc>
                <a:tc>
                  <a:txBody>
                    <a:bodyPr/>
                    <a:lstStyle/>
                    <a:p>
                      <a:r>
                        <a:rPr lang="bn-IN" sz="4300" dirty="0" smtClean="0"/>
                        <a:t>দ</a:t>
                      </a:r>
                      <a:endParaRPr lang="en-US" sz="43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5438" marR="75438" marT="40841" marB="40841"/>
                </a:tc>
                <a:extLst>
                  <a:ext uri="{0D108BD9-81ED-4DB2-BD59-A6C34878D82A}">
                    <a16:rowId xmlns="" xmlns:a16="http://schemas.microsoft.com/office/drawing/2014/main" val="3098642001"/>
                  </a:ext>
                </a:extLst>
              </a:tr>
              <a:tr h="1848057">
                <a:tc>
                  <a:txBody>
                    <a:bodyPr/>
                    <a:lstStyle/>
                    <a:p>
                      <a:r>
                        <a:rPr lang="bn-IN" sz="4300" dirty="0" smtClean="0"/>
                        <a:t>বেঙ্গল</a:t>
                      </a:r>
                      <a:endParaRPr lang="en-US" sz="43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5438" marR="75438" marT="40841" marB="40841"/>
                </a:tc>
                <a:tc>
                  <a:txBody>
                    <a:bodyPr/>
                    <a:lstStyle/>
                    <a:p>
                      <a:r>
                        <a:rPr lang="bn-IN" sz="4300" dirty="0" smtClean="0"/>
                        <a:t>ঙ্গ</a:t>
                      </a:r>
                      <a:endParaRPr lang="en-US" sz="43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5438" marR="75438" marT="40841" marB="40841"/>
                </a:tc>
                <a:tc>
                  <a:txBody>
                    <a:bodyPr/>
                    <a:lstStyle/>
                    <a:p>
                      <a:r>
                        <a:rPr lang="bn-IN" sz="4300" dirty="0" smtClean="0"/>
                        <a:t>ঙ</a:t>
                      </a:r>
                      <a:endParaRPr lang="en-US" sz="43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5438" marR="75438" marT="40841" marB="40841"/>
                </a:tc>
                <a:tc>
                  <a:txBody>
                    <a:bodyPr/>
                    <a:lstStyle/>
                    <a:p>
                      <a:r>
                        <a:rPr lang="bn-IN" sz="4300" dirty="0" smtClean="0"/>
                        <a:t>গ</a:t>
                      </a:r>
                      <a:endParaRPr lang="en-US" sz="43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5438" marR="75438" marT="40841" marB="40841"/>
                </a:tc>
                <a:extLst>
                  <a:ext uri="{0D108BD9-81ED-4DB2-BD59-A6C34878D82A}">
                    <a16:rowId xmlns="" xmlns:a16="http://schemas.microsoft.com/office/drawing/2014/main" val="3588546405"/>
                  </a:ext>
                </a:extLst>
              </a:tr>
            </a:tbl>
          </a:graphicData>
        </a:graphic>
      </p:graphicFrame>
      <p:sp>
        <p:nvSpPr>
          <p:cNvPr id="5" name="Rectangle: Top Corners Rounded 4">
            <a:extLst>
              <a:ext uri="{FF2B5EF4-FFF2-40B4-BE49-F238E27FC236}">
                <a16:creationId xmlns="" xmlns:a16="http://schemas.microsoft.com/office/drawing/2014/main" id="{5770B22F-54F1-4586-99EA-0D9ED2149440}"/>
              </a:ext>
            </a:extLst>
          </p:cNvPr>
          <p:cNvSpPr/>
          <p:nvPr/>
        </p:nvSpPr>
        <p:spPr>
          <a:xfrm>
            <a:off x="978762" y="490093"/>
            <a:ext cx="8100880" cy="1281783"/>
          </a:xfrm>
          <a:prstGeom prst="round2Same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78" tIns="38839" rIns="77678" bIns="38839" rtlCol="0" anchor="ctr"/>
          <a:lstStyle/>
          <a:p>
            <a:pPr algn="ctr"/>
            <a:r>
              <a:rPr lang="en-US" sz="41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endParaRPr lang="en-US" sz="4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6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194" y="4975178"/>
            <a:ext cx="9392607" cy="786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77678" tIns="38839" rIns="77678" bIns="38839" rtlCol="0">
            <a:spAutoFit/>
          </a:bodyPr>
          <a:lstStyle/>
          <a:p>
            <a:pPr algn="ctr"/>
            <a:r>
              <a:rPr lang="bn-BD" sz="46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আছে নানা রকম গাছ। </a:t>
            </a:r>
            <a:endParaRPr lang="en-GB" sz="4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5" y="326188"/>
            <a:ext cx="4311966" cy="43517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326187"/>
            <a:ext cx="4897762" cy="435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2234598" y="2732910"/>
            <a:ext cx="5762910" cy="6478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77678" tIns="38839" rIns="77678" bIns="38839" rtlCol="0">
            <a:spAutoFit/>
          </a:bodyPr>
          <a:lstStyle/>
          <a:p>
            <a:pPr algn="ctr"/>
            <a:r>
              <a:rPr lang="bn-BD" sz="37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আছে নানা রঙের পাখি। </a:t>
            </a:r>
            <a:endParaRPr lang="en-GB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4" y="3200176"/>
            <a:ext cx="4000499" cy="24950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21" y="3086205"/>
            <a:ext cx="3776818" cy="23622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21" y="514907"/>
            <a:ext cx="3776818" cy="25712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5" y="521992"/>
            <a:ext cx="4000497" cy="26781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448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53" y="1027133"/>
            <a:ext cx="3618381" cy="1973813"/>
          </a:xfrm>
        </p:spPr>
      </p:pic>
      <p:sp>
        <p:nvSpPr>
          <p:cNvPr id="4" name="TextBox 3"/>
          <p:cNvSpPr txBox="1"/>
          <p:nvPr/>
        </p:nvSpPr>
        <p:spPr>
          <a:xfrm rot="10800000" flipH="1" flipV="1">
            <a:off x="983964" y="262540"/>
            <a:ext cx="6708800" cy="60165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77678" tIns="38839" rIns="77678" bIns="38839" rtlCol="0">
            <a:spAutoFit/>
          </a:bodyPr>
          <a:lstStyle/>
          <a:p>
            <a:pPr algn="ctr"/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নদীতে আছে নানা রকম মাছ।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8" y="1027134"/>
            <a:ext cx="4263549" cy="1973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7" y="3191846"/>
            <a:ext cx="4263549" cy="26158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65" y="3185507"/>
            <a:ext cx="3789669" cy="267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190</Words>
  <Application>Microsoft Office PowerPoint</Application>
  <PresentationFormat>Custom</PresentationFormat>
  <Paragraphs>55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PowerPoint Presentation</vt:lpstr>
      <vt:lpstr>PowerPoint Presentation</vt:lpstr>
      <vt:lpstr>PowerPoint Presentation</vt:lpstr>
      <vt:lpstr>PowerPoint Presentation</vt:lpstr>
      <vt:lpstr>আজকে আমাদের পাঠের বিষয়       গল্পের নাম সুন্দরবন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দলের কাজ 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PTI-DINAJPUR</dc:creator>
  <cp:lastModifiedBy>hefajat</cp:lastModifiedBy>
  <cp:revision>210</cp:revision>
  <dcterms:created xsi:type="dcterms:W3CDTF">2018-03-05T04:06:50Z</dcterms:created>
  <dcterms:modified xsi:type="dcterms:W3CDTF">2022-03-23T13:02:11Z</dcterms:modified>
</cp:coreProperties>
</file>