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72" r:id="rId6"/>
    <p:sldId id="261" r:id="rId7"/>
    <p:sldId id="262" r:id="rId8"/>
    <p:sldId id="260" r:id="rId9"/>
    <p:sldId id="270" r:id="rId10"/>
    <p:sldId id="271" r:id="rId11"/>
    <p:sldId id="268" r:id="rId12"/>
    <p:sldId id="269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D6F39-01C4-4515-A66B-D868FF38B68E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7ECF9-848A-49E9-8BA7-E5E89867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3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7ECF9-848A-49E9-8BA7-E5E8986756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07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8718-D7C1-4214-89A4-9FFA86976EF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AB5B-66DC-4E0F-AC5F-C0A26DE76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4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8718-D7C1-4214-89A4-9FFA86976EF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AB5B-66DC-4E0F-AC5F-C0A26DE76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93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8718-D7C1-4214-89A4-9FFA86976EF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AB5B-66DC-4E0F-AC5F-C0A26DE76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3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8718-D7C1-4214-89A4-9FFA86976EF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AB5B-66DC-4E0F-AC5F-C0A26DE76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2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8718-D7C1-4214-89A4-9FFA86976EF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AB5B-66DC-4E0F-AC5F-C0A26DE76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0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8718-D7C1-4214-89A4-9FFA86976EF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AB5B-66DC-4E0F-AC5F-C0A26DE76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7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8718-D7C1-4214-89A4-9FFA86976EF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AB5B-66DC-4E0F-AC5F-C0A26DE76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51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8718-D7C1-4214-89A4-9FFA86976EF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AB5B-66DC-4E0F-AC5F-C0A26DE76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69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8718-D7C1-4214-89A4-9FFA86976EF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AB5B-66DC-4E0F-AC5F-C0A26DE76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2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8718-D7C1-4214-89A4-9FFA86976EF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AB5B-66DC-4E0F-AC5F-C0A26DE76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20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8718-D7C1-4214-89A4-9FFA86976EF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AB5B-66DC-4E0F-AC5F-C0A26DE76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6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28718-D7C1-4214-89A4-9FFA86976EF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BAB5B-66DC-4E0F-AC5F-C0A26DE76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6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6">
                <a:lumMod val="60000"/>
                <a:lumOff val="40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Lovely Flowers GIF - Lovely Flowers Nature - Discover &amp;amp; Share GIFs"/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ame 10"/>
          <p:cNvSpPr/>
          <p:nvPr/>
        </p:nvSpPr>
        <p:spPr>
          <a:xfrm rot="19164546">
            <a:off x="377373" y="3018971"/>
            <a:ext cx="696684" cy="856343"/>
          </a:xfrm>
          <a:prstGeom prst="frame">
            <a:avLst>
              <a:gd name="adj1" fmla="val 889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22515" y="0"/>
            <a:ext cx="14514" cy="6858000"/>
          </a:xfrm>
          <a:prstGeom prst="line">
            <a:avLst/>
          </a:prstGeom>
          <a:ln w="762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8542" y="645886"/>
            <a:ext cx="50800" cy="6212114"/>
          </a:xfrm>
          <a:prstGeom prst="line">
            <a:avLst/>
          </a:prstGeom>
          <a:ln w="76200"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70856" y="1458685"/>
            <a:ext cx="14514" cy="5399315"/>
          </a:xfrm>
          <a:prstGeom prst="line">
            <a:avLst/>
          </a:prstGeom>
          <a:ln w="762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05486" y="2430476"/>
            <a:ext cx="3686627" cy="286232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পাঠে</a:t>
            </a:r>
            <a:r>
              <a:rPr lang="en-US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endParaRPr lang="en-US" sz="6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r"/>
            <a:r>
              <a:rPr lang="en-US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স্বাগত</a:t>
            </a:r>
            <a:r>
              <a:rPr lang="en-US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6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32" name="Picture 8" descr="Sunflower GIFs - 95 Beautiful GIF Animations for Fre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887" y="787008"/>
            <a:ext cx="4914258" cy="55400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03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6">
                <a:lumMod val="60000"/>
                <a:lumOff val="40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 rot="19164546">
            <a:off x="377373" y="3018971"/>
            <a:ext cx="696684" cy="856343"/>
          </a:xfrm>
          <a:prstGeom prst="frame">
            <a:avLst>
              <a:gd name="adj1" fmla="val 889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22515" y="0"/>
            <a:ext cx="14514" cy="6858000"/>
          </a:xfrm>
          <a:prstGeom prst="line">
            <a:avLst/>
          </a:prstGeom>
          <a:ln w="762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8542" y="645886"/>
            <a:ext cx="50800" cy="6212114"/>
          </a:xfrm>
          <a:prstGeom prst="line">
            <a:avLst/>
          </a:prstGeom>
          <a:ln w="76200"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70856" y="1458685"/>
            <a:ext cx="14514" cy="5399315"/>
          </a:xfrm>
          <a:prstGeom prst="line">
            <a:avLst/>
          </a:prstGeom>
          <a:ln w="762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572750" y="27655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জোড়ায়</a:t>
            </a:r>
            <a:r>
              <a:rPr lang="en-US" dirty="0" smtClean="0"/>
              <a:t>  কাজ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905000" y="2743200"/>
            <a:ext cx="8382000" cy="13716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দুইজন করে</a:t>
            </a:r>
            <a:r>
              <a:rPr lang="en-US" sz="6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6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শিক্ষার্থী </a:t>
            </a:r>
            <a:r>
              <a:rPr lang="bn-IN" sz="6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প্রত্যে</a:t>
            </a:r>
            <a:r>
              <a:rPr lang="en-US" sz="6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sz="6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6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6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একে  অপরের পরিচয় </a:t>
            </a:r>
            <a:r>
              <a:rPr lang="bn-BD" sz="6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bn-IN" sz="6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বিভিন্ন সম্পর</a:t>
            </a:r>
            <a:r>
              <a:rPr lang="bn-BD" sz="6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্কে</a:t>
            </a:r>
            <a:r>
              <a:rPr lang="bn-IN" sz="6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বলবে</a:t>
            </a:r>
            <a:r>
              <a:rPr lang="en-US" sz="6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6868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6">
                <a:lumMod val="60000"/>
                <a:lumOff val="40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0698" y="218301"/>
            <a:ext cx="2428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>
                  <a:solidFill>
                    <a:srgbClr val="00B050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sz="4400" dirty="0" smtClean="0">
                <a:ln>
                  <a:solidFill>
                    <a:srgbClr val="00B050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4400" dirty="0">
              <a:ln>
                <a:solidFill>
                  <a:srgbClr val="00B050"/>
                </a:solidFill>
              </a:ln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Flowchart: Decision 2"/>
          <p:cNvSpPr/>
          <p:nvPr/>
        </p:nvSpPr>
        <p:spPr>
          <a:xfrm>
            <a:off x="4364830" y="102959"/>
            <a:ext cx="3700462" cy="1028700"/>
          </a:xfrm>
          <a:prstGeom prst="flowChartDecisi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349"/>
            <a:ext cx="12180481" cy="39626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77465" y="1811461"/>
            <a:ext cx="7275339" cy="3139321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দুজন</a:t>
            </a:r>
            <a:r>
              <a:rPr lang="en-US" sz="6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6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শিক্ষার্থীকে</a:t>
            </a:r>
            <a:r>
              <a:rPr lang="en-US" sz="6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6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পরিচয়মূলক</a:t>
            </a:r>
            <a:r>
              <a:rPr lang="en-US" sz="6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কথোপকথন</a:t>
            </a:r>
            <a:r>
              <a:rPr lang="en-US" sz="6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6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দিব</a:t>
            </a:r>
            <a:r>
              <a:rPr lang="en-US" sz="6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  <a:endParaRPr lang="en-US" sz="66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70856" y="1458685"/>
            <a:ext cx="14514" cy="5399315"/>
          </a:xfrm>
          <a:prstGeom prst="line">
            <a:avLst/>
          </a:prstGeom>
          <a:ln w="762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22515" y="0"/>
            <a:ext cx="14514" cy="6858000"/>
          </a:xfrm>
          <a:prstGeom prst="line">
            <a:avLst/>
          </a:prstGeom>
          <a:ln w="762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8542" y="645886"/>
            <a:ext cx="50800" cy="6212114"/>
          </a:xfrm>
          <a:prstGeom prst="line">
            <a:avLst/>
          </a:prstGeom>
          <a:ln w="76200"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Frame 10"/>
          <p:cNvSpPr/>
          <p:nvPr/>
        </p:nvSpPr>
        <p:spPr>
          <a:xfrm rot="19164546">
            <a:off x="377373" y="3018971"/>
            <a:ext cx="696684" cy="856343"/>
          </a:xfrm>
          <a:prstGeom prst="frame">
            <a:avLst>
              <a:gd name="adj1" fmla="val 889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1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6">
                <a:lumMod val="60000"/>
                <a:lumOff val="40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 rot="19164546">
            <a:off x="377373" y="3018971"/>
            <a:ext cx="696684" cy="856343"/>
          </a:xfrm>
          <a:prstGeom prst="frame">
            <a:avLst>
              <a:gd name="adj1" fmla="val 889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22515" y="0"/>
            <a:ext cx="14514" cy="6858000"/>
          </a:xfrm>
          <a:prstGeom prst="line">
            <a:avLst/>
          </a:prstGeom>
          <a:ln w="762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8542" y="645886"/>
            <a:ext cx="50800" cy="6212114"/>
          </a:xfrm>
          <a:prstGeom prst="line">
            <a:avLst/>
          </a:prstGeom>
          <a:ln w="76200"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70856" y="1458685"/>
            <a:ext cx="14514" cy="5399315"/>
          </a:xfrm>
          <a:prstGeom prst="line">
            <a:avLst/>
          </a:prstGeom>
          <a:ln w="762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100640" y="275453"/>
            <a:ext cx="2428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00B050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বাড়ির কাজ </a:t>
            </a:r>
            <a:endParaRPr lang="en-US" sz="4400" dirty="0">
              <a:ln>
                <a:solidFill>
                  <a:srgbClr val="00B050"/>
                </a:solidFill>
              </a:ln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Flowchart: Decision 2"/>
          <p:cNvSpPr/>
          <p:nvPr/>
        </p:nvSpPr>
        <p:spPr>
          <a:xfrm>
            <a:off x="4364830" y="102959"/>
            <a:ext cx="3700462" cy="1028700"/>
          </a:xfrm>
          <a:prstGeom prst="flowChartDecisi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6525" y="2320782"/>
            <a:ext cx="51863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বাড়িতে</a:t>
            </a:r>
            <a:r>
              <a:rPr lang="en-US" sz="6000" b="1" dirty="0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ভাই</a:t>
            </a:r>
            <a:r>
              <a:rPr lang="en-US" sz="6000" b="1" dirty="0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বোনদের</a:t>
            </a:r>
            <a:r>
              <a:rPr lang="en-US" sz="6000" b="1" dirty="0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6000" b="1" dirty="0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পরিচয়মূলক</a:t>
            </a:r>
            <a:r>
              <a:rPr lang="en-US" sz="6000" b="1" dirty="0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কথোপকথন</a:t>
            </a:r>
            <a:r>
              <a:rPr lang="en-US" sz="6000" b="1" dirty="0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6000" b="1" dirty="0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   </a:t>
            </a:r>
            <a:endParaRPr lang="en-US" sz="6000" b="1" dirty="0">
              <a:ln>
                <a:solidFill>
                  <a:srgbClr val="00B05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19" y="1609549"/>
            <a:ext cx="3505200" cy="3670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Flowchart: Decision 16"/>
          <p:cNvSpPr/>
          <p:nvPr/>
        </p:nvSpPr>
        <p:spPr>
          <a:xfrm flipH="1">
            <a:off x="6192641" y="2079522"/>
            <a:ext cx="132735" cy="3200401"/>
          </a:xfrm>
          <a:prstGeom prst="flowChartDecision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0928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6">
                <a:lumMod val="60000"/>
                <a:lumOff val="40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owers fleurs flores GIF - Find on GIF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ame 10"/>
          <p:cNvSpPr/>
          <p:nvPr/>
        </p:nvSpPr>
        <p:spPr>
          <a:xfrm rot="19164546">
            <a:off x="377373" y="3018971"/>
            <a:ext cx="696684" cy="856343"/>
          </a:xfrm>
          <a:prstGeom prst="frame">
            <a:avLst>
              <a:gd name="adj1" fmla="val 889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22515" y="0"/>
            <a:ext cx="14514" cy="6858000"/>
          </a:xfrm>
          <a:prstGeom prst="line">
            <a:avLst/>
          </a:prstGeom>
          <a:ln w="762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8542" y="645886"/>
            <a:ext cx="50800" cy="6212114"/>
          </a:xfrm>
          <a:prstGeom prst="line">
            <a:avLst/>
          </a:prstGeom>
          <a:ln w="76200"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70856" y="1458685"/>
            <a:ext cx="14514" cy="5399315"/>
          </a:xfrm>
          <a:prstGeom prst="line">
            <a:avLst/>
          </a:prstGeom>
          <a:ln w="762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59544" y="0"/>
            <a:ext cx="38231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88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88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8800" dirty="0">
              <a:solidFill>
                <a:srgbClr val="FFC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86979" y="5267325"/>
            <a:ext cx="38231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r>
              <a:rPr lang="en-US" sz="88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r>
              <a:rPr lang="en-US" sz="88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8800" dirty="0">
              <a:solidFill>
                <a:srgbClr val="FFC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4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6">
                <a:lumMod val="60000"/>
                <a:lumOff val="40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Lovely Flowers GIF - Lovely Flowers Nature - Discover &amp;amp; Share GIFs"/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ame 10"/>
          <p:cNvSpPr/>
          <p:nvPr/>
        </p:nvSpPr>
        <p:spPr>
          <a:xfrm rot="19164546">
            <a:off x="377373" y="3018971"/>
            <a:ext cx="696684" cy="856343"/>
          </a:xfrm>
          <a:prstGeom prst="frame">
            <a:avLst>
              <a:gd name="adj1" fmla="val 889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22515" y="0"/>
            <a:ext cx="14514" cy="6858000"/>
          </a:xfrm>
          <a:prstGeom prst="line">
            <a:avLst/>
          </a:prstGeom>
          <a:ln w="762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8542" y="645886"/>
            <a:ext cx="50800" cy="6212114"/>
          </a:xfrm>
          <a:prstGeom prst="line">
            <a:avLst/>
          </a:prstGeom>
          <a:ln w="76200"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70856" y="1458685"/>
            <a:ext cx="14514" cy="5399315"/>
          </a:xfrm>
          <a:prstGeom prst="line">
            <a:avLst/>
          </a:prstGeom>
          <a:ln w="762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681291" y="427701"/>
            <a:ext cx="2138516" cy="83099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3" t="3440" r="35007" b="26667"/>
          <a:stretch/>
        </p:blipFill>
        <p:spPr>
          <a:xfrm>
            <a:off x="1948250" y="1644277"/>
            <a:ext cx="3376796" cy="39406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607183" y="2398885"/>
            <a:ext cx="4265270" cy="243143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সালমা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আকতার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লিপি</a:t>
            </a:r>
            <a:endParaRPr lang="en-US" sz="4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সহকারী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পূর্ব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উরিয়া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সঃপ্রাঃবিঃ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সদর,নোয়াখালী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Flowchart: Decision 12"/>
          <p:cNvSpPr/>
          <p:nvPr/>
        </p:nvSpPr>
        <p:spPr>
          <a:xfrm>
            <a:off x="6190343" y="1458685"/>
            <a:ext cx="265471" cy="4689987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ecision 15"/>
          <p:cNvSpPr/>
          <p:nvPr/>
        </p:nvSpPr>
        <p:spPr>
          <a:xfrm flipH="1">
            <a:off x="6264081" y="2079522"/>
            <a:ext cx="132735" cy="3200401"/>
          </a:xfrm>
          <a:prstGeom prst="flowChartDecision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34692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6">
                <a:lumMod val="60000"/>
                <a:lumOff val="40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Lovely Flowers GIF - Lovely Flowers Nature - Discover &amp;amp; Share GIFs"/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ame 10"/>
          <p:cNvSpPr/>
          <p:nvPr/>
        </p:nvSpPr>
        <p:spPr>
          <a:xfrm rot="19164546">
            <a:off x="377373" y="3018971"/>
            <a:ext cx="696684" cy="856343"/>
          </a:xfrm>
          <a:prstGeom prst="frame">
            <a:avLst>
              <a:gd name="adj1" fmla="val 889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22515" y="0"/>
            <a:ext cx="14514" cy="6858000"/>
          </a:xfrm>
          <a:prstGeom prst="line">
            <a:avLst/>
          </a:prstGeom>
          <a:ln w="762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8542" y="645886"/>
            <a:ext cx="50800" cy="6212114"/>
          </a:xfrm>
          <a:prstGeom prst="line">
            <a:avLst/>
          </a:prstGeom>
          <a:ln w="76200"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70856" y="1458685"/>
            <a:ext cx="14514" cy="5399315"/>
          </a:xfrm>
          <a:prstGeom prst="line">
            <a:avLst/>
          </a:prstGeom>
          <a:ln w="762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230471" y="134648"/>
            <a:ext cx="2636800" cy="83099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1627" y="2464004"/>
            <a:ext cx="4679160" cy="243143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প্রথম</a:t>
            </a:r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–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বাংলা</a:t>
            </a:r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- ১</a:t>
            </a: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পাঠের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শিরোনাম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–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আমার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পরিচয়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Flowchart: Decision 12"/>
          <p:cNvSpPr/>
          <p:nvPr/>
        </p:nvSpPr>
        <p:spPr>
          <a:xfrm>
            <a:off x="6190343" y="1458685"/>
            <a:ext cx="265471" cy="4689987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ecision 15"/>
          <p:cNvSpPr/>
          <p:nvPr/>
        </p:nvSpPr>
        <p:spPr>
          <a:xfrm flipH="1">
            <a:off x="6264081" y="2079522"/>
            <a:ext cx="132735" cy="3200401"/>
          </a:xfrm>
          <a:prstGeom prst="flowChartDecision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2050" name="Picture 2" descr="Class One Bang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109" y="1985622"/>
            <a:ext cx="3228881" cy="3852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6060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6">
                <a:lumMod val="60000"/>
                <a:lumOff val="40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 rot="19164546">
            <a:off x="377373" y="3018971"/>
            <a:ext cx="696684" cy="856343"/>
          </a:xfrm>
          <a:prstGeom prst="frame">
            <a:avLst>
              <a:gd name="adj1" fmla="val 889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22515" y="0"/>
            <a:ext cx="14514" cy="6858000"/>
          </a:xfrm>
          <a:prstGeom prst="line">
            <a:avLst/>
          </a:prstGeom>
          <a:ln w="762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8542" y="645886"/>
            <a:ext cx="50800" cy="6212114"/>
          </a:xfrm>
          <a:prstGeom prst="line">
            <a:avLst/>
          </a:prstGeom>
          <a:ln w="76200"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70856" y="1458685"/>
            <a:ext cx="14514" cy="5399315"/>
          </a:xfrm>
          <a:prstGeom prst="line">
            <a:avLst/>
          </a:prstGeom>
          <a:ln w="762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200650" y="0"/>
            <a:ext cx="5772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Flowchart: Decision 6"/>
          <p:cNvSpPr/>
          <p:nvPr/>
        </p:nvSpPr>
        <p:spPr>
          <a:xfrm>
            <a:off x="4248150" y="649115"/>
            <a:ext cx="4191000" cy="18188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ecision 13"/>
          <p:cNvSpPr/>
          <p:nvPr/>
        </p:nvSpPr>
        <p:spPr>
          <a:xfrm flipV="1">
            <a:off x="4457700" y="626835"/>
            <a:ext cx="3295650" cy="185111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Diagonal Corner Rectangle 16"/>
          <p:cNvSpPr/>
          <p:nvPr/>
        </p:nvSpPr>
        <p:spPr>
          <a:xfrm>
            <a:off x="1026884" y="1656442"/>
            <a:ext cx="10974616" cy="3581400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শোনা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-  </a:t>
            </a:r>
            <a:r>
              <a:rPr lang="bn-IN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৩.১.১ পরিচয়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মূলক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কথোপকথন শুনে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বুঝতে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           </a:t>
            </a:r>
            <a:r>
              <a:rPr lang="bn-IN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৩.২.২ </a:t>
            </a:r>
            <a:r>
              <a:rPr lang="bn-IN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 ব্যক্তির নাম শুনে </a:t>
            </a:r>
            <a:r>
              <a:rPr lang="bn-IN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মনে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রাখতে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bn-BD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en-US" sz="4400" b="1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US" sz="4400" b="1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bn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২.৫.১ </a:t>
            </a:r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পরিচয়মূলক কথোপকথনে অংশগ্রহণ </a:t>
            </a:r>
            <a:r>
              <a:rPr lang="bn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3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6">
                <a:lumMod val="60000"/>
                <a:lumOff val="40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 rot="19164546">
            <a:off x="377373" y="3018971"/>
            <a:ext cx="696684" cy="856343"/>
          </a:xfrm>
          <a:prstGeom prst="frame">
            <a:avLst>
              <a:gd name="adj1" fmla="val 889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22515" y="0"/>
            <a:ext cx="14514" cy="6858000"/>
          </a:xfrm>
          <a:prstGeom prst="line">
            <a:avLst/>
          </a:prstGeom>
          <a:ln w="762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8542" y="645886"/>
            <a:ext cx="50800" cy="6212114"/>
          </a:xfrm>
          <a:prstGeom prst="line">
            <a:avLst/>
          </a:prstGeom>
          <a:ln w="76200"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70856" y="1458685"/>
            <a:ext cx="14514" cy="5399315"/>
          </a:xfrm>
          <a:prstGeom prst="line">
            <a:avLst/>
          </a:prstGeom>
          <a:ln w="762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00575" y="322720"/>
            <a:ext cx="9086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এসো</a:t>
            </a:r>
            <a:r>
              <a:rPr lang="en-US" sz="3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ভিডিওটি</a:t>
            </a:r>
            <a:r>
              <a:rPr lang="en-US" sz="3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দেখি</a:t>
            </a:r>
            <a:r>
              <a:rPr lang="en-US" sz="3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- </a:t>
            </a:r>
            <a:endParaRPr lang="en-US" sz="36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96577" y="2921718"/>
            <a:ext cx="69474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https://www.youtube.com/watch?v=bPWY1FxgD98</a:t>
            </a:r>
          </a:p>
        </p:txBody>
      </p:sp>
    </p:spTree>
    <p:extLst>
      <p:ext uri="{BB962C8B-B14F-4D97-AF65-F5344CB8AC3E}">
        <p14:creationId xmlns:p14="http://schemas.microsoft.com/office/powerpoint/2010/main" val="212774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6">
                <a:lumMod val="60000"/>
                <a:lumOff val="40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 rot="19164546">
            <a:off x="377373" y="3018971"/>
            <a:ext cx="696684" cy="856343"/>
          </a:xfrm>
          <a:prstGeom prst="frame">
            <a:avLst>
              <a:gd name="adj1" fmla="val 889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22515" y="0"/>
            <a:ext cx="14514" cy="6858000"/>
          </a:xfrm>
          <a:prstGeom prst="line">
            <a:avLst/>
          </a:prstGeom>
          <a:ln w="762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8542" y="645886"/>
            <a:ext cx="50800" cy="6212114"/>
          </a:xfrm>
          <a:prstGeom prst="line">
            <a:avLst/>
          </a:prstGeom>
          <a:ln w="76200"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70856" y="1458685"/>
            <a:ext cx="14514" cy="5399315"/>
          </a:xfrm>
          <a:prstGeom prst="line">
            <a:avLst/>
          </a:prstGeom>
          <a:ln w="762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14" y="848517"/>
            <a:ext cx="4312748" cy="4755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25" y="826155"/>
            <a:ext cx="4273551" cy="47552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ound Diagonal Corner Rectangle 12"/>
          <p:cNvSpPr/>
          <p:nvPr/>
        </p:nvSpPr>
        <p:spPr>
          <a:xfrm>
            <a:off x="2560183" y="5618048"/>
            <a:ext cx="1524000" cy="990599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7439025" y="5603760"/>
            <a:ext cx="4581525" cy="981075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ছেলে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মেয়ে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4900" y="-185"/>
            <a:ext cx="567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আলোচনা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Flowchart: Decision 14"/>
          <p:cNvSpPr/>
          <p:nvPr/>
        </p:nvSpPr>
        <p:spPr>
          <a:xfrm>
            <a:off x="6285593" y="849085"/>
            <a:ext cx="496207" cy="4689987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6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6">
                <a:lumMod val="60000"/>
                <a:lumOff val="40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 rot="19164546">
            <a:off x="377373" y="3018971"/>
            <a:ext cx="696684" cy="856343"/>
          </a:xfrm>
          <a:prstGeom prst="frame">
            <a:avLst>
              <a:gd name="adj1" fmla="val 889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22515" y="0"/>
            <a:ext cx="14514" cy="6858000"/>
          </a:xfrm>
          <a:prstGeom prst="line">
            <a:avLst/>
          </a:prstGeom>
          <a:ln w="762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8542" y="645886"/>
            <a:ext cx="50800" cy="6212114"/>
          </a:xfrm>
          <a:prstGeom prst="line">
            <a:avLst/>
          </a:prstGeom>
          <a:ln w="76200"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70856" y="1458685"/>
            <a:ext cx="14514" cy="5399315"/>
          </a:xfrm>
          <a:prstGeom prst="line">
            <a:avLst/>
          </a:prstGeom>
          <a:ln w="762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342" y="1099206"/>
            <a:ext cx="3844520" cy="4185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104900" y="-185"/>
            <a:ext cx="567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আলোচনা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9" t="7164" r="2655" b="4375"/>
          <a:stretch/>
        </p:blipFill>
        <p:spPr>
          <a:xfrm>
            <a:off x="7134225" y="1053193"/>
            <a:ext cx="4705350" cy="4231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342002" y="5457086"/>
            <a:ext cx="19812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বাড়ি</a:t>
            </a:r>
            <a:endParaRPr lang="en-US" sz="40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34225" y="5580197"/>
            <a:ext cx="54102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বাবা সবজি বাগানে কাজ করছে</a:t>
            </a:r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bn-IN" sz="40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Flowchart: Decision 14"/>
          <p:cNvSpPr/>
          <p:nvPr/>
        </p:nvSpPr>
        <p:spPr>
          <a:xfrm>
            <a:off x="5954461" y="1053193"/>
            <a:ext cx="496207" cy="4689987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3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6">
                <a:lumMod val="60000"/>
                <a:lumOff val="40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 rot="19164546">
            <a:off x="377373" y="3018971"/>
            <a:ext cx="696684" cy="856343"/>
          </a:xfrm>
          <a:prstGeom prst="frame">
            <a:avLst>
              <a:gd name="adj1" fmla="val 889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22515" y="0"/>
            <a:ext cx="14514" cy="6858000"/>
          </a:xfrm>
          <a:prstGeom prst="line">
            <a:avLst/>
          </a:prstGeom>
          <a:ln w="762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8542" y="645886"/>
            <a:ext cx="50800" cy="6212114"/>
          </a:xfrm>
          <a:prstGeom prst="line">
            <a:avLst/>
          </a:prstGeom>
          <a:ln w="76200"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70856" y="1458685"/>
            <a:ext cx="14514" cy="5399315"/>
          </a:xfrm>
          <a:prstGeom prst="line">
            <a:avLst/>
          </a:prstGeom>
          <a:ln w="762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50" y="1032531"/>
            <a:ext cx="4572000" cy="5019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ight Arrow 1"/>
          <p:cNvSpPr/>
          <p:nvPr/>
        </p:nvSpPr>
        <p:spPr>
          <a:xfrm>
            <a:off x="6144871" y="3122916"/>
            <a:ext cx="1638300" cy="41935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058150" y="2895349"/>
            <a:ext cx="400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পাঠ্যবই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সংযোগ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98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6">
                <a:lumMod val="60000"/>
                <a:lumOff val="40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 rot="19164546">
            <a:off x="377373" y="3018971"/>
            <a:ext cx="696684" cy="856343"/>
          </a:xfrm>
          <a:prstGeom prst="frame">
            <a:avLst>
              <a:gd name="adj1" fmla="val 889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22515" y="0"/>
            <a:ext cx="14514" cy="6858000"/>
          </a:xfrm>
          <a:prstGeom prst="line">
            <a:avLst/>
          </a:prstGeom>
          <a:ln w="762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8542" y="645886"/>
            <a:ext cx="50800" cy="6212114"/>
          </a:xfrm>
          <a:prstGeom prst="line">
            <a:avLst/>
          </a:prstGeom>
          <a:ln w="76200"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70856" y="1458685"/>
            <a:ext cx="14514" cy="5399315"/>
          </a:xfrm>
          <a:prstGeom prst="line">
            <a:avLst/>
          </a:prstGeom>
          <a:ln w="762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ound Diagonal Corner Rectangle 8"/>
          <p:cNvSpPr/>
          <p:nvPr/>
        </p:nvSpPr>
        <p:spPr>
          <a:xfrm>
            <a:off x="2305050" y="2499851"/>
            <a:ext cx="9144000" cy="1894582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শিক্ষার্থীরা নিজের সম্পর্কে বলবে </a:t>
            </a:r>
            <a:r>
              <a:rPr lang="bn-BD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bn-IN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শ্রেণিতে প্রত্যেক শিক্ষার্থীদের নাম বলবে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72750" y="27655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একক</a:t>
            </a:r>
            <a:r>
              <a:rPr lang="en-US" dirty="0" smtClean="0"/>
              <a:t> কাজ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2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144</Words>
  <Application>Microsoft Office PowerPoint</Application>
  <PresentationFormat>Widescreen</PresentationFormat>
  <Paragraphs>38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29</cp:revision>
  <dcterms:created xsi:type="dcterms:W3CDTF">2022-02-26T15:31:59Z</dcterms:created>
  <dcterms:modified xsi:type="dcterms:W3CDTF">2022-03-24T17:08:56Z</dcterms:modified>
</cp:coreProperties>
</file>