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85" r:id="rId2"/>
    <p:sldId id="286" r:id="rId3"/>
    <p:sldId id="28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3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91A06-245B-444C-8398-CB324B98D8C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166EF-E838-489E-A4CE-5940D4E54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9A0F-CC14-4F96-8F7C-BD69C500CF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2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8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016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8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47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17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9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9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0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6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9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15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85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04811" y="822084"/>
            <a:ext cx="27372" cy="5227836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8261" y="857250"/>
            <a:ext cx="9162260" cy="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18261" y="6000750"/>
            <a:ext cx="9189633" cy="4917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FFD6A05-6F85-492E-B7A4-BAAA7D887396}"/>
              </a:ext>
            </a:extLst>
          </p:cNvPr>
          <p:cNvSpPr/>
          <p:nvPr/>
        </p:nvSpPr>
        <p:spPr>
          <a:xfrm>
            <a:off x="1524000" y="2209800"/>
            <a:ext cx="541987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6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r>
              <a:rPr lang="en-US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46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</a:t>
            </a:r>
          </a:p>
        </p:txBody>
      </p:sp>
    </p:spTree>
  </p:cSld>
  <p:clrMapOvr>
    <a:masterClrMapping/>
  </p:clrMapOvr>
  <p:transition advTm="16000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7000"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000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000"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000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cover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8000"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sz="344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</a:t>
            </a:r>
          </a:p>
        </p:txBody>
      </p:sp>
    </p:spTree>
  </p:cSld>
  <p:clrMapOvr>
    <a:masterClrMapping/>
  </p:clrMapOvr>
  <p:transition advTm="19000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28A640-0663-4538-82AE-A67461F46B90}"/>
              </a:ext>
            </a:extLst>
          </p:cNvPr>
          <p:cNvSpPr/>
          <p:nvPr/>
        </p:nvSpPr>
        <p:spPr>
          <a:xfrm>
            <a:off x="142512" y="2532870"/>
            <a:ext cx="8858977" cy="34163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মোঃওলিয়ার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বাঁকড়া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ঝিকরগাছা,যশোর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79D15A-21AD-469A-A865-8C23B7C32B78}"/>
              </a:ext>
            </a:extLst>
          </p:cNvPr>
          <p:cNvSpPr/>
          <p:nvPr/>
        </p:nvSpPr>
        <p:spPr>
          <a:xfrm>
            <a:off x="1712894" y="1266778"/>
            <a:ext cx="5419872" cy="92333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Q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000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8000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7000">
    <p:whee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7000">
    <p:wheel spokes="3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blind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000">
    <p:blinds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2000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7000">
    <p:split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split orient="vert"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spli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Z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000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27410" y="841459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778" y="857250"/>
            <a:ext cx="9134222" cy="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85" y="5983171"/>
            <a:ext cx="9117623" cy="439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CF810F7-E6A8-4EC0-8A22-FB44B6FBA01C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- Z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6D9100-E624-470D-B050-D84FE4244568}"/>
              </a:ext>
            </a:extLst>
          </p:cNvPr>
          <p:cNvSpPr/>
          <p:nvPr/>
        </p:nvSpPr>
        <p:spPr>
          <a:xfrm>
            <a:off x="1752600" y="928188"/>
            <a:ext cx="4809889" cy="264687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bn-BD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5000">
    <p:dissolve/>
    <p:sndAc>
      <p:stSnd>
        <p:snd r:embed="rId2" name="hamm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106798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BA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8000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9000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</a:t>
            </a:r>
            <a:endParaRPr lang="en-US" sz="344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000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1"/>
            <a:ext cx="5105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</a:t>
            </a:r>
          </a:p>
        </p:txBody>
      </p:sp>
    </p:spTree>
  </p:cSld>
  <p:clrMapOvr>
    <a:masterClrMapping/>
  </p:clrMapOvr>
  <p:transition advTm="18000">
    <p:pu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55</TotalTime>
  <Words>48</Words>
  <Application>Microsoft Office PowerPoint</Application>
  <PresentationFormat>On-screen Show (4:3)</PresentationFormat>
  <Paragraphs>35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Bookman Old Style</vt:lpstr>
      <vt:lpstr>Calibri</vt:lpstr>
      <vt:lpstr>NikoshBAN</vt:lpstr>
      <vt:lpstr>Rockwell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Rupantor computer</dc:creator>
  <cp:lastModifiedBy>UpDate</cp:lastModifiedBy>
  <cp:revision>18</cp:revision>
  <dcterms:created xsi:type="dcterms:W3CDTF">2006-08-16T00:00:00Z</dcterms:created>
  <dcterms:modified xsi:type="dcterms:W3CDTF">2021-11-30T06:02:49Z</dcterms:modified>
</cp:coreProperties>
</file>