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6" r:id="rId2"/>
    <p:sldId id="285" r:id="rId3"/>
    <p:sldId id="287" r:id="rId4"/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F3572-A368-46BC-BAFB-B54FFABB2056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1630B-3592-415F-8281-4FCA1B5EF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305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79A0F-CC14-4F96-8F7C-BD69C500CF3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8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79A0F-CC14-4F96-8F7C-BD69C500CF3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8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7585" y="857251"/>
            <a:ext cx="19555" cy="5150501"/>
          </a:xfrm>
          <a:prstGeom prst="line">
            <a:avLst/>
          </a:prstGeom>
          <a:ln w="76200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9104811" y="822084"/>
            <a:ext cx="27372" cy="5227836"/>
          </a:xfrm>
          <a:prstGeom prst="line">
            <a:avLst/>
          </a:prstGeom>
          <a:ln w="76200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-18261" y="857250"/>
            <a:ext cx="9162260" cy="0"/>
          </a:xfrm>
          <a:prstGeom prst="line">
            <a:avLst/>
          </a:prstGeom>
          <a:ln w="76200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-18261" y="6000750"/>
            <a:ext cx="9189633" cy="49170"/>
          </a:xfrm>
          <a:prstGeom prst="line">
            <a:avLst/>
          </a:prstGeom>
          <a:ln w="76200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AFFD6A05-6F85-492E-B7A4-BAAA7D887396}"/>
              </a:ext>
            </a:extLst>
          </p:cNvPr>
          <p:cNvSpPr/>
          <p:nvPr/>
        </p:nvSpPr>
        <p:spPr>
          <a:xfrm>
            <a:off x="1524000" y="2209800"/>
            <a:ext cx="5419872" cy="1015663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sz="60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60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ও </a:t>
            </a:r>
            <a:r>
              <a:rPr lang="en-US" sz="60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অভিনন্দন</a:t>
            </a:r>
            <a:r>
              <a:rPr lang="en-US" sz="60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2642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7585" y="857251"/>
            <a:ext cx="19555" cy="5150501"/>
          </a:xfrm>
          <a:prstGeom prst="line">
            <a:avLst/>
          </a:prstGeom>
          <a:ln w="76200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9104811" y="822084"/>
            <a:ext cx="27372" cy="5227836"/>
          </a:xfrm>
          <a:prstGeom prst="line">
            <a:avLst/>
          </a:prstGeom>
          <a:ln w="76200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-18261" y="857250"/>
            <a:ext cx="9162260" cy="0"/>
          </a:xfrm>
          <a:prstGeom prst="line">
            <a:avLst/>
          </a:prstGeom>
          <a:ln w="76200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-18261" y="6000750"/>
            <a:ext cx="9189633" cy="49170"/>
          </a:xfrm>
          <a:prstGeom prst="line">
            <a:avLst/>
          </a:prstGeom>
          <a:ln w="76200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AFFD6A05-6F85-492E-B7A4-BAAA7D887396}"/>
              </a:ext>
            </a:extLst>
          </p:cNvPr>
          <p:cNvSpPr/>
          <p:nvPr/>
        </p:nvSpPr>
        <p:spPr>
          <a:xfrm>
            <a:off x="1524000" y="2209800"/>
            <a:ext cx="5419872" cy="1015663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sz="60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60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ও </a:t>
            </a:r>
            <a:r>
              <a:rPr lang="en-US" sz="60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অভিনন্দন</a:t>
            </a:r>
            <a:r>
              <a:rPr lang="en-US" sz="60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5464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857251"/>
            <a:ext cx="19555" cy="515050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127410" y="841459"/>
            <a:ext cx="19555" cy="515050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9778" y="857250"/>
            <a:ext cx="9134222" cy="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585" y="5983171"/>
            <a:ext cx="9117623" cy="439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8CF810F7-E6A8-4EC0-8A22-FB44B6FBA01C}"/>
              </a:ext>
            </a:extLst>
          </p:cNvPr>
          <p:cNvSpPr/>
          <p:nvPr/>
        </p:nvSpPr>
        <p:spPr>
          <a:xfrm>
            <a:off x="2307474" y="3696244"/>
            <a:ext cx="4105897" cy="2215991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sz="138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 - Z</a:t>
            </a:r>
            <a:r>
              <a:rPr lang="en-US" sz="66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6D9100-E624-470D-B050-D84FE4244568}"/>
              </a:ext>
            </a:extLst>
          </p:cNvPr>
          <p:cNvSpPr/>
          <p:nvPr/>
        </p:nvSpPr>
        <p:spPr>
          <a:xfrm>
            <a:off x="1752600" y="928188"/>
            <a:ext cx="4809889" cy="264687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bn-BD" sz="1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1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92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7200"/>
            <a:ext cx="1143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</a:t>
            </a:r>
            <a:endParaRPr lang="en-US" sz="11500" b="1" cap="none" spc="0" dirty="0">
              <a:ln w="76200" cmpd="dbl">
                <a:solidFill>
                  <a:srgbClr val="FF0000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457200"/>
            <a:ext cx="1143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</a:t>
            </a:r>
          </a:p>
        </p:txBody>
      </p:sp>
      <p:sp>
        <p:nvSpPr>
          <p:cNvPr id="4" name="Rectangle 3"/>
          <p:cNvSpPr/>
          <p:nvPr/>
        </p:nvSpPr>
        <p:spPr>
          <a:xfrm>
            <a:off x="2057400" y="457200"/>
            <a:ext cx="1143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</a:t>
            </a:r>
            <a:endParaRPr lang="en-US" sz="11500" b="1" cap="none" spc="0" dirty="0">
              <a:ln w="76200" cmpd="dbl">
                <a:solidFill>
                  <a:srgbClr val="FF0000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0" y="457200"/>
            <a:ext cx="1143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</a:t>
            </a:r>
            <a:endParaRPr lang="en-US" sz="11500" b="1" cap="none" spc="0" dirty="0">
              <a:ln w="76200" cmpd="dbl">
                <a:solidFill>
                  <a:srgbClr val="FF0000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62400" y="457200"/>
            <a:ext cx="1143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</a:t>
            </a:r>
            <a:endParaRPr lang="en-US" sz="11500" b="1" cap="none" spc="0" dirty="0">
              <a:ln w="76200" cmpd="dbl">
                <a:solidFill>
                  <a:srgbClr val="FF0000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76800" y="457200"/>
            <a:ext cx="1143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F</a:t>
            </a:r>
            <a:endParaRPr lang="en-US" sz="11500" b="1" cap="none" spc="0" dirty="0">
              <a:ln w="76200" cmpd="dbl">
                <a:solidFill>
                  <a:srgbClr val="FF0000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91200" y="457200"/>
            <a:ext cx="1143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G</a:t>
            </a:r>
            <a:endParaRPr lang="en-US" sz="11500" b="1" cap="none" spc="0" dirty="0">
              <a:ln w="76200" cmpd="dbl">
                <a:solidFill>
                  <a:srgbClr val="FF0000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34200" y="457200"/>
            <a:ext cx="1143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</a:t>
            </a:r>
            <a:endParaRPr lang="en-US" sz="11500" b="1" cap="none" spc="0" dirty="0">
              <a:ln w="76200" cmpd="dbl">
                <a:solidFill>
                  <a:srgbClr val="FF0000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01000" y="457200"/>
            <a:ext cx="1143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</a:t>
            </a:r>
            <a:endParaRPr lang="en-US" sz="11500" b="1" cap="none" spc="0" dirty="0">
              <a:ln w="76200" cmpd="dbl">
                <a:solidFill>
                  <a:srgbClr val="FF0000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2438400"/>
            <a:ext cx="1143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J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38200" y="2514600"/>
            <a:ext cx="1143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K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00200" y="2514600"/>
            <a:ext cx="1143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L</a:t>
            </a:r>
            <a:endParaRPr lang="en-US" sz="11500" b="1" cap="none" spc="0" dirty="0">
              <a:ln w="76200" cmpd="dbl">
                <a:solidFill>
                  <a:srgbClr val="FF0000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667000" y="2438400"/>
            <a:ext cx="1143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810000" y="2438400"/>
            <a:ext cx="1143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876800" y="2438400"/>
            <a:ext cx="1143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867400" y="2438400"/>
            <a:ext cx="1143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934200" y="2438400"/>
            <a:ext cx="1143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Q</a:t>
            </a:r>
          </a:p>
        </p:txBody>
      </p:sp>
      <p:sp>
        <p:nvSpPr>
          <p:cNvPr id="37" name="Rectangle 36"/>
          <p:cNvSpPr/>
          <p:nvPr/>
        </p:nvSpPr>
        <p:spPr>
          <a:xfrm>
            <a:off x="8001000" y="2438400"/>
            <a:ext cx="1143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R</a:t>
            </a:r>
          </a:p>
        </p:txBody>
      </p:sp>
      <p:sp>
        <p:nvSpPr>
          <p:cNvPr id="38" name="Rectangle 37"/>
          <p:cNvSpPr/>
          <p:nvPr/>
        </p:nvSpPr>
        <p:spPr>
          <a:xfrm>
            <a:off x="0" y="4648200"/>
            <a:ext cx="1143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066800" y="4648200"/>
            <a:ext cx="1143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</a:t>
            </a:r>
            <a:endParaRPr lang="en-US" sz="11500" b="1" cap="none" spc="0" dirty="0">
              <a:ln w="76200" cmpd="dbl">
                <a:solidFill>
                  <a:srgbClr val="FF0000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057400" y="4648200"/>
            <a:ext cx="1143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U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124200" y="4648200"/>
            <a:ext cx="1143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V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495800" y="4648200"/>
            <a:ext cx="1143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W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715000" y="4648200"/>
            <a:ext cx="1143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781800" y="4648200"/>
            <a:ext cx="1143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Y</a:t>
            </a:r>
          </a:p>
        </p:txBody>
      </p:sp>
      <p:sp>
        <p:nvSpPr>
          <p:cNvPr id="45" name="Rectangle 44"/>
          <p:cNvSpPr/>
          <p:nvPr/>
        </p:nvSpPr>
        <p:spPr>
          <a:xfrm>
            <a:off x="8001000" y="4648200"/>
            <a:ext cx="1143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>
                <a:ln w="76200" cmpd="dbl">
                  <a:solidFill>
                    <a:srgbClr val="FF00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Z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6" dur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  <p:bldP spid="11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38</Words>
  <Application>Microsoft Office PowerPoint</Application>
  <PresentationFormat>On-screen Show (4:3)</PresentationFormat>
  <Paragraphs>32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Rupantor computer</dc:creator>
  <cp:lastModifiedBy>UpDate</cp:lastModifiedBy>
  <cp:revision>10</cp:revision>
  <dcterms:created xsi:type="dcterms:W3CDTF">2006-08-16T00:00:00Z</dcterms:created>
  <dcterms:modified xsi:type="dcterms:W3CDTF">2021-11-30T07:33:17Z</dcterms:modified>
</cp:coreProperties>
</file>