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0" r:id="rId3"/>
    <p:sldId id="282" r:id="rId4"/>
    <p:sldId id="257" r:id="rId5"/>
    <p:sldId id="259" r:id="rId6"/>
    <p:sldId id="262" r:id="rId7"/>
    <p:sldId id="260" r:id="rId8"/>
    <p:sldId id="263" r:id="rId9"/>
    <p:sldId id="265" r:id="rId10"/>
    <p:sldId id="266" r:id="rId11"/>
    <p:sldId id="258" r:id="rId12"/>
    <p:sldId id="261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733E7-1730-454D-9001-CF2D9CA36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631B3-9EFC-4BCA-8956-7592B8C96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B808B-C465-4825-B301-EC6F39549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42D12-71DA-4596-89BC-CD635134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76F0F-3B3D-43AE-A79C-8CE4E6F21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1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3B11F-BCE0-4D20-AE11-57584DED9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97D52-93EE-4796-A754-3B47B021C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48C4A-591C-4B88-B50C-9BF8BCFC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A3F98-FA36-4A3A-A6FF-F510F900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CD64A-31EC-4C9E-A74F-55B96090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1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2DAD2C-506E-4767-90C3-A7E69178F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93EDA-446A-41C9-A55F-147E82D9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E2098-324F-4775-8C4D-28305154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ACA8B-413D-4214-A85A-C33B3671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81D28-5BF5-4F90-AFE5-55B756F7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2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77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7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34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0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90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9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E02D-297C-45AF-A8E9-A1B7FEB0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09699-481A-4D3B-8D75-57C349B9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C3C62-147A-433A-9E80-1510F653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4182D-36EE-4F8C-9B95-4D8A1AA64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2849E-FB36-4925-BB9A-2E1203CE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12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68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9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21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46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73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95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129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92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AA3F-7A80-42C7-8D0D-6F6662BC7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45CF5-7E00-422E-A375-243050866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9C177-9D78-4D67-A712-3652D92C8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25783-7B61-4CFF-93B4-F2C70ECBD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82416-5639-4B8C-8293-9FB2BB4E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6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DDCF-599B-4967-9991-AD30CEFE9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22745-4C34-4DFA-A426-F192B709D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1AD32-AC9D-4B30-8AB7-87F064D68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0E330-3F15-48B5-8CB4-DE41A2585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A9E59-9800-4CE0-B5CF-A122637F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F4EF1-C50D-4ADF-A168-EB91B678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8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57F0F-57E8-4A56-A7A4-58A4C428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2633D-8032-4464-8863-DE056174D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210FD-A1E1-44E3-81FC-F802AF5B2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548C1F-3DD8-40BF-8D84-CCCC34FF64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40CD3A-4266-4EA2-85E7-880289A5C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C29DA-D6AF-4D69-9949-BD7CF626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08A84-83BC-46BE-B439-220B4095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2D15B-B923-4810-A94E-E1BE1723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9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58C0-B107-4507-9427-2CE178ED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47F17-F052-4148-BF64-159F1ED14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E7A7DB-E35D-4404-A357-C726EE59C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28A92-C941-4E31-B8CF-042836F9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8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8B744-509F-46BF-9F1F-20F541B4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54E24-BF2C-446B-934B-3D5339EB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C76D8-7512-42E2-B040-10D71DA7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1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D12D3-2AB9-41D8-9C3B-C8A872C2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E9EF-01C7-4701-B81A-C5F3EA0CF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7B9DD-33FC-4353-8E5E-7E6806C59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C98C7-7192-4468-A7E9-169A33FA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1F61F-83B1-49FF-B903-95554D52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C7E79-C84E-4DFB-8337-C650C9BA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9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D4384-E226-4D0A-BD59-44597727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879667-146B-4E5C-A1F5-6A81F74B0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463B7-6089-4D1F-B799-8875007B1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61E3D-8534-44B1-8233-C0C36A9D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95732-BFC9-4A55-B496-1F856BD7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A4843-6884-426B-BD98-D3D4234B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F46707-3600-47FF-8F51-9F9D8CC9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24B89-3C52-4FD2-AC9A-6F517880E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A6DBA-91EA-431B-BD4A-FCC64DC65C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E5F7-D3A6-439C-B319-BE271E45D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D85B9-0D5B-4138-847A-916B3C6E1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9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A66A0FE-05DC-4F45-9451-07D16103856D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29E614A-A2B4-4461-A05F-B175D2B19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7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47165"/>
            <a:ext cx="13407608" cy="55850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isometricOffAxis1Righ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1300" b="1" cap="none" spc="50" dirty="0">
                <a:ln w="11430">
                  <a:solidFill>
                    <a:srgbClr val="FF0000"/>
                  </a:solidFill>
                </a:ln>
                <a:solidFill>
                  <a:srgbClr val="00B0F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1300" b="1" cap="none" spc="50" dirty="0">
              <a:ln w="11430">
                <a:solidFill>
                  <a:srgbClr val="FF0000"/>
                </a:solidFill>
              </a:ln>
              <a:solidFill>
                <a:srgbClr val="00B0F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innerShdw blurRad="63500" dist="50800" dir="108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467" t="-348" r="261" b="3235"/>
          <a:stretch/>
        </p:blipFill>
        <p:spPr>
          <a:xfrm flipH="1">
            <a:off x="538217" y="32734"/>
            <a:ext cx="6405790" cy="7663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467" t="-348" r="261" b="3235"/>
          <a:stretch/>
        </p:blipFill>
        <p:spPr>
          <a:xfrm>
            <a:off x="6656622" y="32734"/>
            <a:ext cx="6983178" cy="76531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6646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0D82BE-3DCF-4C5D-94C3-421246191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289" y="624837"/>
            <a:ext cx="6755468" cy="675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9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5C84F6-0F70-483E-B7BA-71F67531B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22" y="730127"/>
            <a:ext cx="10392000" cy="581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68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72550">
            <a:off x="723900" y="854631"/>
            <a:ext cx="10591800" cy="1110876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29684"/>
              </a:avLst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123400" b="1" i="0" u="none" strike="noStrike" kern="1200" cap="none" spc="0" normalizeH="0" baseline="0" noProof="0" dirty="0">
                <a:ln w="24500" cmpd="dbl">
                  <a:solidFill>
                    <a:sysClr val="windowText" lastClr="000000"/>
                  </a:solidFill>
                  <a:prstDash val="solid"/>
                  <a:miter lim="800000"/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আল্লাহ হাফেজ! সবাই ভালো থেকো। </a:t>
            </a:r>
            <a:endParaRPr kumimoji="0" lang="en-US" sz="123400" b="1" i="0" u="none" strike="noStrike" kern="1200" cap="none" spc="0" normalizeH="0" baseline="0" noProof="0" dirty="0">
              <a:ln w="24500" cmpd="dbl">
                <a:solidFill>
                  <a:sysClr val="windowText" lastClr="000000"/>
                </a:solidFill>
                <a:prstDash val="solid"/>
                <a:miter lim="800000"/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67658"/>
              </p:ext>
            </p:extLst>
          </p:nvPr>
        </p:nvGraphicFramePr>
        <p:xfrm>
          <a:off x="0" y="0"/>
          <a:ext cx="13106400" cy="688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162">
                  <a:extLst>
                    <a:ext uri="{9D8B030D-6E8A-4147-A177-3AD203B41FA5}">
                      <a16:colId xmlns:a16="http://schemas.microsoft.com/office/drawing/2014/main" val="4237016724"/>
                    </a:ext>
                  </a:extLst>
                </a:gridCol>
                <a:gridCol w="6386238">
                  <a:extLst>
                    <a:ext uri="{9D8B030D-6E8A-4147-A177-3AD203B41FA5}">
                      <a16:colId xmlns:a16="http://schemas.microsoft.com/office/drawing/2014/main" val="3058482839"/>
                    </a:ext>
                  </a:extLst>
                </a:gridCol>
              </a:tblGrid>
              <a:tr h="1375781">
                <a:tc gridSpan="2"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bn-BD" sz="60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পরিচিতি</a:t>
                      </a:r>
                      <a:r>
                        <a:rPr lang="bn-BD" sz="60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6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819668"/>
                  </a:ext>
                </a:extLst>
              </a:tr>
              <a:tr h="1097667">
                <a:tc>
                  <a:txBody>
                    <a:bodyPr/>
                    <a:lstStyle/>
                    <a:p>
                      <a:pPr algn="ctr"/>
                      <a:r>
                        <a:rPr lang="bn-BD" sz="5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শিক্ষক</a:t>
                      </a:r>
                      <a:r>
                        <a:rPr lang="bn-BD" sz="5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5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bn-BD" sz="540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bn-BD" sz="5400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5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603664"/>
                  </a:ext>
                </a:extLst>
              </a:tr>
              <a:tr h="4384552"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60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মোঃ ওলিয়ার</a:t>
                      </a:r>
                      <a:r>
                        <a:rPr lang="bn-BD" sz="60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রহমান </a:t>
                      </a:r>
                      <a:endParaRPr lang="bn-BD" sz="60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44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সহ</a:t>
                      </a:r>
                      <a:r>
                        <a:rPr lang="en-US" sz="4400" baseline="0" dirty="0" err="1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কারী</a:t>
                      </a:r>
                      <a:r>
                        <a:rPr lang="bn-BD" sz="44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শিক্ষক </a:t>
                      </a:r>
                    </a:p>
                    <a:p>
                      <a:pPr algn="l"/>
                      <a:r>
                        <a:rPr lang="bn-BD" sz="36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৬৬ নং বাঁকড়া সরকারি প্রাথমিক বিদ্যালয়। </a:t>
                      </a:r>
                    </a:p>
                    <a:p>
                      <a:pPr algn="ctr"/>
                      <a:r>
                        <a:rPr lang="bn-BD" sz="44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ঝিকরগাছা,যশোর।</a:t>
                      </a:r>
                    </a:p>
                    <a:p>
                      <a:pPr algn="l"/>
                      <a:r>
                        <a:rPr lang="en-US" sz="44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05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12276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66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শ্রেণিঃ</a:t>
                      </a:r>
                      <a:r>
                        <a:rPr lang="bn-BD" sz="66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6600" baseline="0" dirty="0" err="1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প্রাক-প্রাথমিক</a:t>
                      </a:r>
                      <a:endParaRPr lang="bn-BD" sz="66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60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বিষয়ঃ</a:t>
                      </a:r>
                      <a:r>
                        <a:rPr lang="en-US" sz="6000" baseline="0" dirty="0" err="1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ইংরেজি</a:t>
                      </a:r>
                      <a:endParaRPr lang="en-US" sz="4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4400" baseline="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A </a:t>
                      </a:r>
                      <a:endParaRPr lang="bn-BD" sz="4400" baseline="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4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সময়ঃ</a:t>
                      </a:r>
                      <a:r>
                        <a:rPr lang="en-US" sz="4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4400" dirty="0">
                          <a:solidFill>
                            <a:schemeClr val="bg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১ঘণ্টা </a:t>
                      </a:r>
                      <a:endParaRPr lang="en-US" sz="44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633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69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F24D1A-F10E-45A4-884E-F2A49EDEEDBB}"/>
              </a:ext>
            </a:extLst>
          </p:cNvPr>
          <p:cNvSpPr/>
          <p:nvPr/>
        </p:nvSpPr>
        <p:spPr>
          <a:xfrm>
            <a:off x="3803375" y="934521"/>
            <a:ext cx="3392556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39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A</a:t>
            </a:r>
            <a:endParaRPr lang="en-US" sz="239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7873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640A63-673C-479C-A1CB-E35D6FDD6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162" y="2271712"/>
            <a:ext cx="1971675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158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D45E87-BBB8-41C3-88EA-3E98E7F51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202" y="1151617"/>
            <a:ext cx="3879990" cy="455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24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103C8C-0917-4ABE-8B3A-51F474093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341" y="488146"/>
            <a:ext cx="4035276" cy="370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80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CD3DA9-5072-42EE-B521-67DBEAE9C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243" y="520828"/>
            <a:ext cx="5373080" cy="53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07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66ED941-70F3-4DBA-A0A8-E2CF44658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111" y="689454"/>
            <a:ext cx="5734542" cy="573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6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4A637C-F2FC-407C-BB1E-51A42AC4D6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689" y="1144968"/>
            <a:ext cx="6190424" cy="491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764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39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NikoshBAN</vt:lpstr>
      <vt:lpstr>Wingdings 3</vt:lpstr>
      <vt:lpstr>Office Theme</vt:lpstr>
      <vt:lpstr>Ion Boardroom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UpDate</dc:creator>
  <cp:lastModifiedBy>8801916402617</cp:lastModifiedBy>
  <cp:revision>19</cp:revision>
  <dcterms:created xsi:type="dcterms:W3CDTF">2022-03-25T18:03:30Z</dcterms:created>
  <dcterms:modified xsi:type="dcterms:W3CDTF">2022-03-25T18:41:12Z</dcterms:modified>
</cp:coreProperties>
</file>