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6"/>
  </p:notesMasterIdLst>
  <p:sldIdLst>
    <p:sldId id="261" r:id="rId2"/>
    <p:sldId id="276" r:id="rId3"/>
    <p:sldId id="25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E29A2-9012-4070-A02F-3819FAD3E39B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E8833-56C5-488D-B46B-48D05D5DE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0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79A0F-CC14-4F96-8F7C-BD69C500CF3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8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1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1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66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07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6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76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54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28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33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99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12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1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1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18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38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0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1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7585" y="857251"/>
            <a:ext cx="19555" cy="5150501"/>
          </a:xfrm>
          <a:prstGeom prst="line">
            <a:avLst/>
          </a:prstGeom>
          <a:ln w="7620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9104811" y="822084"/>
            <a:ext cx="27372" cy="5227836"/>
          </a:xfrm>
          <a:prstGeom prst="line">
            <a:avLst/>
          </a:prstGeom>
          <a:ln w="7620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-18261" y="857250"/>
            <a:ext cx="9162260" cy="0"/>
          </a:xfrm>
          <a:prstGeom prst="line">
            <a:avLst/>
          </a:prstGeom>
          <a:ln w="7620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-18261" y="6000750"/>
            <a:ext cx="9189633" cy="49170"/>
          </a:xfrm>
          <a:prstGeom prst="line">
            <a:avLst/>
          </a:prstGeom>
          <a:ln w="7620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AFFD6A05-6F85-492E-B7A4-BAAA7D887396}"/>
              </a:ext>
            </a:extLst>
          </p:cNvPr>
          <p:cNvSpPr/>
          <p:nvPr/>
        </p:nvSpPr>
        <p:spPr>
          <a:xfrm>
            <a:off x="1746305" y="3157124"/>
            <a:ext cx="5419872" cy="92333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5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ও </a:t>
            </a:r>
            <a:r>
              <a:rPr lang="en-US" sz="54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অভিনন্দন</a:t>
            </a:r>
            <a:r>
              <a:rPr lang="en-US" sz="5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165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41E4299-FF78-4D7B-825E-6755837A1A32}"/>
              </a:ext>
            </a:extLst>
          </p:cNvPr>
          <p:cNvSpPr/>
          <p:nvPr/>
        </p:nvSpPr>
        <p:spPr>
          <a:xfrm>
            <a:off x="2307474" y="3696244"/>
            <a:ext cx="4105897" cy="2215991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138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en-US" sz="138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6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9997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F6412A-5070-4AB9-9BCD-2FC765C2F0A8}"/>
              </a:ext>
            </a:extLst>
          </p:cNvPr>
          <p:cNvSpPr/>
          <p:nvPr/>
        </p:nvSpPr>
        <p:spPr>
          <a:xfrm>
            <a:off x="2362200" y="3733800"/>
            <a:ext cx="4105897" cy="2215991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13800" b="1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r>
              <a:rPr lang="en-US" sz="138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6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3101108"/>
      </p:ext>
    </p:extLst>
  </p:cSld>
  <p:clrMapOvr>
    <a:masterClrMapping/>
  </p:clrMapOvr>
  <p:transition spd="slow"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92E6EA-64EF-4ACD-BAEB-D1FE2E4A7401}"/>
              </a:ext>
            </a:extLst>
          </p:cNvPr>
          <p:cNvSpPr/>
          <p:nvPr/>
        </p:nvSpPr>
        <p:spPr>
          <a:xfrm>
            <a:off x="2362200" y="3733800"/>
            <a:ext cx="4105897" cy="2215991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13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138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6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16108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A05004-1929-4D8F-9C19-D106088A7D2C}"/>
              </a:ext>
            </a:extLst>
          </p:cNvPr>
          <p:cNvSpPr/>
          <p:nvPr/>
        </p:nvSpPr>
        <p:spPr>
          <a:xfrm>
            <a:off x="2307474" y="3696244"/>
            <a:ext cx="4105897" cy="2215991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13800" b="1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en-US" sz="138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6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1441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857251"/>
            <a:ext cx="19555" cy="515050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127410" y="841459"/>
            <a:ext cx="19555" cy="515050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586" y="5983171"/>
            <a:ext cx="9126415" cy="1468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E8E2775-B0E3-41D1-BFBE-1D473C18780D}"/>
              </a:ext>
            </a:extLst>
          </p:cNvPr>
          <p:cNvSpPr txBox="1"/>
          <p:nvPr/>
        </p:nvSpPr>
        <p:spPr>
          <a:xfrm rot="19382128">
            <a:off x="2888784" y="412418"/>
            <a:ext cx="1780667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625" b="1" i="1" u="sng" dirty="0">
                <a:solidFill>
                  <a:srgbClr val="FF0000"/>
                </a:solidFill>
              </a:rPr>
              <a:t>ধ</a:t>
            </a:r>
          </a:p>
          <a:p>
            <a:r>
              <a:rPr lang="en-US" sz="8625" b="1" i="1" u="sng" dirty="0" err="1">
                <a:solidFill>
                  <a:srgbClr val="FF0000"/>
                </a:solidFill>
              </a:rPr>
              <a:t>ন্য</a:t>
            </a:r>
            <a:endParaRPr lang="en-US" sz="8625" b="1" i="1" u="sng" dirty="0">
              <a:solidFill>
                <a:srgbClr val="FF0000"/>
              </a:solidFill>
            </a:endParaRPr>
          </a:p>
          <a:p>
            <a:r>
              <a:rPr lang="en-US" sz="8625" b="1" i="1" u="sng" dirty="0" err="1">
                <a:solidFill>
                  <a:srgbClr val="FF0000"/>
                </a:solidFill>
              </a:rPr>
              <a:t>বা</a:t>
            </a:r>
            <a:endParaRPr lang="en-US" sz="8625" b="1" i="1" u="sng" dirty="0">
              <a:solidFill>
                <a:srgbClr val="FF0000"/>
              </a:solidFill>
            </a:endParaRPr>
          </a:p>
          <a:p>
            <a:r>
              <a:rPr lang="en-US" sz="8625" b="1" i="1" u="sng" dirty="0">
                <a:solidFill>
                  <a:srgbClr val="FF0000"/>
                </a:solidFill>
              </a:rPr>
              <a:t>দ</a:t>
            </a:r>
          </a:p>
        </p:txBody>
      </p:sp>
    </p:spTree>
    <p:extLst>
      <p:ext uri="{BB962C8B-B14F-4D97-AF65-F5344CB8AC3E}">
        <p14:creationId xmlns:p14="http://schemas.microsoft.com/office/powerpoint/2010/main" val="1249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728A640-0663-4538-82AE-A67461F46B90}"/>
              </a:ext>
            </a:extLst>
          </p:cNvPr>
          <p:cNvSpPr/>
          <p:nvPr/>
        </p:nvSpPr>
        <p:spPr>
          <a:xfrm>
            <a:off x="142512" y="2532870"/>
            <a:ext cx="8858977" cy="34163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মোঃওলিয়ার</a:t>
            </a:r>
            <a:r>
              <a:rPr lang="en-US" sz="5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r>
              <a:rPr lang="en-US" sz="5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54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5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5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54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বাঁকড়া</a:t>
            </a:r>
            <a:r>
              <a:rPr lang="en-US" sz="5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5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5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5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ঝিকরগাছা,যশোর</a:t>
            </a:r>
            <a:r>
              <a:rPr lang="en-US" sz="5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79D15A-21AD-469A-A865-8C23B7C32B78}"/>
              </a:ext>
            </a:extLst>
          </p:cNvPr>
          <p:cNvSpPr/>
          <p:nvPr/>
        </p:nvSpPr>
        <p:spPr>
          <a:xfrm>
            <a:off x="1712894" y="1266778"/>
            <a:ext cx="5419872" cy="92333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5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14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5611CA0-7597-4ED4-9087-487E77278A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45" y="762001"/>
            <a:ext cx="8558510" cy="533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073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857251"/>
            <a:ext cx="19555" cy="515050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127410" y="841459"/>
            <a:ext cx="19555" cy="515050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9778" y="857250"/>
            <a:ext cx="9134222" cy="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585" y="5983171"/>
            <a:ext cx="9117623" cy="439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8CF810F7-E6A8-4EC0-8A22-FB44B6FBA01C}"/>
              </a:ext>
            </a:extLst>
          </p:cNvPr>
          <p:cNvSpPr/>
          <p:nvPr/>
        </p:nvSpPr>
        <p:spPr>
          <a:xfrm>
            <a:off x="2307474" y="3696244"/>
            <a:ext cx="4105897" cy="2215991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138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1 -9 </a:t>
            </a:r>
            <a:r>
              <a:rPr lang="en-US" sz="66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6D9100-E624-470D-B050-D84FE4244568}"/>
              </a:ext>
            </a:extLst>
          </p:cNvPr>
          <p:cNvSpPr/>
          <p:nvPr/>
        </p:nvSpPr>
        <p:spPr>
          <a:xfrm>
            <a:off x="152400" y="566262"/>
            <a:ext cx="4809889" cy="264687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bn-BD" sz="1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1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A12C23-5522-4E13-ABF0-B2E2956D94C9}"/>
              </a:ext>
            </a:extLst>
          </p:cNvPr>
          <p:cNvSpPr/>
          <p:nvPr/>
        </p:nvSpPr>
        <p:spPr>
          <a:xfrm>
            <a:off x="4047953" y="530809"/>
            <a:ext cx="4809889" cy="264687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1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endParaRPr lang="en-US" sz="1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92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E6936A-C283-482A-A6B2-8CEB24A5374A}"/>
              </a:ext>
            </a:extLst>
          </p:cNvPr>
          <p:cNvSpPr/>
          <p:nvPr/>
        </p:nvSpPr>
        <p:spPr>
          <a:xfrm>
            <a:off x="2519051" y="3810000"/>
            <a:ext cx="4105897" cy="2215991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138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138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6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5273851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CDF6BB3-9B09-4B3E-9DC7-EC614F5C846E}"/>
              </a:ext>
            </a:extLst>
          </p:cNvPr>
          <p:cNvSpPr/>
          <p:nvPr/>
        </p:nvSpPr>
        <p:spPr>
          <a:xfrm>
            <a:off x="2307474" y="3696244"/>
            <a:ext cx="4105897" cy="2215991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13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38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6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1598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CD657B1-1388-4E25-B9D7-8D7594DC7006}"/>
              </a:ext>
            </a:extLst>
          </p:cNvPr>
          <p:cNvSpPr/>
          <p:nvPr/>
        </p:nvSpPr>
        <p:spPr>
          <a:xfrm>
            <a:off x="2307474" y="3696244"/>
            <a:ext cx="4105897" cy="2215991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138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138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6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92950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4E9A7C8-759E-45CF-A0D6-88FB56EB067B}"/>
              </a:ext>
            </a:extLst>
          </p:cNvPr>
          <p:cNvSpPr/>
          <p:nvPr/>
        </p:nvSpPr>
        <p:spPr>
          <a:xfrm>
            <a:off x="2307474" y="3696244"/>
            <a:ext cx="4105897" cy="2215991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138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  </a:t>
            </a:r>
            <a:r>
              <a:rPr lang="en-US" sz="66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1819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FE0890-7722-44E4-92C8-F45F79E4D89C}"/>
              </a:ext>
            </a:extLst>
          </p:cNvPr>
          <p:cNvSpPr/>
          <p:nvPr/>
        </p:nvSpPr>
        <p:spPr>
          <a:xfrm>
            <a:off x="2307474" y="3696244"/>
            <a:ext cx="4105897" cy="2215991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138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  </a:t>
            </a:r>
            <a:r>
              <a:rPr lang="en-US" sz="66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77507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11</TotalTime>
  <Words>36</Words>
  <Application>Microsoft Office PowerPoint</Application>
  <PresentationFormat>On-screen Show (4:3)</PresentationFormat>
  <Paragraphs>23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NikoshBAN</vt:lpstr>
      <vt:lpstr>Wingdings 3</vt:lpstr>
      <vt:lpstr>Ion Boardroom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Rupantor computer</dc:creator>
  <cp:lastModifiedBy>UpDate</cp:lastModifiedBy>
  <cp:revision>12</cp:revision>
  <dcterms:created xsi:type="dcterms:W3CDTF">2006-08-16T00:00:00Z</dcterms:created>
  <dcterms:modified xsi:type="dcterms:W3CDTF">2022-03-25T17:51:48Z</dcterms:modified>
</cp:coreProperties>
</file>