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4114800" cy="45089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28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ru"/>
    <p:sndAc>
      <p:stSnd>
        <p:snd r:embed="rId2" name="hammer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4114800" cy="450892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7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ঈ</a:t>
            </a:r>
            <a:endParaRPr lang="en-US" sz="287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ver dir="lu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Rupantor computer</dc:creator>
  <cp:lastModifiedBy>Rupantor computer</cp:lastModifiedBy>
  <cp:revision>2</cp:revision>
  <dcterms:created xsi:type="dcterms:W3CDTF">2006-08-16T00:00:00Z</dcterms:created>
  <dcterms:modified xsi:type="dcterms:W3CDTF">2019-02-07T03:33:47Z</dcterms:modified>
</cp:coreProperties>
</file>