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77" r:id="rId3"/>
    <p:sldId id="278" r:id="rId4"/>
    <p:sldId id="280" r:id="rId5"/>
    <p:sldId id="272" r:id="rId6"/>
    <p:sldId id="258" r:id="rId7"/>
    <p:sldId id="262" r:id="rId8"/>
    <p:sldId id="259" r:id="rId9"/>
    <p:sldId id="261" r:id="rId10"/>
    <p:sldId id="279" r:id="rId11"/>
    <p:sldId id="270" r:id="rId12"/>
    <p:sldId id="273" r:id="rId13"/>
    <p:sldId id="263" r:id="rId14"/>
    <p:sldId id="271" r:id="rId15"/>
    <p:sldId id="264" r:id="rId16"/>
    <p:sldId id="260" r:id="rId17"/>
    <p:sldId id="269" r:id="rId18"/>
    <p:sldId id="266" r:id="rId19"/>
    <p:sldId id="274" r:id="rId20"/>
    <p:sldId id="275" r:id="rId21"/>
    <p:sldId id="276" r:id="rId22"/>
    <p:sldId id="25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951-0A91-418C-891E-64A3E7EC8779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1932-4D13-4357-8A9C-D37D4E2806B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626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951-0A91-418C-891E-64A3E7EC8779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1932-4D13-4357-8A9C-D37D4E280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1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951-0A91-418C-891E-64A3E7EC8779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1932-4D13-4357-8A9C-D37D4E280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87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951-0A91-418C-891E-64A3E7EC8779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1932-4D13-4357-8A9C-D37D4E2806B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2885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951-0A91-418C-891E-64A3E7EC8779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1932-4D13-4357-8A9C-D37D4E280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47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951-0A91-418C-891E-64A3E7EC8779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1932-4D13-4357-8A9C-D37D4E2806B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8621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951-0A91-418C-891E-64A3E7EC8779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1932-4D13-4357-8A9C-D37D4E280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06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951-0A91-418C-891E-64A3E7EC8779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1932-4D13-4357-8A9C-D37D4E280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63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951-0A91-418C-891E-64A3E7EC8779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1932-4D13-4357-8A9C-D37D4E280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5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951-0A91-418C-891E-64A3E7EC8779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1932-4D13-4357-8A9C-D37D4E280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73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951-0A91-418C-891E-64A3E7EC8779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1932-4D13-4357-8A9C-D37D4E280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21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951-0A91-418C-891E-64A3E7EC8779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1932-4D13-4357-8A9C-D37D4E280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87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951-0A91-418C-891E-64A3E7EC8779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1932-4D13-4357-8A9C-D37D4E280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13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951-0A91-418C-891E-64A3E7EC8779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1932-4D13-4357-8A9C-D37D4E280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72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951-0A91-418C-891E-64A3E7EC8779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1932-4D13-4357-8A9C-D37D4E280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45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951-0A91-418C-891E-64A3E7EC8779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1932-4D13-4357-8A9C-D37D4E280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56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951-0A91-418C-891E-64A3E7EC8779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1932-4D13-4357-8A9C-D37D4E280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7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239C951-0A91-418C-891E-64A3E7EC8779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4A31932-4D13-4357-8A9C-D37D4E280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1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eb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2165B6-5A13-4AE4-8CD0-8CCFDEA12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3"/>
            <a:ext cx="12192000" cy="6848024"/>
          </a:xfrm>
          <a:prstGeom prst="rect">
            <a:avLst/>
          </a:prstGeom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83EC49C-D0D3-4637-8F56-5CE66BED4F43}"/>
              </a:ext>
            </a:extLst>
          </p:cNvPr>
          <p:cNvSpPr/>
          <p:nvPr/>
        </p:nvSpPr>
        <p:spPr>
          <a:xfrm>
            <a:off x="1648917" y="1675151"/>
            <a:ext cx="3792512" cy="175384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ln w="22225">
                  <a:solidFill>
                    <a:srgbClr val="00B050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8800" b="1" dirty="0">
                <a:ln w="22225">
                  <a:solidFill>
                    <a:srgbClr val="00B050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4198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DA8325-4D0E-4882-BB0E-4B1EA8ECCEDC}"/>
              </a:ext>
            </a:extLst>
          </p:cNvPr>
          <p:cNvSpPr/>
          <p:nvPr/>
        </p:nvSpPr>
        <p:spPr>
          <a:xfrm>
            <a:off x="1081790" y="757003"/>
            <a:ext cx="1002842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AF5A66-E48A-4530-B224-0DE4621E3106}"/>
              </a:ext>
            </a:extLst>
          </p:cNvPr>
          <p:cNvSpPr/>
          <p:nvPr/>
        </p:nvSpPr>
        <p:spPr>
          <a:xfrm>
            <a:off x="1081790" y="2443397"/>
            <a:ext cx="10025921" cy="3657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শব্দদূষণ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সুকুমার বড়ুয়া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গরু ডাকে হাঁস ডাকে ......... টুনটুনিটির ।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 পৃষ্ঠা – ৪১ )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74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3638E3-9430-4E30-9AB2-C645A05ECC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0"/>
          <a:stretch/>
        </p:blipFill>
        <p:spPr>
          <a:xfrm>
            <a:off x="765722" y="1064298"/>
            <a:ext cx="4915958" cy="35801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0E527B-A8B8-408D-8C62-590228864346}"/>
              </a:ext>
            </a:extLst>
          </p:cNvPr>
          <p:cNvSpPr/>
          <p:nvPr/>
        </p:nvSpPr>
        <p:spPr>
          <a:xfrm>
            <a:off x="6510320" y="1064298"/>
            <a:ext cx="4915956" cy="358015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কবি পরিচিতি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সুকুমার বড়ুয়া বাংলাদেশের একজন প্রখ্যাত ছড়াকার </a:t>
            </a:r>
            <a:r>
              <a:rPr lang="hi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b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তিনি ১৯৩৮ সালের ৫ই জানুয়ারি চট্টগ্রামের রাউজান থানার বিনাজুরী গ্রামে জন্মগ্রহণ করেন </a:t>
            </a:r>
            <a:r>
              <a:rPr lang="hi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b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তাঁর রচিত কয়েক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টি</a:t>
            </a:r>
            <a:r>
              <a:rPr lang="b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গ্রন্থ পাগলা ঘোড়া</a:t>
            </a:r>
            <a:r>
              <a:rPr lang="en-US" sz="20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, </a:t>
            </a:r>
            <a:r>
              <a:rPr lang="bn-IN" sz="20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ভিজে বেড়াল</a:t>
            </a:r>
            <a:r>
              <a:rPr lang="en-US" sz="20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, </a:t>
            </a:r>
            <a:r>
              <a:rPr lang="bn-IN" sz="20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চন্দনা রঞ্জনার ছড়া</a:t>
            </a:r>
            <a:r>
              <a:rPr lang="en-US" sz="20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, </a:t>
            </a:r>
            <a:r>
              <a:rPr lang="bn-IN" sz="20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এলোপাতাড়ি</a:t>
            </a:r>
            <a:r>
              <a:rPr lang="en-US" sz="20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, </a:t>
            </a:r>
            <a:r>
              <a:rPr lang="bn-IN" sz="20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নানা রঙের দিন</a:t>
            </a:r>
            <a:r>
              <a:rPr lang="en-US" sz="20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, </a:t>
            </a:r>
            <a:r>
              <a:rPr lang="bn-IN" sz="20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চিচিং ফাঁক প্রভৃতি </a:t>
            </a:r>
            <a:r>
              <a:rPr lang="hi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b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তিনি শিশুসাহিত্যে বাংলা একা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ডেমি</a:t>
            </a:r>
            <a:r>
              <a:rPr lang="b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ও একুশে পুরস্কার লাভ করেছেন </a:t>
            </a:r>
            <a:r>
              <a:rPr lang="hi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। 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algn="ctr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AA331E-79C9-4E3A-94B8-AA3890EFCE49}"/>
              </a:ext>
            </a:extLst>
          </p:cNvPr>
          <p:cNvSpPr/>
          <p:nvPr/>
        </p:nvSpPr>
        <p:spPr>
          <a:xfrm>
            <a:off x="765721" y="5516379"/>
            <a:ext cx="4915957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সুকুমার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বড়ুয়া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657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C7AFCC-7A2A-4778-80FE-3BD4D8BE0CB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8" y="708286"/>
            <a:ext cx="73152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74CA83C-E7EE-4760-BB54-4CAB30ADA14C}"/>
              </a:ext>
            </a:extLst>
          </p:cNvPr>
          <p:cNvSpPr/>
          <p:nvPr/>
        </p:nvSpPr>
        <p:spPr>
          <a:xfrm>
            <a:off x="2438399" y="5426440"/>
            <a:ext cx="731519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গরু ডাকে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35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9516F8-98F7-4ED9-8E8C-77CF7A1F7C3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9" y="749508"/>
            <a:ext cx="5029200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9EDB9D-F7D3-42BC-A8C9-D6033DF8A36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598" y="749508"/>
            <a:ext cx="5029200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60F18C4-418F-4E57-9B46-1FAD7150096F}"/>
              </a:ext>
            </a:extLst>
          </p:cNvPr>
          <p:cNvSpPr/>
          <p:nvPr/>
        </p:nvSpPr>
        <p:spPr>
          <a:xfrm>
            <a:off x="711199" y="5194092"/>
            <a:ext cx="502919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হাঁস ডাকে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D810790-A2AF-4BEC-8CC1-96B77CD79113}"/>
              </a:ext>
            </a:extLst>
          </p:cNvPr>
          <p:cNvSpPr/>
          <p:nvPr/>
        </p:nvSpPr>
        <p:spPr>
          <a:xfrm>
            <a:off x="6451598" y="5194092"/>
            <a:ext cx="502919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কবুতর ডাকে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82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47DF993-4B75-4783-8781-2853BC7C3DEE}"/>
              </a:ext>
            </a:extLst>
          </p:cNvPr>
          <p:cNvSpPr/>
          <p:nvPr/>
        </p:nvSpPr>
        <p:spPr>
          <a:xfrm>
            <a:off x="1852555" y="5662535"/>
            <a:ext cx="848439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গাছে শতেক পাখি ডাকে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3D4C40-0963-4CAE-8318-B9445305B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555" y="632535"/>
            <a:ext cx="8484391" cy="4705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7980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E7B92E-024E-4D93-B445-6F68BEDE7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088" y="805182"/>
            <a:ext cx="6887823" cy="45880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2CC7098-1CA5-49B5-A5C8-9E8697BD4ABD}"/>
              </a:ext>
            </a:extLst>
          </p:cNvPr>
          <p:cNvSpPr/>
          <p:nvPr/>
        </p:nvSpPr>
        <p:spPr>
          <a:xfrm>
            <a:off x="2652088" y="5726242"/>
            <a:ext cx="688782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মোরগ ডাকে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33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DD3E70-D9CD-4524-AA71-1F4C9C5F6B2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561" y="1349115"/>
            <a:ext cx="5029200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F73AB9-9E60-4FF5-A2E3-A7F0ECB65FF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39" y="1349115"/>
            <a:ext cx="5029200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33FA7C-4000-429B-9500-DEFD9A4F8D26}"/>
              </a:ext>
            </a:extLst>
          </p:cNvPr>
          <p:cNvSpPr/>
          <p:nvPr/>
        </p:nvSpPr>
        <p:spPr>
          <a:xfrm>
            <a:off x="651239" y="5186597"/>
            <a:ext cx="1088952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কুকুরের দল ডাকে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37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12E224-8D1A-4B3B-9CB2-E3CF33E3998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1" y="1454046"/>
            <a:ext cx="4572000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8A1C96-EF44-4A50-B1C8-575BC94C209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99" y="1454046"/>
            <a:ext cx="4572000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CB07F30-474A-414D-8D42-E567BF53CC73}"/>
              </a:ext>
            </a:extLst>
          </p:cNvPr>
          <p:cNvSpPr/>
          <p:nvPr/>
        </p:nvSpPr>
        <p:spPr>
          <a:xfrm>
            <a:off x="1016001" y="5403954"/>
            <a:ext cx="4572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দোয়েল ডাকে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E9D231-C42B-4287-9C5F-EABC9FDCFCCF}"/>
              </a:ext>
            </a:extLst>
          </p:cNvPr>
          <p:cNvSpPr/>
          <p:nvPr/>
        </p:nvSpPr>
        <p:spPr>
          <a:xfrm>
            <a:off x="6603999" y="5403954"/>
            <a:ext cx="4572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চড়ুই ডাকে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87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616391-1E86-4CA3-8E74-39E8B764E2E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1364105"/>
            <a:ext cx="4572000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EEE27B-C8AF-43F5-AEB3-A8A67A2E797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1364105"/>
            <a:ext cx="4572000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A36A0DE-284B-482C-9B6F-CCA8602C7E15}"/>
              </a:ext>
            </a:extLst>
          </p:cNvPr>
          <p:cNvSpPr/>
          <p:nvPr/>
        </p:nvSpPr>
        <p:spPr>
          <a:xfrm>
            <a:off x="1016000" y="5321508"/>
            <a:ext cx="4572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ঘুঘু ডাকে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47F3B07-79B1-4E3F-AC0D-DB12C399BEAF}"/>
              </a:ext>
            </a:extLst>
          </p:cNvPr>
          <p:cNvSpPr/>
          <p:nvPr/>
        </p:nvSpPr>
        <p:spPr>
          <a:xfrm>
            <a:off x="6604000" y="5321508"/>
            <a:ext cx="4572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টুনটুনি ডাকে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9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27BC2B-FB07-4F4E-9FAD-0946DBD95FE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" t="1490" r="7267" b="5215"/>
          <a:stretch/>
        </p:blipFill>
        <p:spPr>
          <a:xfrm>
            <a:off x="4117298" y="674558"/>
            <a:ext cx="3957404" cy="4691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9E622BD-4A14-40A0-85F0-A89F9EA00D40}"/>
              </a:ext>
            </a:extLst>
          </p:cNvPr>
          <p:cNvSpPr/>
          <p:nvPr/>
        </p:nvSpPr>
        <p:spPr>
          <a:xfrm>
            <a:off x="4117297" y="5726242"/>
            <a:ext cx="395740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বইয়ের ৪১ পৃষ্ঠা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42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4960B7D-8DEB-496A-86D0-84E64D08FCF9}"/>
              </a:ext>
            </a:extLst>
          </p:cNvPr>
          <p:cNvSpPr/>
          <p:nvPr/>
        </p:nvSpPr>
        <p:spPr>
          <a:xfrm>
            <a:off x="864119" y="1549608"/>
            <a:ext cx="6286189" cy="375878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মহাসিন আলী মোল্যা 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 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২নং খারহাট সরকারি প্রাথমিক বিদ্যালয় 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কাশিয়ানী, গোপালগঞ্জ । </a:t>
            </a: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3027C1-DCC3-4238-B79B-9463D33C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097" y="1549608"/>
            <a:ext cx="3758784" cy="37587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39444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DCE323-92B5-42BA-8623-37EE783B9F2E}"/>
              </a:ext>
            </a:extLst>
          </p:cNvPr>
          <p:cNvSpPr/>
          <p:nvPr/>
        </p:nvSpPr>
        <p:spPr>
          <a:xfrm>
            <a:off x="1059305" y="719528"/>
            <a:ext cx="10073390" cy="541894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bn-IN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 কিসের ছবি ?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 কোথায় বেশি দেখা যায় ?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 ও শহরের মধ্যে পাখির গান কোথায় বেশি শুনতে পাওয়া যায় ?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ধরনের ছবির ঘ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 কোথায় দেখতে পাওয়া যায় ?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ছবির মধ্যে কোনটি শহর ও কোনটি গ্রামের ?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212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9B5C21-0D84-4378-955E-8F1BB482F03B}"/>
              </a:ext>
            </a:extLst>
          </p:cNvPr>
          <p:cNvSpPr/>
          <p:nvPr/>
        </p:nvSpPr>
        <p:spPr>
          <a:xfrm>
            <a:off x="1733862" y="899411"/>
            <a:ext cx="8724276" cy="10942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62D7B-4189-43BD-8948-ABDB4C45D50A}"/>
              </a:ext>
            </a:extLst>
          </p:cNvPr>
          <p:cNvSpPr/>
          <p:nvPr/>
        </p:nvSpPr>
        <p:spPr>
          <a:xfrm>
            <a:off x="1733862" y="2998032"/>
            <a:ext cx="8724275" cy="271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কবিতাটির নির্ধারিত পাঠের অংশটুকু প্রত্যেকে শব্দ প্রক্ষেপণ, ছন্দ, স্বরভঙ্গি, উচ্চারণ ও গতি বজায় রেখে কয়েকবার আবৃত্তি কর ।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7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78EBD6-40A5-4283-86D9-01ACCC900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1524181-D888-4A19-BF43-31CE94BCC80D}"/>
              </a:ext>
            </a:extLst>
          </p:cNvPr>
          <p:cNvSpPr/>
          <p:nvPr/>
        </p:nvSpPr>
        <p:spPr>
          <a:xfrm>
            <a:off x="1753849" y="2658880"/>
            <a:ext cx="3207896" cy="1540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ln w="22225">
                  <a:solidFill>
                    <a:srgbClr val="00B050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487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571F63-5503-45C6-8CCF-B05D13B22A49}"/>
              </a:ext>
            </a:extLst>
          </p:cNvPr>
          <p:cNvSpPr/>
          <p:nvPr/>
        </p:nvSpPr>
        <p:spPr>
          <a:xfrm>
            <a:off x="824459" y="689547"/>
            <a:ext cx="10543082" cy="9144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C4AA768-9835-43C2-B22E-D4213110BDD0}"/>
              </a:ext>
            </a:extLst>
          </p:cNvPr>
          <p:cNvSpPr/>
          <p:nvPr/>
        </p:nvSpPr>
        <p:spPr>
          <a:xfrm>
            <a:off x="824459" y="2364698"/>
            <a:ext cx="6565692" cy="380375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 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আমার বাংলা বই 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- ৯, পাঠ - ১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২৬.০৩.২০২২ খ্রিঃ 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BF9CA7F-9335-4DF7-A47D-CACCC9A51BFF}"/>
              </a:ext>
            </a:extLst>
          </p:cNvPr>
          <p:cNvSpPr/>
          <p:nvPr/>
        </p:nvSpPr>
        <p:spPr>
          <a:xfrm>
            <a:off x="8094689" y="2364697"/>
            <a:ext cx="3272852" cy="380375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47F2C-E721-4F43-8176-82EC71A52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764" y="2657248"/>
            <a:ext cx="2432701" cy="321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05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4DC45F8-E3DF-4E7D-B68C-2EE5DEFD083F}"/>
              </a:ext>
            </a:extLst>
          </p:cNvPr>
          <p:cNvSpPr/>
          <p:nvPr/>
        </p:nvSpPr>
        <p:spPr>
          <a:xfrm>
            <a:off x="1349113" y="801974"/>
            <a:ext cx="9938479" cy="9144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1FFB9BB-9D4E-4F42-8A03-A1AAD00852CD}"/>
              </a:ext>
            </a:extLst>
          </p:cNvPr>
          <p:cNvSpPr/>
          <p:nvPr/>
        </p:nvSpPr>
        <p:spPr>
          <a:xfrm>
            <a:off x="1349114" y="2417165"/>
            <a:ext cx="9938478" cy="15289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২.১.১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AE3739F-DAB5-42A9-BF45-6FFC59AB00FB}"/>
              </a:ext>
            </a:extLst>
          </p:cNvPr>
          <p:cNvSpPr/>
          <p:nvPr/>
        </p:nvSpPr>
        <p:spPr>
          <a:xfrm>
            <a:off x="1349114" y="4646952"/>
            <a:ext cx="9938478" cy="152899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১.৫.২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বিরামচিহ্ন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অর্থযতি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শ্বাসযতি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সাবলীলভাবে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অনুচ্ছেদ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290951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772C89-CE83-4621-938B-07E4840D379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0" y="1600200"/>
            <a:ext cx="5029200" cy="365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45FDD7-5551-40FB-A16C-EFF7CCE6538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600200"/>
            <a:ext cx="5029200" cy="3657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1A0D1A-46C4-4D67-9E3D-CF7E04361652}"/>
              </a:ext>
            </a:extLst>
          </p:cNvPr>
          <p:cNvSpPr/>
          <p:nvPr/>
        </p:nvSpPr>
        <p:spPr>
          <a:xfrm>
            <a:off x="711200" y="5591332"/>
            <a:ext cx="10769600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 দৃশ্য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729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40825C-84D7-4B69-A5C9-0D2C2B182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173" y="658582"/>
            <a:ext cx="7265649" cy="41917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B50EEE8-CFA8-4498-A1C6-B6C73DD64EFD}"/>
              </a:ext>
            </a:extLst>
          </p:cNvPr>
          <p:cNvSpPr/>
          <p:nvPr/>
        </p:nvSpPr>
        <p:spPr>
          <a:xfrm>
            <a:off x="2463172" y="5412434"/>
            <a:ext cx="726564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মাইকের শব্দ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666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D4BD16-CF96-45D9-BC62-078982D0609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795" y="732644"/>
            <a:ext cx="7762407" cy="404359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C9F561-A6A9-4709-9141-8869A3A0DD0C}"/>
              </a:ext>
            </a:extLst>
          </p:cNvPr>
          <p:cNvSpPr/>
          <p:nvPr/>
        </p:nvSpPr>
        <p:spPr>
          <a:xfrm>
            <a:off x="2214795" y="5210956"/>
            <a:ext cx="776240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যানবাহনের শব্দ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89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29CFCE-0AFB-465B-876C-54C85766A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30" y="743061"/>
            <a:ext cx="7552336" cy="42326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17699F6-2430-4E13-B41A-0AC1738D5C02}"/>
              </a:ext>
            </a:extLst>
          </p:cNvPr>
          <p:cNvSpPr/>
          <p:nvPr/>
        </p:nvSpPr>
        <p:spPr>
          <a:xfrm>
            <a:off x="2319830" y="5200539"/>
            <a:ext cx="755233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রেলগাড়ির শব্দ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39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5BCFD0-EBA9-4E04-89B7-3FA5E6A1B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457" y="710616"/>
            <a:ext cx="7989081" cy="447739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91C7389-23B6-4290-BE0B-B9024D4390D7}"/>
              </a:ext>
            </a:extLst>
          </p:cNvPr>
          <p:cNvSpPr/>
          <p:nvPr/>
        </p:nvSpPr>
        <p:spPr>
          <a:xfrm>
            <a:off x="2101456" y="5366479"/>
            <a:ext cx="798908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শব্দ থেকে বাঁচার চেষ্টা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738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223</TotalTime>
  <Words>251</Words>
  <Application>Microsoft Office PowerPoint</Application>
  <PresentationFormat>Widescreen</PresentationFormat>
  <Paragraphs>50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Century Gothic</vt:lpstr>
      <vt:lpstr>NikoshBAN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19</cp:revision>
  <dcterms:created xsi:type="dcterms:W3CDTF">2022-03-25T10:04:52Z</dcterms:created>
  <dcterms:modified xsi:type="dcterms:W3CDTF">2022-03-26T09:16:25Z</dcterms:modified>
</cp:coreProperties>
</file>