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9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5" r:id="rId17"/>
    <p:sldId id="270" r:id="rId18"/>
    <p:sldId id="276" r:id="rId19"/>
    <p:sldId id="271" r:id="rId20"/>
    <p:sldId id="272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AFA206-D977-45C0-A167-81961E041A88}" type="datetimeFigureOut">
              <a:rPr lang="en-US" smtClean="0"/>
              <a:t>03/26/2022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FF05B9-1FB7-4530-84A7-0FD35B0F42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fif"/><Relationship Id="rId4" Type="http://schemas.openxmlformats.org/officeDocument/2006/relationships/image" Target="../media/image19.jf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Rounded Rectangle 2"/>
          <p:cNvSpPr/>
          <p:nvPr/>
        </p:nvSpPr>
        <p:spPr>
          <a:xfrm>
            <a:off x="2133600" y="1828800"/>
            <a:ext cx="5791200" cy="2438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5750"/>
            <a:ext cx="3048000" cy="20955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62000" y="2971800"/>
            <a:ext cx="34290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ফুটবল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3657600"/>
            <a:ext cx="3657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ফোলাতে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4191000" cy="28194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914400" y="3429000"/>
            <a:ext cx="34290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নৌকা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8862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প্রবাহর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পাল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810000" cy="28956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914400" y="3810000"/>
            <a:ext cx="32766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রিক্সা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4724400" y="3810000"/>
            <a:ext cx="3810000" cy="2057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রিক্স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চালানোর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1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2828925" cy="16192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85800" y="2362200"/>
            <a:ext cx="32004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ফ্যান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670061" y="2667000"/>
            <a:ext cx="3429000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ফ্যান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4267200" cy="22098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33400" y="3429000"/>
            <a:ext cx="30480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ভেজা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কাপড়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3429000"/>
            <a:ext cx="3352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ভেজা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শুকাতে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4191000" cy="269557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62000" y="3733800"/>
            <a:ext cx="33528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বেলুন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3581400"/>
            <a:ext cx="3505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বেলুন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0744" y="2171700"/>
            <a:ext cx="3962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05000"/>
            <a:ext cx="32766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304800"/>
            <a:ext cx="8153400" cy="6248400"/>
          </a:xfrm>
          <a:prstGeom prst="horizontalScroll">
            <a:avLst>
              <a:gd name="adj" fmla="val 19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১।ভেজা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শুকানোর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জন্য-তুমি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অবল্মবন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নেভানোর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429000" y="1676400"/>
            <a:ext cx="26670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567877"/>
            <a:ext cx="1828800" cy="1251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71625"/>
            <a:ext cx="1752600" cy="12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993" y="3505200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858033"/>
            <a:ext cx="2847975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96418"/>
            <a:ext cx="1764846" cy="2061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456" y="3662362"/>
            <a:ext cx="2143125" cy="21431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09598" y="1752600"/>
            <a:ext cx="1219201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29000" y="13716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কোমল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পানিও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" y="44958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ডুবরি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4343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চিপস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2667000" y="396418"/>
            <a:ext cx="2286000" cy="67038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914400" y="2743200"/>
            <a:ext cx="27432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নেভানো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ডাইআক্সাইড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কঅরা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5384346" y="2558143"/>
            <a:ext cx="27432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পাণিয়তে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ডাইআক্সাইড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409700" y="5838144"/>
            <a:ext cx="27432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ডুবরির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সিলেন্ডারে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আক্সিজেন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5629955" y="5805487"/>
            <a:ext cx="27432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নাইট্টোজেন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57200" y="1905000"/>
            <a:ext cx="8229600" cy="4648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১।পর্বতারোহিরা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সিলিন্দারে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করএ।.২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২।আগুন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নেভানোর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কোম্ল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পানিয়তে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0400" y="533400"/>
            <a:ext cx="3733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6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228600"/>
            <a:ext cx="9144000" cy="63246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14400"/>
            <a:ext cx="7315200" cy="403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নারগিছ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আকতার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সহাকারি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মেহেরিয়াপাড়া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বিদ্যাল্য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কুতুবজোম,মহেশখালী,কক্সবাজার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19200" y="2133600"/>
            <a:ext cx="5791200" cy="2133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কার্ব-ডাইওক্সাইড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ভেজা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ভেজা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শুকানোর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ব্যভার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819400" cy="1905000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4038600" y="1066800"/>
            <a:ext cx="33528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200400"/>
            <a:ext cx="6858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১।আমরা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প্রাবাহ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লাগায়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,৫টি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57200" y="457200"/>
            <a:ext cx="8229600" cy="5867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2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ardrop 2"/>
          <p:cNvSpPr/>
          <p:nvPr/>
        </p:nvSpPr>
        <p:spPr>
          <a:xfrm rot="21321021">
            <a:off x="1984457" y="497635"/>
            <a:ext cx="4998153" cy="5923352"/>
          </a:xfrm>
          <a:prstGeom prst="teardrop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পঞ্চাম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অধ্যায়ঃ৫ম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609600" y="914400"/>
            <a:ext cx="8001000" cy="4419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৫.১.১-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উপস্থিতির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উদাহারন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.১.২-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দৈনব্দিন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৫,১,৩-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715" y="357265"/>
            <a:ext cx="82296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3400" y="1066800"/>
            <a:ext cx="7772400" cy="381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3581400" cy="25908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85800" y="2971800"/>
            <a:ext cx="29718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3276600"/>
            <a:ext cx="3962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পাখার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মাধ্যামে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048000" cy="2667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914400" y="3276600"/>
            <a:ext cx="3352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ফ্যান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36131"/>
            <a:ext cx="398145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8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2248"/>
            <a:ext cx="4678816" cy="312295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838200" y="3886200"/>
            <a:ext cx="35052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সাইকেল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6016" y="3810000"/>
            <a:ext cx="3703184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ফোলাতে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8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231</TotalTime>
  <Words>264</Words>
  <Application>Microsoft Office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hefajat</dc:creator>
  <cp:lastModifiedBy>hefajat</cp:lastModifiedBy>
  <cp:revision>37</cp:revision>
  <dcterms:created xsi:type="dcterms:W3CDTF">2022-03-21T16:31:34Z</dcterms:created>
  <dcterms:modified xsi:type="dcterms:W3CDTF">2022-03-26T17:08:21Z</dcterms:modified>
</cp:coreProperties>
</file>