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6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310" r:id="rId2"/>
    <p:sldId id="316" r:id="rId3"/>
    <p:sldId id="286" r:id="rId4"/>
    <p:sldId id="258" r:id="rId5"/>
    <p:sldId id="315" r:id="rId6"/>
    <p:sldId id="260" r:id="rId7"/>
    <p:sldId id="262" r:id="rId8"/>
    <p:sldId id="263" r:id="rId9"/>
    <p:sldId id="303" r:id="rId10"/>
    <p:sldId id="305" r:id="rId11"/>
    <p:sldId id="295" r:id="rId12"/>
    <p:sldId id="265" r:id="rId13"/>
    <p:sldId id="292" r:id="rId14"/>
    <p:sldId id="266" r:id="rId15"/>
    <p:sldId id="269" r:id="rId16"/>
    <p:sldId id="268" r:id="rId17"/>
    <p:sldId id="299" r:id="rId18"/>
    <p:sldId id="301" r:id="rId19"/>
    <p:sldId id="302" r:id="rId20"/>
    <p:sldId id="272" r:id="rId21"/>
    <p:sldId id="273" r:id="rId22"/>
    <p:sldId id="280" r:id="rId23"/>
    <p:sldId id="314" r:id="rId24"/>
    <p:sldId id="281" r:id="rId25"/>
    <p:sldId id="27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6F46D7-B63C-4229-81C5-1BBEAB8AD610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A89E31-ABA2-4660-9B6A-DF1A0ADDB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050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Identity of teacher &amp; class.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3A5CB-4046-47E0-BB97-EC2481C3B1DB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097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3/27/2022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4836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3/27/2022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626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  <a:prstGeom prst="rect">
            <a:avLst/>
          </a:prstGeo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3/27/2022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605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3/27/2022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289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prstGeom prst="rect">
            <a:avLst/>
          </a:prstGeo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  <a:prstGeom prst="rect">
            <a:avLst/>
          </a:prstGeo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3/27/2022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91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3/27/2022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344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  <a:prstGeom prst="rect">
            <a:avLst/>
          </a:prstGeo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  <a:prstGeom prst="rect">
            <a:avLst/>
          </a:prstGeo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  <a:prstGeom prst="rect">
            <a:avLst/>
          </a:prstGeo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  <a:prstGeom prst="rect">
            <a:avLst/>
          </a:prstGeo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3/27/2022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415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  <a:prstGeom prst="rect">
            <a:avLst/>
          </a:prstGeo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3/27/2022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234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3/27/2022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479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  <a:prstGeom prst="rect">
            <a:avLst/>
          </a:prstGeo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  <a:prstGeom prst="rect">
            <a:avLst/>
          </a:prstGeo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  <a:prstGeom prst="rect">
            <a:avLst/>
          </a:prstGeo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3/27/2022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226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  <a:prstGeom prst="rect">
            <a:avLst/>
          </a:prstGeo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  <a:prstGeom prst="rect">
            <a:avLst/>
          </a:prstGeo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3/27/2022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160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352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400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PNG-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54" y="3352800"/>
            <a:ext cx="4419600" cy="3282701"/>
          </a:xfrm>
          <a:prstGeom prst="rect">
            <a:avLst/>
          </a:prstGeom>
        </p:spPr>
      </p:pic>
      <p:pic>
        <p:nvPicPr>
          <p:cNvPr id="7" name="Picture 6" descr="png-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007" y="-234701"/>
            <a:ext cx="4077462" cy="423577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09800" y="12954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-304800" y="2139021"/>
            <a:ext cx="950225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Welcome</a:t>
            </a:r>
            <a:endParaRPr lang="en-US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9097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29166 -0.183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00" y="-92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0.20833 0.2067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17" y="10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4876800"/>
            <a:ext cx="8610600" cy="156966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>
                <a:latin typeface="Book Antiqua" pitchFamily="18" charset="0"/>
              </a:rPr>
              <a:t>Firstly we </a:t>
            </a:r>
            <a:r>
              <a:rPr lang="en-US" sz="3200" b="1" dirty="0" smtClean="0">
                <a:latin typeface="Book Antiqua" pitchFamily="18" charset="0"/>
              </a:rPr>
              <a:t>burn </a:t>
            </a:r>
            <a:r>
              <a:rPr lang="en-US" sz="3200" b="1" dirty="0">
                <a:latin typeface="Book Antiqua" pitchFamily="18" charset="0"/>
              </a:rPr>
              <a:t>fuels, that creates smoke and the smoke is </a:t>
            </a:r>
            <a:r>
              <a:rPr lang="en-US" sz="3200" b="1" dirty="0" smtClean="0">
                <a:latin typeface="Book Antiqua" pitchFamily="18" charset="0"/>
              </a:rPr>
              <a:t>mixed </a:t>
            </a:r>
            <a:r>
              <a:rPr lang="en-US" sz="3200" b="1" dirty="0">
                <a:latin typeface="Book Antiqua" pitchFamily="18" charset="0"/>
              </a:rPr>
              <a:t>with </a:t>
            </a:r>
            <a:r>
              <a:rPr lang="en-US" sz="3200" b="1" dirty="0" smtClean="0">
                <a:latin typeface="Book Antiqua" pitchFamily="18" charset="0"/>
              </a:rPr>
              <a:t>air and air is polluted. </a:t>
            </a:r>
            <a:endParaRPr lang="en-US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762000"/>
            <a:ext cx="8153400" cy="4114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0" y="228600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Reasons </a:t>
            </a:r>
            <a:r>
              <a:rPr lang="en-US" sz="2800" b="1" dirty="0">
                <a:latin typeface="Book Antiqua" pitchFamily="18" charset="0"/>
              </a:rPr>
              <a:t>of environment pollution.</a:t>
            </a:r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22866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6000" dirty="0" smtClean="0">
                <a:solidFill>
                  <a:schemeClr val="tx1"/>
                </a:solidFill>
              </a:rPr>
              <a:t>Air is also polluted by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 descr="ads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576" y="1147559"/>
            <a:ext cx="3713685" cy="2713847"/>
          </a:xfrm>
          <a:prstGeom prst="rect">
            <a:avLst/>
          </a:prstGeom>
        </p:spPr>
      </p:pic>
      <p:pic>
        <p:nvPicPr>
          <p:cNvPr id="4" name="Picture 3" descr="asd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365" y="1128802"/>
            <a:ext cx="4638235" cy="27326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1600" y="32004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24384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Burning forest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24035" y="2037993"/>
            <a:ext cx="34389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Emitting smoke from vehicles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8" name="Picture 7" descr="ap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597" y="3861406"/>
            <a:ext cx="4673991" cy="26905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00200" y="5257800"/>
            <a:ext cx="25880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Industrial </a:t>
            </a:r>
            <a:r>
              <a:rPr lang="en-US" sz="2800" dirty="0" smtClean="0">
                <a:solidFill>
                  <a:srgbClr val="C00000"/>
                </a:solidFill>
              </a:rPr>
              <a:t>smoke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10" name="Picture 9" descr="brikc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7265" y="4006815"/>
            <a:ext cx="3708996" cy="254516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477000" y="5029200"/>
            <a:ext cx="16894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Smoke </a:t>
            </a:r>
            <a:r>
              <a:rPr lang="en-US" sz="2400" dirty="0" smtClean="0"/>
              <a:t>from</a:t>
            </a:r>
          </a:p>
          <a:p>
            <a:r>
              <a:rPr lang="en-US" sz="2400" dirty="0" smtClean="0"/>
              <a:t> </a:t>
            </a:r>
            <a:r>
              <a:rPr lang="en-US" sz="2400" dirty="0"/>
              <a:t>brick </a:t>
            </a:r>
            <a:r>
              <a:rPr lang="en-US" sz="2400" dirty="0" smtClean="0"/>
              <a:t>fields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47861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9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rown-colored-industrial-wastewater-spewing-out-of-storm-drains.jpg"/>
          <p:cNvPicPr>
            <a:picLocks noChangeAspect="1"/>
          </p:cNvPicPr>
          <p:nvPr/>
        </p:nvPicPr>
        <p:blipFill>
          <a:blip r:embed="rId2" cstate="print"/>
          <a:srcRect l="3252" t="4878" r="12195"/>
          <a:stretch>
            <a:fillRect/>
          </a:stretch>
        </p:blipFill>
        <p:spPr>
          <a:xfrm>
            <a:off x="152400" y="533400"/>
            <a:ext cx="4572000" cy="3429000"/>
          </a:xfrm>
          <a:prstGeom prst="rect">
            <a:avLst/>
          </a:prstGeom>
        </p:spPr>
      </p:pic>
      <p:pic>
        <p:nvPicPr>
          <p:cNvPr id="6" name="Picture 5" descr="22875_fa_rszd.jpg"/>
          <p:cNvPicPr>
            <a:picLocks noChangeAspect="1"/>
          </p:cNvPicPr>
          <p:nvPr/>
        </p:nvPicPr>
        <p:blipFill>
          <a:blip r:embed="rId3" cstate="print"/>
          <a:srcRect l="39677" t="15957"/>
          <a:stretch>
            <a:fillRect/>
          </a:stretch>
        </p:blipFill>
        <p:spPr>
          <a:xfrm>
            <a:off x="4895849" y="566202"/>
            <a:ext cx="4019551" cy="33961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4114800"/>
            <a:ext cx="86868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Book Antiqua" pitchFamily="18" charset="0"/>
              </a:rPr>
              <a:t>Water pollution is another problem that we are facing now. Sea and river water is being polluted by industrial waste thrown in it.</a:t>
            </a:r>
            <a:endParaRPr lang="en-US" sz="3600" b="1" dirty="0"/>
          </a:p>
          <a:p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sz="5400" dirty="0" smtClean="0">
                <a:solidFill>
                  <a:srgbClr val="7030A0"/>
                </a:solidFill>
              </a:rPr>
              <a:t>`Water is being polluted by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3" name="Picture 2" descr="wp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1143000"/>
            <a:ext cx="4229100" cy="2743200"/>
          </a:xfrm>
          <a:prstGeom prst="rect">
            <a:avLst/>
          </a:prstGeom>
        </p:spPr>
      </p:pic>
      <p:pic>
        <p:nvPicPr>
          <p:cNvPr id="4" name="Picture 3" descr="wop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143000"/>
            <a:ext cx="4343400" cy="2705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2209800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Throwing wastes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5400000">
            <a:off x="6249769" y="899636"/>
            <a:ext cx="1292662" cy="44958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Draining industrial</a:t>
            </a:r>
          </a:p>
          <a:p>
            <a:r>
              <a:rPr lang="en-US" sz="3600" b="1" dirty="0" smtClean="0">
                <a:solidFill>
                  <a:srgbClr val="FFFF00"/>
                </a:solidFill>
              </a:rPr>
              <a:t> wastes</a:t>
            </a:r>
            <a:endParaRPr lang="en-US" sz="2000" b="1" dirty="0">
              <a:solidFill>
                <a:srgbClr val="FFFF00"/>
              </a:solidFill>
            </a:endParaRPr>
          </a:p>
        </p:txBody>
      </p:sp>
      <p:pic>
        <p:nvPicPr>
          <p:cNvPr id="7" name="Picture 6" descr="polh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3886200"/>
            <a:ext cx="4419600" cy="2650867"/>
          </a:xfrm>
          <a:prstGeom prst="rect">
            <a:avLst/>
          </a:prstGeom>
        </p:spPr>
      </p:pic>
      <p:pic>
        <p:nvPicPr>
          <p:cNvPr id="8" name="Picture 7" descr="jplk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00" y="3793866"/>
            <a:ext cx="4229100" cy="27432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8638" y="4872111"/>
            <a:ext cx="38785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4000" dirty="0">
                <a:solidFill>
                  <a:srgbClr val="FFC000"/>
                </a:solidFill>
              </a:rPr>
              <a:t>Chemicals </a:t>
            </a:r>
            <a:r>
              <a:rPr lang="en-US" sz="4000" dirty="0" smtClean="0">
                <a:solidFill>
                  <a:srgbClr val="FFC000"/>
                </a:solidFill>
              </a:rPr>
              <a:t>leaking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14900" y="4872111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>
                <a:solidFill>
                  <a:schemeClr val="accent6"/>
                </a:solidFill>
              </a:rPr>
              <a:t>Human wastes and </a:t>
            </a:r>
            <a:r>
              <a:rPr lang="en-US" sz="3600" dirty="0" smtClean="0">
                <a:solidFill>
                  <a:schemeClr val="accent6"/>
                </a:solidFill>
              </a:rPr>
              <a:t>filths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48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rticle-2299578-18EFD67E000005DC-775_634x414.jpg"/>
          <p:cNvPicPr>
            <a:picLocks noChangeAspect="1"/>
          </p:cNvPicPr>
          <p:nvPr/>
        </p:nvPicPr>
        <p:blipFill>
          <a:blip r:embed="rId2" cstate="print"/>
          <a:srcRect t="2033" r="28300"/>
          <a:stretch>
            <a:fillRect/>
          </a:stretch>
        </p:blipFill>
        <p:spPr>
          <a:xfrm>
            <a:off x="304800" y="313014"/>
            <a:ext cx="4191000" cy="3739288"/>
          </a:xfrm>
          <a:prstGeom prst="rect">
            <a:avLst/>
          </a:prstGeom>
        </p:spPr>
      </p:pic>
      <p:pic>
        <p:nvPicPr>
          <p:cNvPr id="4" name="Picture 3" descr="140623092930_1_900x600.jpg"/>
          <p:cNvPicPr>
            <a:picLocks noChangeAspect="1"/>
          </p:cNvPicPr>
          <p:nvPr/>
        </p:nvPicPr>
        <p:blipFill>
          <a:blip r:embed="rId3" cstate="print"/>
          <a:srcRect l="14953" t="6091" r="15127"/>
          <a:stretch>
            <a:fillRect/>
          </a:stretch>
        </p:blipFill>
        <p:spPr>
          <a:xfrm>
            <a:off x="4648200" y="304800"/>
            <a:ext cx="4198002" cy="3733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4267200"/>
            <a:ext cx="85707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Pesticides and chemical Fertilizers used by the farmers are washed away by rain water and mixed with rivers and pond water.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659744-3x2-940x6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"/>
            <a:ext cx="8039586" cy="4571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4648200"/>
            <a:ext cx="8686800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Among the most significant causes of soil pollution is the enormous volume of industrial waste and polybag.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tima-fertiliz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9601" y="452438"/>
            <a:ext cx="4495800" cy="3509962"/>
          </a:xfrm>
          <a:prstGeom prst="rect">
            <a:avLst/>
          </a:prstGeom>
        </p:spPr>
      </p:pic>
      <p:pic>
        <p:nvPicPr>
          <p:cNvPr id="4" name="Picture 3" descr="47.jpg"/>
          <p:cNvPicPr>
            <a:picLocks noChangeAspect="1"/>
          </p:cNvPicPr>
          <p:nvPr/>
        </p:nvPicPr>
        <p:blipFill>
          <a:blip r:embed="rId3" cstate="print"/>
          <a:srcRect l="10990" t="10355" r="8942"/>
          <a:stretch>
            <a:fillRect/>
          </a:stretch>
        </p:blipFill>
        <p:spPr>
          <a:xfrm>
            <a:off x="228600" y="381000"/>
            <a:ext cx="4067270" cy="3581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4038600"/>
            <a:ext cx="8686802" cy="175432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The mismanagement of household wastes, use of fertilizers is the another cause for soil pollution.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791"/>
            <a:ext cx="8763000" cy="1117209"/>
          </a:xfrm>
        </p:spPr>
        <p:txBody>
          <a:bodyPr/>
          <a:lstStyle/>
          <a:p>
            <a:r>
              <a:rPr lang="en-US" sz="5400" dirty="0" smtClean="0">
                <a:solidFill>
                  <a:srgbClr val="7030A0"/>
                </a:solidFill>
              </a:rPr>
              <a:t>Sound is being polluted by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3" name="Picture 2" descr="poi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7508" y="1136931"/>
            <a:ext cx="4267200" cy="2678241"/>
          </a:xfrm>
          <a:prstGeom prst="rect">
            <a:avLst/>
          </a:prstGeom>
        </p:spPr>
      </p:pic>
      <p:pic>
        <p:nvPicPr>
          <p:cNvPr id="4" name="Picture 3" descr="sdhu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9" y="1130587"/>
            <a:ext cx="4475872" cy="26794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0292" y="1886635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Using sound system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44905" y="1948190"/>
            <a:ext cx="2667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Industrial works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7" name="Picture 6" descr="potka sp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599" y="3810000"/>
            <a:ext cx="4475871" cy="26670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95400" y="4953000"/>
            <a:ext cx="24707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</a:rPr>
              <a:t>Potka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playing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9" name="Picture 8" descr="soundp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3263" y="3826229"/>
            <a:ext cx="4231445" cy="265077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19800" y="4495800"/>
            <a:ext cx="24183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Playing </a:t>
            </a:r>
            <a:r>
              <a:rPr lang="en-US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whistle</a:t>
            </a:r>
            <a:endParaRPr lang="en-US" sz="28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32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Effects of pollutions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" name="Picture 2" descr="tiapo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3991" y="1143000"/>
            <a:ext cx="4267200" cy="2895600"/>
          </a:xfrm>
          <a:prstGeom prst="rect">
            <a:avLst/>
          </a:prstGeom>
        </p:spPr>
      </p:pic>
      <p:pic>
        <p:nvPicPr>
          <p:cNvPr id="4" name="Picture 3" descr="kor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143000"/>
            <a:ext cx="4495800" cy="2895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0600" y="175260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B0F0"/>
                </a:solidFill>
              </a:rPr>
              <a:t>drought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0200" y="2389257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 </a:t>
            </a:r>
            <a:r>
              <a:rPr lang="en-US" sz="4000" dirty="0" smtClean="0">
                <a:solidFill>
                  <a:schemeClr val="bg1"/>
                </a:solidFill>
              </a:rPr>
              <a:t>tidal bores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 descr="JPEG Ima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799" y="3886200"/>
            <a:ext cx="8636391" cy="2667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" y="44958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 animals die indiscriminately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23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7467600" cy="1143000"/>
          </a:xfrm>
        </p:spPr>
        <p:txBody>
          <a:bodyPr/>
          <a:lstStyle/>
          <a:p>
            <a:r>
              <a:rPr lang="en-US" sz="6000" dirty="0" smtClean="0">
                <a:solidFill>
                  <a:schemeClr val="tx1"/>
                </a:solidFill>
              </a:rPr>
              <a:t>Effects of pollution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 descr="erpol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1447800"/>
            <a:ext cx="4495800" cy="5029200"/>
          </a:xfrm>
          <a:prstGeom prst="rect">
            <a:avLst/>
          </a:prstGeom>
        </p:spPr>
      </p:pic>
      <p:pic>
        <p:nvPicPr>
          <p:cNvPr id="4" name="Picture 3" descr="vbghp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447800"/>
            <a:ext cx="4038600" cy="5029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22098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Lung disease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4400" y="52578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Spores in hands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228600" y="509693"/>
            <a:ext cx="8915400" cy="5679441"/>
            <a:chOff x="457200" y="533400"/>
            <a:chExt cx="8686800" cy="5943600"/>
          </a:xfrm>
        </p:grpSpPr>
        <p:sp>
          <p:nvSpPr>
            <p:cNvPr id="22" name="Rectangle 21"/>
            <p:cNvSpPr/>
            <p:nvPr/>
          </p:nvSpPr>
          <p:spPr>
            <a:xfrm>
              <a:off x="4114404" y="1905000"/>
              <a:ext cx="179994" cy="9662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endParaRPr lang="en-US" sz="54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09600" y="1447800"/>
              <a:ext cx="7772400" cy="4571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 flipV="1">
              <a:off x="457200" y="1600199"/>
              <a:ext cx="8305800" cy="45719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85800" y="533400"/>
              <a:ext cx="45719" cy="5943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38200" y="1371600"/>
              <a:ext cx="45719" cy="4724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447800" y="2743200"/>
              <a:ext cx="6248400" cy="869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447800" y="3429000"/>
              <a:ext cx="6705600" cy="6763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447800" y="3886200"/>
              <a:ext cx="4495800" cy="6763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83919" y="1981200"/>
              <a:ext cx="8260081" cy="4477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400" b="1" dirty="0" smtClean="0">
                  <a:latin typeface="Arial" pitchFamily="34" charset="0"/>
                  <a:cs typeface="Arial" pitchFamily="34" charset="0"/>
                </a:rPr>
                <a:t>Md</a:t>
              </a:r>
              <a:r>
                <a:rPr lang="en-US" sz="4400" b="1" dirty="0">
                  <a:latin typeface="Arial" pitchFamily="34" charset="0"/>
                  <a:cs typeface="Arial" pitchFamily="34" charset="0"/>
                </a:rPr>
                <a:t>. </a:t>
              </a:r>
              <a:r>
                <a:rPr lang="en-US" sz="4400" b="1" dirty="0" err="1">
                  <a:latin typeface="Arial" pitchFamily="34" charset="0"/>
                  <a:cs typeface="Arial" pitchFamily="34" charset="0"/>
                </a:rPr>
                <a:t>Shamsul</a:t>
              </a:r>
              <a:r>
                <a:rPr lang="en-US" sz="44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400" b="1" dirty="0" err="1" smtClean="0">
                  <a:latin typeface="Arial" pitchFamily="34" charset="0"/>
                  <a:cs typeface="Arial" pitchFamily="34" charset="0"/>
                </a:rPr>
                <a:t>Alam</a:t>
              </a:r>
              <a:endParaRPr lang="en-US" sz="4400" b="1" dirty="0" smtClean="0">
                <a:latin typeface="Arial" pitchFamily="34" charset="0"/>
                <a:cs typeface="Arial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BA(</a:t>
              </a:r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Hons</a:t>
              </a: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.)MA in English.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Assistant Teacher( English)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 err="1">
                  <a:latin typeface="Arial" pitchFamily="34" charset="0"/>
                  <a:cs typeface="Arial" pitchFamily="34" charset="0"/>
                </a:rPr>
                <a:t>Nabodoy</a:t>
              </a:r>
              <a:r>
                <a:rPr lang="en-US" sz="2800" b="1" dirty="0">
                  <a:latin typeface="Arial" pitchFamily="34" charset="0"/>
                  <a:cs typeface="Arial" pitchFamily="34" charset="0"/>
                </a:rPr>
                <a:t> Girl’s High School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 err="1">
                  <a:latin typeface="Arial" pitchFamily="34" charset="0"/>
                  <a:cs typeface="Arial" pitchFamily="34" charset="0"/>
                </a:rPr>
                <a:t>Shailkupa</a:t>
              </a:r>
              <a:r>
                <a:rPr lang="en-US" sz="2800" b="1" dirty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2800" b="1" dirty="0" err="1">
                  <a:latin typeface="Arial" pitchFamily="34" charset="0"/>
                  <a:cs typeface="Arial" pitchFamily="34" charset="0"/>
                </a:rPr>
                <a:t>Jenaidah</a:t>
              </a:r>
              <a:r>
                <a:rPr lang="en-US" sz="2800" b="1" dirty="0">
                  <a:latin typeface="Arial" pitchFamily="34" charset="0"/>
                  <a:cs typeface="Arial" pitchFamily="34" charset="0"/>
                </a:rPr>
                <a:t>.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800" b="1" dirty="0" smtClean="0">
                <a:latin typeface="Arial" pitchFamily="34" charset="0"/>
                <a:cs typeface="Arial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Phone:01917-452052,01722-922691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800" b="1" dirty="0" smtClean="0">
                <a:latin typeface="Arial" pitchFamily="34" charset="0"/>
                <a:cs typeface="Arial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Email:shamsul101085@gmail.com</a:t>
              </a:r>
              <a:endParaRPr lang="en-US" sz="28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7211" y="1434531"/>
              <a:ext cx="2284344" cy="228434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6600" y="4343400"/>
              <a:ext cx="1935480" cy="1539240"/>
            </a:xfrm>
            <a:prstGeom prst="rect">
              <a:avLst/>
            </a:prstGeom>
          </p:spPr>
        </p:pic>
      </p:grpSp>
      <p:sp>
        <p:nvSpPr>
          <p:cNvPr id="33" name="Rectangle 32"/>
          <p:cNvSpPr/>
          <p:nvPr/>
        </p:nvSpPr>
        <p:spPr>
          <a:xfrm>
            <a:off x="0" y="436880"/>
            <a:ext cx="90188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Teacher’s Information</a:t>
            </a:r>
            <a:endParaRPr 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459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4191000"/>
            <a:ext cx="8915400" cy="2286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In order to stop these pollution. We should control the burning of 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Fuels, stop cutting trees at 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random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exhast  from industrial plants.jpg"/>
          <p:cNvPicPr>
            <a:picLocks noChangeAspect="1"/>
          </p:cNvPicPr>
          <p:nvPr/>
        </p:nvPicPr>
        <p:blipFill>
          <a:blip r:embed="rId2" cstate="print"/>
          <a:srcRect l="36620" t="18333" r="9859"/>
          <a:stretch>
            <a:fillRect/>
          </a:stretch>
        </p:blipFill>
        <p:spPr>
          <a:xfrm>
            <a:off x="228600" y="304800"/>
            <a:ext cx="4121834" cy="3733800"/>
          </a:xfrm>
          <a:prstGeom prst="rect">
            <a:avLst/>
          </a:prstGeom>
        </p:spPr>
      </p:pic>
      <p:pic>
        <p:nvPicPr>
          <p:cNvPr id="6" name="Picture 5" descr="p1122_tree.jpg"/>
          <p:cNvPicPr>
            <a:picLocks noChangeAspect="1"/>
          </p:cNvPicPr>
          <p:nvPr/>
        </p:nvPicPr>
        <p:blipFill>
          <a:blip r:embed="rId3" cstate="print"/>
          <a:srcRect l="18292" t="9453" r="13827"/>
          <a:stretch>
            <a:fillRect/>
          </a:stretch>
        </p:blipFill>
        <p:spPr>
          <a:xfrm>
            <a:off x="4495800" y="304800"/>
            <a:ext cx="4114800" cy="36494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1000" contras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566" r="7301" b="3703"/>
          <a:stretch/>
        </p:blipFill>
        <p:spPr>
          <a:xfrm>
            <a:off x="457199" y="685800"/>
            <a:ext cx="4038602" cy="3886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3522" y="4953000"/>
            <a:ext cx="4192279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Planting more trees regularly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667603"/>
            <a:ext cx="4042002" cy="3886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723264" y="5110490"/>
            <a:ext cx="3813402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NikoshBAN" pitchFamily="2" charset="0"/>
                <a:cs typeface="NikoshBAN" pitchFamily="2" charset="0"/>
              </a:rPr>
              <a:t>and stop throwing waste materials in the rivers and 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canals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3962400" cy="26416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24000"/>
            <a:ext cx="3962400" cy="26416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9600" y="4419600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Group- A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6400" y="44958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Group- B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95600" y="457200"/>
            <a:ext cx="32004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Group work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" y="5257800"/>
            <a:ext cx="32766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Write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stypes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of pollution causes.</a:t>
            </a:r>
            <a:endParaRPr lang="en-US" sz="2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81600" y="5257800"/>
            <a:ext cx="3200400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How can you prevent pollution.</a:t>
            </a:r>
            <a:endParaRPr lang="en-US" sz="2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52400"/>
            <a:ext cx="3890809" cy="83099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tx1"/>
                </a:solidFill>
                <a:latin typeface="Algerian" pitchFamily="82" charset="0"/>
              </a:rPr>
              <a:t>evaluation</a:t>
            </a:r>
            <a:endParaRPr lang="en-US" sz="4800" dirty="0">
              <a:solidFill>
                <a:schemeClr val="tx1"/>
              </a:solidFill>
              <a:latin typeface="Algerian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209800"/>
            <a:ext cx="8610600" cy="286232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What is environment ?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How is it polluted ?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What is the main reason of         water pollution?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How can we prevent pollution?</a:t>
            </a:r>
          </a:p>
        </p:txBody>
      </p:sp>
    </p:spTree>
    <p:extLst>
      <p:ext uri="{BB962C8B-B14F-4D97-AF65-F5344CB8AC3E}">
        <p14:creationId xmlns:p14="http://schemas.microsoft.com/office/powerpoint/2010/main" val="1731331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use-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1752600"/>
            <a:ext cx="5715000" cy="3529584"/>
          </a:xfrm>
          <a:prstGeom prst="rect">
            <a:avLst/>
          </a:prstGeom>
        </p:spPr>
      </p:pic>
      <p:pic>
        <p:nvPicPr>
          <p:cNvPr id="4" name="Picture 3" descr="1113980_ori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0200" y="152400"/>
            <a:ext cx="5715000" cy="16287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" y="5486400"/>
            <a:ext cx="8610600" cy="99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Write a short paragraph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about</a:t>
            </a:r>
            <a:r>
              <a:rPr lang="en-US" sz="28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”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Environmental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pollution”.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28600"/>
            <a:ext cx="7315200" cy="616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0"/>
            <a:ext cx="8686800" cy="9906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Lets see some pictures-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04" y="1419224"/>
            <a:ext cx="7948996" cy="4752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457200" y="1066800"/>
            <a:ext cx="8229600" cy="22098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Our today’s lesson is-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3276600"/>
            <a:ext cx="7772400" cy="1828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MS UI Gothic" pitchFamily="34" charset="-128"/>
                <a:ea typeface="MS UI Gothic" pitchFamily="34" charset="-128"/>
                <a:cs typeface="NikoshBAN" pitchFamily="2" charset="0"/>
              </a:rPr>
              <a:t>Environment Pollution</a:t>
            </a:r>
            <a:endParaRPr lang="en-US" sz="6000" dirty="0">
              <a:solidFill>
                <a:schemeClr val="tx1"/>
              </a:solidFill>
              <a:latin typeface="MS UI Gothic" pitchFamily="34" charset="-128"/>
              <a:ea typeface="MS UI Gothic" pitchFamily="34" charset="-128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01000" cy="1143000"/>
          </a:xfr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sz="6600" dirty="0" smtClean="0">
                <a:solidFill>
                  <a:schemeClr val="tx1"/>
                </a:solidFill>
              </a:rPr>
              <a:t>Learning Outcomes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0732" y="2286000"/>
            <a:ext cx="8638736" cy="3600986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After studying  this, </a:t>
            </a:r>
            <a:r>
              <a:rPr lang="en-US" sz="4000" b="1" i="1" dirty="0" err="1">
                <a:solidFill>
                  <a:srgbClr val="002060"/>
                </a:solidFill>
              </a:rPr>
              <a:t>Ss</a:t>
            </a:r>
            <a:r>
              <a:rPr lang="en-US" sz="3600" b="1" dirty="0">
                <a:solidFill>
                  <a:srgbClr val="002060"/>
                </a:solidFill>
              </a:rPr>
              <a:t> will be able  to</a:t>
            </a:r>
            <a:r>
              <a:rPr lang="en-US" sz="3200" dirty="0">
                <a:solidFill>
                  <a:srgbClr val="002060"/>
                </a:solidFill>
              </a:rPr>
              <a:t>-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endParaRPr lang="en-US" sz="3600" b="1" dirty="0" smtClean="0">
              <a:solidFill>
                <a:srgbClr val="C00000"/>
              </a:solidFill>
            </a:endParaRPr>
          </a:p>
          <a:p>
            <a:r>
              <a:rPr lang="en-US" sz="3600" b="1" dirty="0" smtClean="0">
                <a:solidFill>
                  <a:srgbClr val="C00000"/>
                </a:solidFill>
              </a:rPr>
              <a:t>-</a:t>
            </a:r>
            <a:r>
              <a:rPr lang="en-US" sz="3600" b="1" dirty="0"/>
              <a:t>d</a:t>
            </a:r>
            <a:r>
              <a:rPr lang="en-US" sz="3600" b="1" dirty="0" smtClean="0"/>
              <a:t>escribe  </a:t>
            </a:r>
            <a:r>
              <a:rPr lang="en-US" sz="3600" b="1" dirty="0" smtClean="0"/>
              <a:t>about environment</a:t>
            </a:r>
          </a:p>
          <a:p>
            <a:pPr>
              <a:buFontTx/>
              <a:buChar char="-"/>
            </a:pPr>
            <a:r>
              <a:rPr lang="en-US" sz="3600" b="1" dirty="0"/>
              <a:t>e</a:t>
            </a:r>
            <a:r>
              <a:rPr lang="en-US" sz="3600" b="1" dirty="0" smtClean="0"/>
              <a:t>xplain </a:t>
            </a:r>
            <a:r>
              <a:rPr lang="en-US" sz="3600" b="1" dirty="0" smtClean="0"/>
              <a:t>about water pollution</a:t>
            </a:r>
          </a:p>
          <a:p>
            <a:pPr>
              <a:buFontTx/>
              <a:buChar char="-"/>
            </a:pPr>
            <a:r>
              <a:rPr lang="en-US" sz="3600" b="1" dirty="0" smtClean="0"/>
              <a:t> </a:t>
            </a:r>
            <a:r>
              <a:rPr lang="en-US" sz="3600" b="1" dirty="0" smtClean="0"/>
              <a:t>narrate </a:t>
            </a:r>
            <a:r>
              <a:rPr lang="en-US" sz="3600" b="1" dirty="0" smtClean="0"/>
              <a:t>about sound pollution</a:t>
            </a:r>
          </a:p>
          <a:p>
            <a:pPr>
              <a:buFontTx/>
              <a:buChar char="-"/>
            </a:pPr>
            <a:r>
              <a:rPr lang="en-US" sz="4000" b="1" dirty="0" smtClean="0"/>
              <a:t> </a:t>
            </a:r>
            <a:r>
              <a:rPr lang="en-US" sz="4000" b="1" dirty="0" smtClean="0"/>
              <a:t>tell </a:t>
            </a:r>
            <a:r>
              <a:rPr lang="en-US" sz="4000" b="1" dirty="0" smtClean="0"/>
              <a:t>about air pollution</a:t>
            </a:r>
          </a:p>
          <a:p>
            <a:pPr>
              <a:buFontTx/>
              <a:buChar char="-"/>
            </a:pPr>
            <a:r>
              <a:rPr lang="en-US" sz="4000" b="1" dirty="0"/>
              <a:t>s</a:t>
            </a:r>
            <a:r>
              <a:rPr lang="en-US" sz="4000" b="1" dirty="0" smtClean="0"/>
              <a:t>ay </a:t>
            </a:r>
            <a:r>
              <a:rPr lang="en-US" sz="4000" b="1" dirty="0" smtClean="0"/>
              <a:t>about soil pollution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6491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5" dur="3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0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3" dur="3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6" dur="3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9" dur="3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2" dur="3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1298106"/>
            <a:ext cx="57150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What is Environment?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0"/>
            <a:ext cx="75438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Environment is a combination of -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5" name="Picture 4" descr="Bird_College_-_Studio_Hous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804174"/>
            <a:ext cx="3886200" cy="2387600"/>
          </a:xfrm>
          <a:prstGeom prst="rect">
            <a:avLst/>
          </a:prstGeom>
        </p:spPr>
      </p:pic>
      <p:pic>
        <p:nvPicPr>
          <p:cNvPr id="6" name="Picture 5" descr="Meadow_and_trees_at_Noble_Woods_Park_-_Hillsboro,_Oreg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3657600"/>
            <a:ext cx="4211696" cy="2438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657600"/>
            <a:ext cx="3886200" cy="2438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457200" y="3276600"/>
            <a:ext cx="35814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House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76800" y="6096000"/>
            <a:ext cx="35052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Trees</a:t>
            </a:r>
            <a:endParaRPr lang="en-US" sz="3200" b="1" i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200" y="6172200"/>
            <a:ext cx="37338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Animals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70434" y="3163669"/>
            <a:ext cx="2278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River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1" y="780675"/>
            <a:ext cx="4114799" cy="24111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4" grpId="1"/>
      <p:bldP spid="10" grpId="0"/>
      <p:bldP spid="11" grpId="0"/>
      <p:bldP spid="13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atersplash-NOM-sto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64182" y="3272241"/>
            <a:ext cx="4343400" cy="288433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191000" y="6172200"/>
            <a:ext cx="43434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And water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Buldhana_road_by_Hrushikesh_Kulkarn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1564" y="3272241"/>
            <a:ext cx="3522932" cy="28384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6200" y="6096000"/>
            <a:ext cx="36576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Roads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soil_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350531"/>
            <a:ext cx="3505200" cy="28742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173"/>
          <a:stretch/>
        </p:blipFill>
        <p:spPr>
          <a:xfrm>
            <a:off x="4343400" y="355152"/>
            <a:ext cx="4343400" cy="286964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1202564" y="425686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Soil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91400" y="961044"/>
            <a:ext cx="6591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Air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2556" y="0"/>
            <a:ext cx="8846683" cy="11997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Which elements are important among them?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85" y="1215032"/>
            <a:ext cx="2805182" cy="2895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water_vortex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22600" y="1199791"/>
            <a:ext cx="3149600" cy="2895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221224"/>
            <a:ext cx="2654893" cy="2895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12384" y="4138573"/>
            <a:ext cx="268321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air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95600" y="4138257"/>
            <a:ext cx="33020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Book Antiqua" pitchFamily="18" charset="0"/>
              </a:rPr>
              <a:t>water</a:t>
            </a:r>
            <a:endParaRPr lang="en-US" sz="28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79235" y="4138573"/>
            <a:ext cx="265489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so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il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2383" y="4800145"/>
            <a:ext cx="8703017" cy="160065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Among 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them these are the main elements of the environment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4855" y="228600"/>
            <a:ext cx="8457528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Book Antiqua" pitchFamily="18" charset="0"/>
              </a:rPr>
              <a:t>What is the condition of the environment now?</a:t>
            </a:r>
            <a:endParaRPr lang="en-US" sz="4000" b="1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3683" y="4892111"/>
            <a:ext cx="8645517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The condition of the environment is not at all good because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of environmental pollution.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319" y="1676400"/>
            <a:ext cx="2822600" cy="299531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3" y="1676400"/>
            <a:ext cx="2830871" cy="299531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919" y="1676400"/>
            <a:ext cx="3004281" cy="299531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41173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1439</TotalTime>
  <Words>404</Words>
  <Application>Microsoft Office PowerPoint</Application>
  <PresentationFormat>On-screen Show (4:3)</PresentationFormat>
  <Paragraphs>84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MS UI Gothic</vt:lpstr>
      <vt:lpstr>Algerian</vt:lpstr>
      <vt:lpstr>Arial</vt:lpstr>
      <vt:lpstr>Book Antiqua</vt:lpstr>
      <vt:lpstr>Calibri</vt:lpstr>
      <vt:lpstr>Constantia</vt:lpstr>
      <vt:lpstr>NikoshBAN</vt:lpstr>
      <vt:lpstr>Times New Roman</vt:lpstr>
      <vt:lpstr>Wingdings</vt:lpstr>
      <vt:lpstr>Wingdings 2</vt:lpstr>
      <vt:lpstr>Flow</vt:lpstr>
      <vt:lpstr>PowerPoint Presentation</vt:lpstr>
      <vt:lpstr>PowerPoint Presentation</vt:lpstr>
      <vt:lpstr>PowerPoint Presentation</vt:lpstr>
      <vt:lpstr>PowerPoint Presentation</vt:lpstr>
      <vt:lpstr>Learning Outcomes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Air is also polluted by</vt:lpstr>
      <vt:lpstr>PowerPoint Presentation</vt:lpstr>
      <vt:lpstr>`Water is being polluted by </vt:lpstr>
      <vt:lpstr>PowerPoint Presentation</vt:lpstr>
      <vt:lpstr>PowerPoint Presentation</vt:lpstr>
      <vt:lpstr>PowerPoint Presentation</vt:lpstr>
      <vt:lpstr>Sound is being polluted by</vt:lpstr>
      <vt:lpstr>Effects of pollutions</vt:lpstr>
      <vt:lpstr>Effects of pollution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Lab-2</dc:creator>
  <cp:lastModifiedBy>SHAMSUL</cp:lastModifiedBy>
  <cp:revision>166</cp:revision>
  <dcterms:created xsi:type="dcterms:W3CDTF">2006-08-16T00:00:00Z</dcterms:created>
  <dcterms:modified xsi:type="dcterms:W3CDTF">2022-03-27T10:14:56Z</dcterms:modified>
</cp:coreProperties>
</file>