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4" r:id="rId3"/>
  </p:sldMasterIdLst>
  <p:notesMasterIdLst>
    <p:notesMasterId r:id="rId22"/>
  </p:notesMasterIdLst>
  <p:sldIdLst>
    <p:sldId id="256" r:id="rId4"/>
    <p:sldId id="262" r:id="rId5"/>
    <p:sldId id="257" r:id="rId6"/>
    <p:sldId id="263" r:id="rId7"/>
    <p:sldId id="267" r:id="rId8"/>
    <p:sldId id="268" r:id="rId9"/>
    <p:sldId id="265" r:id="rId10"/>
    <p:sldId id="266" r:id="rId11"/>
    <p:sldId id="264" r:id="rId12"/>
    <p:sldId id="269" r:id="rId13"/>
    <p:sldId id="270" r:id="rId14"/>
    <p:sldId id="260" r:id="rId15"/>
    <p:sldId id="261" r:id="rId16"/>
    <p:sldId id="258" r:id="rId17"/>
    <p:sldId id="259" r:id="rId18"/>
    <p:sldId id="272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>
      <p:cViewPr>
        <p:scale>
          <a:sx n="76" d="100"/>
          <a:sy n="76" d="100"/>
        </p:scale>
        <p:origin x="-144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20C4-C9BE-4B25-ADA0-AB185D2F1092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1BFF-C956-48BB-9381-3699137F0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0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2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25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2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0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8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3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0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1BFF-C956-48BB-9381-3699137F01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228600"/>
            <a:ext cx="8534400" cy="640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28-Mar-22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28600"/>
            <a:ext cx="8534400" cy="640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28600"/>
            <a:ext cx="8534400" cy="640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7010400" cy="5181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3600" b="1" dirty="0" smtClean="0">
                <a:ln w="127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মাল্টিমিডিয়ার ক্লাসে সবাইকে </a:t>
            </a:r>
            <a:endParaRPr lang="en-US" sz="3600" b="1" dirty="0" smtClean="0">
              <a:ln w="12700">
                <a:solidFill>
                  <a:srgbClr val="FFC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3600" b="1" dirty="0" smtClean="0">
                <a:ln w="127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3600" b="1" dirty="0">
              <a:ln w="12700">
                <a:solidFill>
                  <a:srgbClr val="FFC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807" y="212115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আমাদের দেশ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30" y="481208"/>
            <a:ext cx="3845751" cy="179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762000" y="615201"/>
            <a:ext cx="8162925" cy="5785599"/>
            <a:chOff x="457200" y="615201"/>
            <a:chExt cx="8162925" cy="578559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696225"/>
              <a:ext cx="4862223" cy="270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1389" y="2906219"/>
              <a:ext cx="3954075" cy="339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8158" y="615201"/>
              <a:ext cx="4721967" cy="301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2743200" y="3048000"/>
            <a:ext cx="5176826" cy="54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আ, ন ,ম  বজলুর রশীদ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5172075" cy="61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" y="127337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আমাদের দেশ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921" y="1143000"/>
            <a:ext cx="5715000" cy="54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আ, ন ,ম  বজলুর রশীদ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57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দেশ তারে কত ভালোবাসি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43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সবুজ মাঠের বুকে শেফালির হাসি ,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মাঠে মাঠে চরে গরু নদী বয়ে যায়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114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জেলে ভাই ধরে মাছ মেঘের ছায়ায়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032" y="6564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105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আমাদের দেশ তারে কত ভালোবাসি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2000"/>
            <a:ext cx="4648200" cy="3481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সবুজ ঘাসের বুকে শেফালির হাসি ,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533400"/>
            <a:ext cx="4800600" cy="3936492"/>
            <a:chOff x="1295400" y="533400"/>
            <a:chExt cx="4800600" cy="393649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52174" b="30435"/>
            <a:stretch>
              <a:fillRect/>
            </a:stretch>
          </p:blipFill>
          <p:spPr bwMode="auto">
            <a:xfrm>
              <a:off x="1295400" y="533400"/>
              <a:ext cx="4800600" cy="3936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3200400"/>
              <a:ext cx="1295400" cy="970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914400"/>
              <a:ext cx="1246204" cy="9334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799" y="990600"/>
              <a:ext cx="1347935" cy="1009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3200400"/>
              <a:ext cx="1524000" cy="11415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553627"/>
              <a:ext cx="1295400" cy="9702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2133600"/>
              <a:ext cx="1449666" cy="1085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2057400"/>
              <a:ext cx="1449666" cy="1085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6957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0" y="4724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মাঠে মাঠে চরে গরু নদী বয়ে যায়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0811" b="16216"/>
          <a:stretch>
            <a:fillRect/>
          </a:stretch>
        </p:blipFill>
        <p:spPr bwMode="auto">
          <a:xfrm>
            <a:off x="4800601" y="914400"/>
            <a:ext cx="36575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841042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1600" y="4876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জেলে ভাই ধরে মাছ মেঘের ছায়ায় ।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65648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500"/>
          <a:stretch>
            <a:fillRect/>
          </a:stretch>
        </p:blipFill>
        <p:spPr bwMode="auto">
          <a:xfrm>
            <a:off x="2286000" y="1752600"/>
            <a:ext cx="4692316" cy="247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90800" y="3048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      সরব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 দলীয়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187669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066800" y="4572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শিক্ষার্থীদের দলে ভাগ করে দেবো এবং দলের প্রত্যেককে এক লাইন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এক লাইন করে পড়বে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5648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3577644" cy="2790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90600" y="609600"/>
            <a:ext cx="7467600" cy="5181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032" y="6564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33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78397"/>
            <a:ext cx="3962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5400" b="1" u="sng" dirty="0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5400" b="1" u="sng" dirty="0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৩৬ </a:t>
            </a:r>
            <a:r>
              <a:rPr lang="en-US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কংশেরকুল</a:t>
            </a:r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ভালুকা</a:t>
            </a:r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Email-shohelkgps@gmail.com</a:t>
            </a:r>
            <a:endParaRPr lang="bn-IN" b="1" u="sng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1199"/>
            <a:ext cx="2249813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35052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শ্রেণিঃ দ্বিতীয় </a:t>
            </a:r>
          </a:p>
          <a:p>
            <a:pPr algn="ctr"/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অধ্যায়ঃ ৪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পাঠের শিরোনামঃ আমাদের দেশ </a:t>
            </a:r>
          </a:p>
          <a:p>
            <a:pPr algn="ctr"/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পাঠের অংশঃ প্রথম ৪ লাইন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3" y="265608"/>
            <a:ext cx="2956297" cy="32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924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২.২.১ কবিতা শুনে বুঝতে পারবে 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২.১.২। পাঠ্য বইয়ের কবিতা আবৃত্তি  করতে পারবে 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২.২.২ কবিতার বিষয়ে প্রশ্নের উত্তর বলতে পারবে ।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২.১.২ প্রমিত উচ্চারণে কবিতা পড়তে পারবে 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২.২.২ প্রমিত উচ্চারণে কবিতা আবৃত্তি করতে পারবে  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032" y="6564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2519" y="53368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পূর্বজ্ঞান যাচাই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20263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কোথায় বাস করি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362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গ্রাম / শহরে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191632"/>
            <a:ext cx="671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আমাদের দেশের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0518" y="1761451"/>
            <a:ext cx="690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এ দেশে কী কী আছে বলতে পারো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0518" y="3149856"/>
            <a:ext cx="644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625108" y="401695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3333" r="14839" b="13333"/>
          <a:stretch>
            <a:fillRect/>
          </a:stretch>
        </p:blipFill>
        <p:spPr bwMode="auto">
          <a:xfrm>
            <a:off x="2514600" y="1981200"/>
            <a:ext cx="3893574" cy="251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6400" y="4673768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 নদী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চলো আমরা কিছু ছবি দেখি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143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বলতো এখানে কি দেখা যাচ্ছে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232737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,  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4032" y="6564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3581400" cy="25012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14900" y="5181599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 ফুল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8100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এটা কিসের ছবি বলতো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066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তোমরা কি এই ফুলের নাম জানো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181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শেফালি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032" y="6564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4191000" cy="3268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00400" y="4953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 গরু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এখানে কি দেখা যাচ্ছে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79820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00200" y="5221237"/>
            <a:ext cx="670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মাছ ধরছেন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22948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এই লোকটা কি করছেন 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838200"/>
            <a:ext cx="563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কোথায় মাছ ধরছেন?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257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নদীতে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295400"/>
            <a:ext cx="57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আকাশে কি দেখা যাচ্ছে  ?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500" y="5294363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মেঘ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42216" y="6195911"/>
            <a:ext cx="542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133600" y="381000"/>
            <a:ext cx="5105400" cy="2819400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86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 আমরা “ আমাদের দেশ “ কবিতাটি  শিখব  , চল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আমরা বইয়ের ১২ নং পৃষ্টা টি খুলি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330</Words>
  <Application>Microsoft Office PowerPoint</Application>
  <PresentationFormat>On-screen Show (4:3)</PresentationFormat>
  <Paragraphs>94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Apex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RINKU</dc:creator>
  <cp:lastModifiedBy>pcz</cp:lastModifiedBy>
  <cp:revision>47</cp:revision>
  <dcterms:created xsi:type="dcterms:W3CDTF">2006-08-16T00:00:00Z</dcterms:created>
  <dcterms:modified xsi:type="dcterms:W3CDTF">2022-03-28T01:21:54Z</dcterms:modified>
</cp:coreProperties>
</file>