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19"/>
  </p:notesMasterIdLst>
  <p:sldIdLst>
    <p:sldId id="270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8025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E615E-0C76-4E2E-BF4C-D7A5F0ED21BF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F314A-1691-4A56-AF43-83C8F836E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314A-1691-4A56-AF43-83C8F836EC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314A-1691-4A56-AF43-83C8F836ECA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314A-1691-4A56-AF43-83C8F836ECA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/>
              <a:t>3/30/2011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3/30/2011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3/30/2011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/>
              <a:t>3/30/2011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3/30/2011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3/30/2011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/>
              <a:t>3/30/2011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/>
              <a:t>3/30/2011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3/30/2011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/>
              <a:t>3/30/2011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3008313" cy="793750"/>
          </a:xfrm>
        </p:spPr>
        <p:txBody>
          <a:bodyPr/>
          <a:lstStyle/>
          <a:p>
            <a:pPr algn="ctr">
              <a:defRPr/>
            </a:pPr>
            <a:r>
              <a:rPr lang="bn-BD" sz="4400" u="wavyDbl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u="wavyDbl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1143000"/>
            <a:ext cx="3505200" cy="5181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bn-I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উ‍ৎপল বিশ্বাস</a:t>
            </a: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br>
              <a:rPr lang="en-US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শরীরচর্চা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b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400" b="1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লখাইডাংগা মাধ্যমিক বিদ্যালয়</a:t>
            </a:r>
            <a:br>
              <a:rPr lang="bn-BD" sz="4400" b="1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4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মণিরামপুর, যশোর।</a:t>
            </a:r>
          </a:p>
          <a:p>
            <a:pPr>
              <a:defRPr/>
            </a:pPr>
            <a:endParaRPr lang="bn-BD" sz="2400" b="1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800" b="1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৮ম শ্রেণী</a:t>
            </a:r>
          </a:p>
          <a:p>
            <a:pPr>
              <a:defRPr/>
            </a:pPr>
            <a:r>
              <a:rPr lang="bn-BD" sz="2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2800" b="1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>
              <a:defRPr/>
            </a:pPr>
            <a:r>
              <a:rPr lang="en-US" sz="2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BD" sz="2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ম অধ্যায়ঃ </a:t>
            </a:r>
            <a:r>
              <a:rPr lang="bn-BD" sz="2400" b="1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পরিমাপ ও একক</a:t>
            </a:r>
            <a:endParaRPr lang="bn-BD" sz="2800" b="1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তারিখঃ ২৪/০৩/১১ ইং</a:t>
            </a:r>
          </a:p>
          <a:p>
            <a:pPr>
              <a:defRPr/>
            </a:pPr>
            <a:r>
              <a:rPr lang="bn-BD" sz="2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সময়ঃ ৪০ মিঃ</a:t>
            </a:r>
          </a:p>
        </p:txBody>
      </p:sp>
      <p:pic>
        <p:nvPicPr>
          <p:cNvPr id="52227" name="Content Placeholder 5" descr="Maa T.com_panjia (15).gif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67199" y="1495424"/>
            <a:ext cx="4359275" cy="4219575"/>
          </a:xfr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3/30/2011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14800" y="381000"/>
            <a:ext cx="4648200" cy="11080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6600" b="1" u="dotted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u="dotted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609600"/>
            <a:ext cx="2743200" cy="1066800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7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90800"/>
            <a:ext cx="6934200" cy="2590800"/>
          </a:xfrm>
          <a:ln/>
          <a:effectLst>
            <a:glow rad="1016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algn="l">
              <a:buFont typeface="Wingdings" pitchFamily="2" charset="2"/>
              <a:buChar char="§"/>
            </a:pP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algn="l">
              <a:buFont typeface="Wingdings" pitchFamily="2" charset="2"/>
              <a:buChar char="§"/>
            </a:pP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১২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	ক্ষেত্রফল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352800"/>
            <a:ext cx="7162800" cy="2362200"/>
          </a:xfrm>
          <a:ln w="57150">
            <a:noFill/>
          </a:ln>
        </p:spPr>
        <p:txBody>
          <a:bodyPr>
            <a:noAutofit/>
          </a:bodyPr>
          <a:lstStyle/>
          <a:p>
            <a:pPr algn="l"/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৩১</a:t>
            </a:r>
            <a:r>
              <a:rPr lang="bn-BD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৩৫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bn-BD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গুলির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9601"/>
            <a:ext cx="46482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>
    <p:pull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876800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99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165225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as-IN" sz="66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66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as-IN" sz="66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</a:t>
            </a:r>
            <a:r>
              <a:rPr lang="en-US" sz="66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543800" cy="3048000"/>
          </a:xfrm>
          <a:ln w="28575">
            <a:noFill/>
          </a:ln>
        </p:spPr>
        <p:txBody>
          <a:bodyPr>
            <a:normAutofit/>
          </a:bodyPr>
          <a:lstStyle/>
          <a:p>
            <a:pPr marL="514350" indent="-514350" algn="l">
              <a:buFont typeface="Wingdings" pitchFamily="2" charset="2"/>
              <a:buChar char="q"/>
            </a:pP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বর্গাকার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pic>
        <p:nvPicPr>
          <p:cNvPr id="4" name="Content Placeholder 3" descr="balance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725612"/>
            <a:ext cx="6096000" cy="44577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2057400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8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endParaRPr lang="en-US" sz="8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>
    <p:strip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amps_base_board_01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143000" y="1981200"/>
            <a:ext cx="6919029" cy="3048000"/>
          </a:xfrm>
        </p:spPr>
      </p:pic>
      <p:sp>
        <p:nvSpPr>
          <p:cNvPr id="5" name="TextBox 4"/>
          <p:cNvSpPr txBox="1"/>
          <p:nvPr/>
        </p:nvSpPr>
        <p:spPr>
          <a:xfrm rot="10800000" flipV="1">
            <a:off x="3962400" y="1524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 </a:t>
            </a:r>
            <a:r>
              <a:rPr lang="en-US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337066" y="32443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৮মিটার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5486400"/>
            <a:ext cx="2971800" cy="64633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split orient="vert" dir="in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382000" cy="838200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বাক্সটির</a:t>
            </a:r>
            <a:r>
              <a:rPr lang="en-US" sz="3200" b="1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200" b="1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৫</a:t>
            </a:r>
            <a:r>
              <a:rPr lang="bn-BD" sz="3200" b="1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সেঃমিঃ</a:t>
            </a:r>
            <a:r>
              <a:rPr lang="en-US" sz="3200" b="1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3200" b="1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200" b="1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সেঃমিঃ</a:t>
            </a:r>
            <a:r>
              <a:rPr lang="en-US" sz="3200" b="1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b="1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২</a:t>
            </a:r>
            <a:r>
              <a:rPr lang="bn-BD" sz="3200" b="1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সেঃমিঃ</a:t>
            </a:r>
            <a:r>
              <a:rPr lang="bn-BD" sz="3200" b="1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rgbClr val="4F227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box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2600" y="1828800"/>
            <a:ext cx="5486400" cy="3671712"/>
          </a:xfrm>
          <a:ln w="3810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667000" y="5867400"/>
            <a:ext cx="3810000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বাক্সটির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>
    <p:strips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609600"/>
          </a:xfrm>
          <a:ln w="57150">
            <a:noFill/>
          </a:ln>
        </p:spPr>
        <p:txBody>
          <a:bodyPr>
            <a:normAutofit fontScale="90000"/>
          </a:bodyPr>
          <a:lstStyle/>
          <a:p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সমবাহু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ত্রিভুজটির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 বাহুর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৮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সেঃমিঃ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সেঃমিঃ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1194984899498361844triangle_yves_guillou_01_svg_hi.png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2005291" y="1600200"/>
            <a:ext cx="5133417" cy="4038600"/>
          </a:xfrm>
        </p:spPr>
      </p:pic>
      <p:sp>
        <p:nvSpPr>
          <p:cNvPr id="5" name="TextBox 4"/>
          <p:cNvSpPr txBox="1"/>
          <p:nvPr/>
        </p:nvSpPr>
        <p:spPr>
          <a:xfrm>
            <a:off x="3048000" y="57150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কত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>
    <p:strips dir="r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3962400" cy="1165225"/>
          </a:xfr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6858000" cy="1524000"/>
          </a:xfrm>
          <a:noFill/>
          <a:ln w="76200">
            <a:noFill/>
          </a:ln>
        </p:spPr>
        <p:txBody>
          <a:bodyPr>
            <a:noAutofit/>
          </a:bodyPr>
          <a:lstStyle/>
          <a:p>
            <a:pPr algn="l"/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একর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প্রস্থের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ক্ষেত্রটির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200" dirty="0">
                <a:solidFill>
                  <a:srgbClr val="4F2270"/>
                </a:solidFill>
                <a:latin typeface="NikoshBAN" pitchFamily="2" charset="0"/>
                <a:cs typeface="NikoshBAN" pitchFamily="2" charset="0"/>
              </a:rPr>
              <a:t> ?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pull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1"/>
            <a:ext cx="8382000" cy="1142999"/>
          </a:xfrm>
          <a:ln w="28575"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524000"/>
          </a:xfrm>
          <a:ln w="76200">
            <a:noFill/>
          </a:ln>
        </p:spPr>
        <p:txBody>
          <a:bodyPr>
            <a:noAutofit/>
          </a:bodyPr>
          <a:lstStyle/>
          <a:p>
            <a:pPr algn="l"/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পাঠ্যবই</a:t>
            </a:r>
            <a:r>
              <a:rPr lang="bn-BD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য়ের অনুশীলনী ৩ এর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২৯,</a:t>
            </a:r>
            <a:r>
              <a:rPr lang="bn-BD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৩০ </a:t>
            </a:r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দুটির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সমাধা</a:t>
            </a:r>
            <a:r>
              <a:rPr lang="bn-BD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3/30/2011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377</TotalTime>
  <Words>195</Words>
  <Application>Microsoft Office PowerPoint</Application>
  <PresentationFormat>On-screen Show (4:3)</PresentationFormat>
  <Paragraphs>61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31" baseType="lpstr">
      <vt:lpstr>Book Antiqua</vt:lpstr>
      <vt:lpstr>Calibri</vt:lpstr>
      <vt:lpstr>Constantia</vt:lpstr>
      <vt:lpstr>Franklin Gothic Book</vt:lpstr>
      <vt:lpstr>Franklin Gothic Medium</vt:lpstr>
      <vt:lpstr>Georgia</vt:lpstr>
      <vt:lpstr>Lucida Sans</vt:lpstr>
      <vt:lpstr>NikoshBAN</vt:lpstr>
      <vt:lpstr>Tw Cen MT</vt:lpstr>
      <vt:lpstr>Verdana</vt:lpstr>
      <vt:lpstr>Wingdings</vt:lpstr>
      <vt:lpstr>Wingdings 2</vt:lpstr>
      <vt:lpstr>Wingdings 3</vt:lpstr>
      <vt:lpstr>Trek</vt:lpstr>
      <vt:lpstr>Median</vt:lpstr>
      <vt:lpstr>Apex</vt:lpstr>
      <vt:lpstr>Civic</vt:lpstr>
      <vt:lpstr>Flow</vt:lpstr>
      <vt:lpstr>Aspect</vt:lpstr>
      <vt:lpstr>পরিচিতি</vt:lpstr>
      <vt:lpstr>শিখনফল</vt:lpstr>
      <vt:lpstr>নিচের ছবিটি আমাদের কি কাজে লাগে ?</vt:lpstr>
      <vt:lpstr>পরিমাপ ও একক</vt:lpstr>
      <vt:lpstr>PowerPoint Presentation</vt:lpstr>
      <vt:lpstr>বাক্সটির   দৈর্ঘ্য ৫ সেঃমিঃ, প্রস্থ ৩ সেঃমিঃ, উচ্চতা ২ সেঃমিঃ।</vt:lpstr>
      <vt:lpstr>সমবাহু ত্রিভুজটির এক বাহুর দৈর্ঘ্য ৮ সেঃমিঃ, উচ্চতা ৬ সেঃমিঃ</vt:lpstr>
      <vt:lpstr>জোড়ায় কাজ </vt:lpstr>
      <vt:lpstr>একক কাজ</vt:lpstr>
      <vt:lpstr>মূল্যায়ন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henry</dc:creator>
  <cp:lastModifiedBy>UTPAL BISWAS</cp:lastModifiedBy>
  <cp:revision>92</cp:revision>
  <dcterms:created xsi:type="dcterms:W3CDTF">2006-08-16T00:00:00Z</dcterms:created>
  <dcterms:modified xsi:type="dcterms:W3CDTF">2022-03-28T20:38:49Z</dcterms:modified>
</cp:coreProperties>
</file>