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769C-BBE9-4511-926D-F4997D25F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76773-67FE-46B3-933D-B77A6313F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72E5E-665B-4156-AF07-95A2FAA1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A962-E37C-4014-BBD6-DD95110E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A92AC-65B4-4DED-A7FF-E345F5AF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8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0C50-7AA7-4DDC-9C7F-32EDE4BD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7F80F-ED06-4182-9284-0AA7D80F4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DB49E-8354-4376-BFE5-6CF9B845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EC36-8CAB-4FE0-8FA1-C7DD20ED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37D81-ABA3-490E-A64F-FE7598DA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68150-6602-4345-BB68-795F9C926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C7407-0B27-4572-BFB1-826F943F0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C8AD3-FFFA-44F5-B35C-D30C7834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FCD7-2DE4-4AB3-8136-C6C99C94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B1B56-FBEC-44A7-AC47-BE9FBFCB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DB727-AF7F-4F24-BD01-7C14F73C1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ADD4B-CA5B-4C4F-BD6F-E7702311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6BF94-D018-4A99-86F8-1C6E07D0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658C3-B119-489A-8EE5-754A2CC4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B825-A7B3-4B90-97BC-7664F1E5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8AE5-46F0-4FD4-8CF3-6FA66521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37022-66FE-446F-9A81-CBB368CE2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63B9-E52F-41FF-BF38-535D7151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745E8-2985-4A1A-B19B-DE0056CF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22E27-2DE9-407C-99AB-259382FD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5999-F8C8-4E9B-B37B-590E7105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E2CA3-AED8-4582-831D-613B0DF43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1F980-A206-46CA-A7FA-D9D8CAC00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FF8B0-ED49-41ED-A83A-83D5443E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39F0F-B5E6-4D87-96C9-802674D0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32D57-5E20-4EC9-878E-CA88F97A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3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55AC-05E1-4B08-AABE-CB4709E2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B1939-276E-4CD9-9F9B-66FE022BE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FE57-E0AC-480F-B1A0-7948604E9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6F19E-83A3-4EC6-9473-E1B3AC842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00DA3-508B-4054-BEE2-AF755A6DF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67BED-519D-46BE-A58C-4094B2BA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B4983-08B5-4F14-A44E-4805606B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59D456-EBEE-4890-B522-439FA6FD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6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3B93-9681-4E9E-88B9-003DB2DD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A1E45-68DB-4113-8381-48B2716E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6DA0F-4BF6-4990-9F8E-89737917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8B31D-55CC-430C-BAAA-EAE6F70D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4800F-37E3-4D2D-856D-37D22301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F8AF9-C766-4394-B121-E06D8FAC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2AE6-191E-4627-988B-9FC023C2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C35F-F31A-4D56-983F-103B8E7A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03B1B-616A-4AEB-B465-03BC1BE1F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99716-685F-4FC9-A60D-E1ABD1BE4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2D6A7-A68D-4239-9A49-D4489611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FB9C0-F91A-45EF-BCB6-AB36BF17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18871-6B70-4D30-B111-F7D9F96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C279-148B-4F45-8911-153BDE24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89F9E7-13EC-4F56-8602-79B7071C7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1919C-E3CA-4DED-BF48-6996B47A1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6D6FF-8297-41A8-ABD2-754A39B0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B3CCA-EF49-438E-8A32-63D7FBC9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4206F-B3E7-4DA3-BE88-4BCCB8C3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F1DD8D-E5AD-470D-855C-940BB67D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834D7-1D3B-4BFA-9DC4-D15450BAC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379EE-FBF5-46C7-BBA6-5FD11DD25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2FBDB-2F2A-4AF0-8E04-0702BE4BC2E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48DDF-DF96-4ED2-8A18-4D9E4EB2B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E3C57-97E1-4DCA-A59D-8342A014A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1D56-06E8-4DD1-A3AF-C854E126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1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0A27-53E9-4F54-B298-7EA410350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54844"/>
            <a:ext cx="12192000" cy="1490711"/>
          </a:xfrm>
        </p:spPr>
        <p:txBody>
          <a:bodyPr>
            <a:noAutofit/>
          </a:bodyPr>
          <a:lstStyle/>
          <a:p>
            <a:r>
              <a:rPr lang="en-US" sz="9600" cap="small" normalizeH="1" dirty="0">
                <a:latin typeface="Arial Black" panose="020B0A04020102020204" pitchFamily="34" charset="0"/>
              </a:rPr>
              <a:t>Revised Syllabus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41842-C597-4018-B4F1-B6CF9A3C5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459" y="2446374"/>
            <a:ext cx="9144000" cy="118309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Arial Narrow" panose="020B0606020202030204" pitchFamily="34" charset="0"/>
              </a:rPr>
              <a:t>Only for SSC Exam-2022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57B7F6E-EB63-447B-A1A1-4F6D8860E7CD}"/>
              </a:ext>
            </a:extLst>
          </p:cNvPr>
          <p:cNvSpPr txBox="1">
            <a:spLocks/>
          </p:cNvSpPr>
          <p:nvPr/>
        </p:nvSpPr>
        <p:spPr>
          <a:xfrm>
            <a:off x="1411459" y="4318781"/>
            <a:ext cx="9144000" cy="2373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Subject: English 1st Paper </a:t>
            </a:r>
          </a:p>
          <a:p>
            <a:r>
              <a:rPr lang="en-US" sz="6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Subject Code: 107 </a:t>
            </a:r>
            <a:endParaRPr lang="en-US" sz="69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4882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55"/>
    </mc:Choice>
    <mc:Fallback xmlns="">
      <p:transition spd="slow" advTm="1050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8FF64A-3B17-4A42-99D1-BE0F122D6FC9}"/>
              </a:ext>
            </a:extLst>
          </p:cNvPr>
          <p:cNvSpPr txBox="1"/>
          <p:nvPr/>
        </p:nvSpPr>
        <p:spPr>
          <a:xfrm>
            <a:off x="349347" y="365766"/>
            <a:ext cx="1149330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Sub: English 1st Paper </a:t>
            </a:r>
            <a:endParaRPr lang="en-US" sz="4400" b="0" i="0" u="none" strike="noStrike" baseline="0" dirty="0">
              <a:solidFill>
                <a:srgbClr val="000000"/>
              </a:solidFill>
              <a:highlight>
                <a:srgbClr val="FF0000"/>
              </a:highlight>
              <a:latin typeface="Calibri" panose="020F0502020204030204" pitchFamily="34" charset="0"/>
            </a:endParaRPr>
          </a:p>
          <a:p>
            <a:r>
              <a:rPr lang="en-US" sz="4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[The following 5 units have been taken from the EFT Text Book] Chapters &amp; Titles of the lessons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Franklin Gothic Demi" panose="020B0703020102020204" pitchFamily="34" charset="0"/>
              </a:rPr>
              <a:t>Unit 3: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 Events and Festivals 	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Franklin Gothic Demi" panose="020B0703020102020204" pitchFamily="34" charset="0"/>
              </a:rPr>
              <a:t>Unit 4: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 Are We Aware ? 	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Franklin Gothic Demi" panose="020B0703020102020204" pitchFamily="34" charset="0"/>
              </a:rPr>
              <a:t>Unit 5: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 Nature and Environment 	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Franklin Gothic Demi" panose="020B0703020102020204" pitchFamily="34" charset="0"/>
              </a:rPr>
              <a:t>Unit 7: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 People Who Stand Out 	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Franklin Gothic Demi" panose="020B0703020102020204" pitchFamily="34" charset="0"/>
              </a:rPr>
              <a:t>Unit 11: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Renewable Energy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Franklin Gothic Demi" panose="020B0703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4563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64"/>
    </mc:Choice>
    <mc:Fallback xmlns="">
      <p:transition spd="slow" advTm="43564"/>
    </mc:Fallback>
  </mc:AlternateContent>
  <p:extLst>
    <p:ext uri="{3A86A75C-4F4B-4683-9AE1-C65F6400EC91}">
      <p14:laserTraceLst xmlns:p14="http://schemas.microsoft.com/office/powerpoint/2010/main">
        <p14:tracePtLst>
          <p14:tracePt t="3163" x="4268788" y="6269038"/>
          <p14:tracePt t="3249" x="3252788" y="6662738"/>
          <p14:tracePt t="3259" x="3154363" y="6480175"/>
          <p14:tracePt t="3265" x="3081338" y="6261100"/>
          <p14:tracePt t="3274" x="2995613" y="6054725"/>
          <p14:tracePt t="3282" x="2935288" y="5822950"/>
          <p14:tracePt t="3290" x="2862263" y="5591175"/>
          <p14:tracePt t="3298" x="2849563" y="5348288"/>
          <p14:tracePt t="3305" x="2813050" y="5127625"/>
          <p14:tracePt t="3312" x="2801938" y="4970463"/>
          <p14:tracePt t="3321" x="2801938" y="4775200"/>
          <p14:tracePt t="3330" x="2801938" y="4592638"/>
          <p14:tracePt t="3337" x="2825750" y="4446588"/>
          <p14:tracePt t="3346" x="2862263" y="4275138"/>
          <p14:tracePt t="3353" x="2911475" y="4129088"/>
          <p14:tracePt t="3361" x="2984500" y="3995738"/>
          <p14:tracePt t="3369" x="3068638" y="3836988"/>
          <p14:tracePt t="3377" x="3167063" y="3703638"/>
          <p14:tracePt t="3386" x="3252788" y="3581400"/>
          <p14:tracePt t="3393" x="3349625" y="3471863"/>
          <p14:tracePt t="3401" x="3435350" y="3362325"/>
          <p14:tracePt t="3408" x="3532188" y="3240088"/>
          <p14:tracePt t="3417" x="3629025" y="3130550"/>
          <p14:tracePt t="3425" x="3738563" y="3021013"/>
          <p14:tracePt t="3433" x="3860800" y="2935288"/>
          <p14:tracePt t="3441" x="3970338" y="2862263"/>
          <p14:tracePt t="3449" x="4092575" y="2776538"/>
          <p14:tracePt t="3460" x="4214813" y="2703513"/>
          <p14:tracePt t="3467" x="4348163" y="2619375"/>
          <p14:tracePt t="3474" x="4445000" y="2533650"/>
          <p14:tracePt t="3482" x="4543425" y="2436813"/>
          <p14:tracePt t="3490" x="4616450" y="2338388"/>
          <p14:tracePt t="3500" x="4689475" y="2254250"/>
          <p14:tracePt t="3506" x="4725988" y="2168525"/>
          <p14:tracePt t="3513" x="4775200" y="2106613"/>
          <p14:tracePt t="3521" x="4811713" y="2058988"/>
          <p14:tracePt t="3530" x="4835525" y="2009775"/>
          <p14:tracePt t="3537" x="4859338" y="1960563"/>
          <p14:tracePt t="3548" x="4884738" y="1912938"/>
          <p14:tracePt t="3554" x="4921250" y="1876425"/>
          <p14:tracePt t="3562" x="4932363" y="1839913"/>
          <p14:tracePt t="3569" x="4957763" y="1790700"/>
          <p14:tracePt t="3578" x="4981575" y="1754188"/>
          <p14:tracePt t="3585" x="4994275" y="1730375"/>
          <p14:tracePt t="3594" x="5018088" y="1693863"/>
          <p14:tracePt t="3601" x="5030788" y="1657350"/>
          <p14:tracePt t="3608" x="5054600" y="1608138"/>
          <p14:tracePt t="3617" x="5078413" y="1595438"/>
          <p14:tracePt t="3625" x="5103813" y="1584325"/>
          <p14:tracePt t="3633" x="5114925" y="1571625"/>
          <p14:tracePt t="3643" x="5127625" y="1571625"/>
          <p14:tracePt t="3650" x="5151438" y="1546225"/>
          <p14:tracePt t="3659" x="5176838" y="1498600"/>
          <p14:tracePt t="3667" x="5187950" y="1473200"/>
          <p14:tracePt t="3674" x="5213350" y="1449388"/>
          <p14:tracePt t="3683" x="5213350" y="1412875"/>
          <p14:tracePt t="3690" x="5249863" y="1363663"/>
          <p14:tracePt t="3698" x="5273675" y="1316038"/>
          <p14:tracePt t="3705" x="5297488" y="1243013"/>
          <p14:tracePt t="3713" x="5322888" y="1169988"/>
          <p14:tracePt t="3721" x="5346700" y="1071563"/>
          <p14:tracePt t="3730" x="5370513" y="998538"/>
          <p14:tracePt t="3737" x="5383213" y="950913"/>
          <p14:tracePt t="3746" x="5408613" y="889000"/>
          <p14:tracePt t="3753" x="5408613" y="839788"/>
          <p14:tracePt t="3762" x="5408613" y="815975"/>
          <p14:tracePt t="3770" x="5408613" y="803275"/>
          <p14:tracePt t="3873" x="5408613" y="779463"/>
          <p14:tracePt t="3945" x="5383213" y="766763"/>
          <p14:tracePt t="3953" x="5370513" y="766763"/>
          <p14:tracePt t="3962" x="5359400" y="755650"/>
          <p14:tracePt t="3969" x="5334000" y="755650"/>
          <p14:tracePt t="3979" x="5297488" y="742950"/>
          <p14:tracePt t="3985" x="5260975" y="730250"/>
          <p14:tracePt t="3993" x="5213350" y="706438"/>
          <p14:tracePt t="4001" x="5151438" y="693738"/>
          <p14:tracePt t="4010" x="5103813" y="693738"/>
          <p14:tracePt t="4017" x="5041900" y="693738"/>
          <p14:tracePt t="4026" x="4968875" y="693738"/>
          <p14:tracePt t="4034" x="4895850" y="682625"/>
          <p14:tracePt t="4043" x="4786313" y="646113"/>
          <p14:tracePt t="4050" x="4702175" y="633413"/>
          <p14:tracePt t="4060" x="4640263" y="633413"/>
          <p14:tracePt t="4067" x="4579938" y="609600"/>
          <p14:tracePt t="4074" x="4543425" y="609600"/>
          <p14:tracePt t="4082" x="4518025" y="609600"/>
          <p14:tracePt t="4089" x="4506913" y="609600"/>
          <p14:tracePt t="4097" x="4494213" y="609600"/>
          <p14:tracePt t="4105" x="4470400" y="609600"/>
          <p14:tracePt t="4121" x="4445000" y="609600"/>
          <p14:tracePt t="4137" x="4433888" y="609600"/>
          <p14:tracePt t="4147" x="4421188" y="609600"/>
          <p14:tracePt t="4153" x="4408488" y="609600"/>
          <p14:tracePt t="4162" x="4397375" y="609600"/>
          <p14:tracePt t="4170" x="4384675" y="609600"/>
          <p14:tracePt t="4185" x="4360863" y="609600"/>
          <p14:tracePt t="4193" x="4348163" y="609600"/>
          <p14:tracePt t="4202" x="4324350" y="609600"/>
          <p14:tracePt t="4209" x="4287838" y="609600"/>
          <p14:tracePt t="4218" x="4262438" y="609600"/>
          <p14:tracePt t="4227" x="4238625" y="609600"/>
          <p14:tracePt t="4233" x="4202113" y="609600"/>
          <p14:tracePt t="4241" x="4165600" y="609600"/>
          <p14:tracePt t="4249" x="4129088" y="609600"/>
          <p14:tracePt t="4258" x="4092575" y="620713"/>
          <p14:tracePt t="4264" x="4056063" y="620713"/>
          <p14:tracePt t="4273" x="4006850" y="633413"/>
          <p14:tracePt t="4281" x="3983038" y="633413"/>
          <p14:tracePt t="4289" x="3959225" y="646113"/>
          <p14:tracePt t="4298" x="3933825" y="657225"/>
          <p14:tracePt t="4306" x="3910013" y="657225"/>
          <p14:tracePt t="4315" x="3884613" y="669925"/>
          <p14:tracePt t="4321" x="3860800" y="706438"/>
          <p14:tracePt t="4332" x="3836988" y="719138"/>
          <p14:tracePt t="4337" x="3787775" y="742950"/>
          <p14:tracePt t="4346" x="3763963" y="755650"/>
          <p14:tracePt t="4353" x="3738563" y="779463"/>
          <p14:tracePt t="4362" x="3714750" y="792163"/>
          <p14:tracePt t="4369" x="3665538" y="815975"/>
          <p14:tracePt t="4378" x="3605213" y="839788"/>
          <p14:tracePt t="4385" x="3544888" y="852488"/>
          <p14:tracePt t="4393" x="3519488" y="852488"/>
          <p14:tracePt t="4401" x="3495675" y="865188"/>
          <p14:tracePt t="4408" x="3459163" y="876300"/>
          <p14:tracePt t="4417" x="3435350" y="889000"/>
          <p14:tracePt t="4578" x="3471863" y="889000"/>
          <p14:tracePt t="4585" x="3532188" y="889000"/>
          <p14:tracePt t="4594" x="3629025" y="889000"/>
          <p14:tracePt t="4602" x="3763963" y="889000"/>
          <p14:tracePt t="4609" x="3921125" y="901700"/>
          <p14:tracePt t="4619" x="4092575" y="912813"/>
          <p14:tracePt t="4626" x="4262438" y="912813"/>
          <p14:tracePt t="4635" x="4445000" y="925513"/>
          <p14:tracePt t="4643" x="4591050" y="925513"/>
          <p14:tracePt t="4650" x="4702175" y="925513"/>
          <p14:tracePt t="4659" x="4799013" y="925513"/>
          <p14:tracePt t="4666" x="4872038" y="925513"/>
          <p14:tracePt t="4674" x="4921250" y="925513"/>
          <p14:tracePt t="4682" x="4968875" y="925513"/>
          <p14:tracePt t="4690" x="5005388" y="925513"/>
          <p14:tracePt t="4699" x="5041900" y="925513"/>
          <p14:tracePt t="4706" x="5067300" y="925513"/>
          <p14:tracePt t="4715" x="5091113" y="925513"/>
          <p14:tracePt t="4721" x="5127625" y="925513"/>
          <p14:tracePt t="4732" x="5164138" y="925513"/>
          <p14:tracePt t="4737" x="5237163" y="925513"/>
          <p14:tracePt t="4746" x="5310188" y="925513"/>
          <p14:tracePt t="4753" x="5395913" y="925513"/>
          <p14:tracePt t="4762" x="5481638" y="925513"/>
          <p14:tracePt t="4770" x="5554663" y="925513"/>
          <p14:tracePt t="4778" x="5664200" y="912813"/>
          <p14:tracePt t="4785" x="5773738" y="912813"/>
          <p14:tracePt t="4793" x="5857875" y="912813"/>
          <p14:tracePt t="4801" x="5956300" y="912813"/>
          <p14:tracePt t="4810" x="6065838" y="912813"/>
          <p14:tracePt t="4817" x="6175375" y="912813"/>
          <p14:tracePt t="4827" x="6272213" y="912813"/>
          <p14:tracePt t="4833" x="6394450" y="912813"/>
          <p14:tracePt t="4843" x="6503988" y="912813"/>
          <p14:tracePt t="4850" x="6600825" y="901700"/>
          <p14:tracePt t="4859" x="6699250" y="889000"/>
          <p14:tracePt t="4866" x="6796088" y="889000"/>
          <p14:tracePt t="4874" x="6894513" y="889000"/>
          <p14:tracePt t="4884" x="6967538" y="876300"/>
          <p14:tracePt t="4890" x="7051675" y="876300"/>
          <p14:tracePt t="4899" x="7113588" y="876300"/>
          <p14:tracePt t="4905" x="7150100" y="876300"/>
          <p14:tracePt t="4912" x="7186613" y="876300"/>
          <p14:tracePt t="4921" x="7210425" y="876300"/>
          <p14:tracePt t="4929" x="7234238" y="865188"/>
          <p14:tracePt t="4937" x="7246938" y="852488"/>
          <p14:tracePt t="4946" x="7270750" y="852488"/>
          <p14:tracePt t="4953" x="7296150" y="852488"/>
          <p14:tracePt t="4962" x="7332663" y="852488"/>
          <p14:tracePt t="4970" x="7405688" y="828675"/>
          <p14:tracePt t="4977" x="7502525" y="828675"/>
          <p14:tracePt t="4985" x="7600950" y="828675"/>
          <p14:tracePt t="4993" x="7673975" y="815975"/>
          <p14:tracePt t="5001" x="7758113" y="803275"/>
          <p14:tracePt t="5009" x="7856538" y="792163"/>
          <p14:tracePt t="5018" x="7940675" y="792163"/>
          <p14:tracePt t="5026" x="8002588" y="792163"/>
          <p14:tracePt t="5034" x="8039100" y="792163"/>
          <p14:tracePt t="5042" x="8112125" y="792163"/>
          <p14:tracePt t="5049" x="8172450" y="792163"/>
          <p14:tracePt t="5058" x="8221663" y="792163"/>
          <p14:tracePt t="5065" x="8281988" y="792163"/>
          <p14:tracePt t="5073" x="8355013" y="792163"/>
          <p14:tracePt t="5081" x="8477250" y="792163"/>
          <p14:tracePt t="5089" x="8599488" y="792163"/>
          <p14:tracePt t="5097" x="8720138" y="792163"/>
          <p14:tracePt t="5105" x="8842375" y="792163"/>
          <p14:tracePt t="5115" x="9013825" y="792163"/>
          <p14:tracePt t="5121" x="9147175" y="792163"/>
          <p14:tracePt t="5132" x="9293225" y="779463"/>
          <p14:tracePt t="5137" x="9451975" y="766763"/>
          <p14:tracePt t="5147" x="9561513" y="766763"/>
          <p14:tracePt t="5153" x="9645650" y="766763"/>
          <p14:tracePt t="5162" x="9707563" y="766763"/>
          <p14:tracePt t="5306" x="9720263" y="766763"/>
          <p14:tracePt t="5322" x="9707563" y="766763"/>
          <p14:tracePt t="5338" x="9694863" y="779463"/>
          <p14:tracePt t="5346" x="9671050" y="779463"/>
          <p14:tracePt t="5354" x="9658350" y="792163"/>
          <p14:tracePt t="5362" x="9634538" y="815975"/>
          <p14:tracePt t="5370" x="9598025" y="828675"/>
          <p14:tracePt t="5377" x="9572625" y="839788"/>
          <p14:tracePt t="5385" x="9536113" y="852488"/>
          <p14:tracePt t="5393" x="9512300" y="865188"/>
          <p14:tracePt t="5402" x="9475788" y="889000"/>
          <p14:tracePt t="5410" x="9439275" y="901700"/>
          <p14:tracePt t="5419" x="9378950" y="938213"/>
          <p14:tracePt t="5426" x="9293225" y="974725"/>
          <p14:tracePt t="5433" x="9183688" y="1011238"/>
          <p14:tracePt t="5441" x="9074150" y="1047750"/>
          <p14:tracePt t="5449" x="8928100" y="1084263"/>
          <p14:tracePt t="5458" x="8709025" y="1133475"/>
          <p14:tracePt t="5465" x="8440738" y="1217613"/>
          <p14:tracePt t="5473" x="8086725" y="1303338"/>
          <p14:tracePt t="5481" x="7734300" y="1339850"/>
          <p14:tracePt t="5489" x="7380288" y="1400175"/>
          <p14:tracePt t="5497" x="6942138" y="1462088"/>
          <p14:tracePt t="5505" x="6480175" y="1462088"/>
          <p14:tracePt t="5513" x="5980113" y="1462088"/>
          <p14:tracePt t="5521" x="5505450" y="1509713"/>
          <p14:tracePt t="5529" x="4968875" y="1546225"/>
          <p14:tracePt t="5537" x="4457700" y="1620838"/>
          <p14:tracePt t="5547" x="4079875" y="1657350"/>
          <p14:tracePt t="5553" x="3702050" y="1693863"/>
          <p14:tracePt t="5562" x="3349625" y="1754188"/>
          <p14:tracePt t="5569" x="3068638" y="1790700"/>
          <p14:tracePt t="5577" x="2813050" y="1827213"/>
          <p14:tracePt t="5585" x="2606675" y="1839913"/>
          <p14:tracePt t="5593" x="2447925" y="1876425"/>
          <p14:tracePt t="5601" x="2325688" y="1912938"/>
          <p14:tracePt t="5608" x="2241550" y="1912938"/>
          <p14:tracePt t="5617" x="2192338" y="1912938"/>
          <p14:tracePt t="5625" x="2143125" y="1912938"/>
          <p14:tracePt t="5633" x="2119313" y="1924050"/>
          <p14:tracePt t="5642" x="2106613" y="1924050"/>
          <p14:tracePt t="5649" x="2095500" y="1936750"/>
          <p14:tracePt t="5668" x="2082800" y="1949450"/>
          <p14:tracePt t="5674" x="2070100" y="1960563"/>
          <p14:tracePt t="5683" x="2058988" y="1960563"/>
          <p14:tracePt t="5690" x="2046288" y="1960563"/>
          <p14:tracePt t="5700" x="2033588" y="1960563"/>
          <p14:tracePt t="5705" x="2022475" y="1960563"/>
          <p14:tracePt t="5715" x="2009775" y="1973263"/>
          <p14:tracePt t="5721" x="1997075" y="1973263"/>
          <p14:tracePt t="5849" x="1973263" y="1973263"/>
          <p14:tracePt t="6001" x="1973263" y="1960563"/>
          <p14:tracePt t="6009" x="1985963" y="1960563"/>
          <p14:tracePt t="6017" x="1997075" y="1960563"/>
          <p14:tracePt t="6025" x="2022475" y="1949450"/>
          <p14:tracePt t="6034" x="2095500" y="1936750"/>
          <p14:tracePt t="6042" x="2168525" y="1912938"/>
          <p14:tracePt t="6050" x="2228850" y="1912938"/>
          <p14:tracePt t="6059" x="2301875" y="1900238"/>
          <p14:tracePt t="6067" x="2398713" y="1900238"/>
          <p14:tracePt t="6074" x="2508250" y="1900238"/>
          <p14:tracePt t="6083" x="2630488" y="1900238"/>
          <p14:tracePt t="6090" x="2716213" y="1887538"/>
          <p14:tracePt t="6097" x="2813050" y="1887538"/>
          <p14:tracePt t="6105" x="2911475" y="1887538"/>
          <p14:tracePt t="6113" x="3008313" y="1876425"/>
          <p14:tracePt t="6121" x="3057525" y="1863725"/>
          <p14:tracePt t="6129" x="3130550" y="1863725"/>
          <p14:tracePt t="6137" x="3178175" y="1863725"/>
          <p14:tracePt t="6146" x="3214688" y="1863725"/>
          <p14:tracePt t="6153" x="3263900" y="1863725"/>
          <p14:tracePt t="6162" x="3289300" y="1851025"/>
          <p14:tracePt t="6170" x="3325813" y="1851025"/>
          <p14:tracePt t="6177" x="3373438" y="1851025"/>
          <p14:tracePt t="6185" x="3386138" y="1851025"/>
          <p14:tracePt t="6193" x="3398838" y="1851025"/>
          <p14:tracePt t="6202" x="3422650" y="1851025"/>
          <p14:tracePt t="6209" x="3435350" y="1851025"/>
          <p14:tracePt t="6218" x="3446463" y="1839913"/>
          <p14:tracePt t="6226" x="3471863" y="1839913"/>
          <p14:tracePt t="6234" x="3482975" y="1827213"/>
          <p14:tracePt t="6243" x="3519488" y="1827213"/>
          <p14:tracePt t="6250" x="3556000" y="1814513"/>
          <p14:tracePt t="6259" x="3605213" y="1803400"/>
          <p14:tracePt t="6266" x="3665538" y="1803400"/>
          <p14:tracePt t="6274" x="3702050" y="1803400"/>
          <p14:tracePt t="6282" x="3727450" y="1803400"/>
          <p14:tracePt t="6290" x="3763963" y="1803400"/>
          <p14:tracePt t="6299" x="3824288" y="1803400"/>
          <p14:tracePt t="6306" x="3873500" y="1803400"/>
          <p14:tracePt t="6316" x="3921125" y="1803400"/>
          <p14:tracePt t="6321" x="3970338" y="1803400"/>
          <p14:tracePt t="6332" x="4019550" y="1803400"/>
          <p14:tracePt t="6337" x="4068763" y="1803400"/>
          <p14:tracePt t="6347" x="4129088" y="1790700"/>
          <p14:tracePt t="6353" x="4178300" y="1790700"/>
          <p14:tracePt t="6361" x="4202113" y="1790700"/>
          <p14:tracePt t="6368" x="4238625" y="1790700"/>
          <p14:tracePt t="6378" x="4262438" y="1778000"/>
          <p14:tracePt t="6385" x="4287838" y="1778000"/>
          <p14:tracePt t="6417" x="4298950" y="1766888"/>
          <p14:tracePt t="6481" x="4311650" y="1766888"/>
          <p14:tracePt t="6489" x="4324350" y="1766888"/>
          <p14:tracePt t="6497" x="4348163" y="1741488"/>
          <p14:tracePt t="6505" x="4371975" y="1741488"/>
          <p14:tracePt t="6512" x="4408488" y="1741488"/>
          <p14:tracePt t="6521" x="4445000" y="1741488"/>
          <p14:tracePt t="6529" x="4494213" y="1730375"/>
          <p14:tracePt t="6537" x="4518025" y="1730375"/>
          <p14:tracePt t="6547" x="4530725" y="1717675"/>
          <p14:tracePt t="6553" x="4554538" y="1717675"/>
          <p14:tracePt t="7138" x="4554538" y="1704975"/>
          <p14:tracePt t="7145" x="4579938" y="1704975"/>
          <p14:tracePt t="7152" x="4591050" y="1704975"/>
          <p14:tracePt t="7163" x="4603750" y="1704975"/>
          <p14:tracePt t="7169" x="4627563" y="1704975"/>
          <p14:tracePt t="7178" x="4676775" y="1704975"/>
          <p14:tracePt t="7185" x="4762500" y="1704975"/>
          <p14:tracePt t="7193" x="4884738" y="1704975"/>
          <p14:tracePt t="7201" x="5018088" y="1704975"/>
          <p14:tracePt t="7209" x="5200650" y="1693863"/>
          <p14:tracePt t="7217" x="5359400" y="1693863"/>
          <p14:tracePt t="7225" x="5518150" y="1693863"/>
          <p14:tracePt t="7233" x="5664200" y="1693863"/>
          <p14:tracePt t="7243" x="5810250" y="1693863"/>
          <p14:tracePt t="7250" x="5956300" y="1693863"/>
          <p14:tracePt t="7259" x="6102350" y="1693863"/>
          <p14:tracePt t="7267" x="6199188" y="1693863"/>
          <p14:tracePt t="7274" x="6297613" y="1693863"/>
          <p14:tracePt t="7284" x="6345238" y="1693863"/>
          <p14:tracePt t="7290" x="6370638" y="1693863"/>
          <p14:tracePt t="7385" x="6381750" y="1693863"/>
          <p14:tracePt t="7401" x="6394450" y="1693863"/>
          <p14:tracePt t="7457" x="6407150" y="1681163"/>
          <p14:tracePt t="7465" x="6418263" y="1668463"/>
          <p14:tracePt t="7475" x="6430963" y="1668463"/>
          <p14:tracePt t="7482" x="6443663" y="1668463"/>
          <p14:tracePt t="7490" x="6467475" y="1668463"/>
          <p14:tracePt t="7498" x="6503988" y="1681163"/>
          <p14:tracePt t="7506" x="6564313" y="1693863"/>
          <p14:tracePt t="7515" x="6626225" y="1693863"/>
          <p14:tracePt t="7521" x="6673850" y="1693863"/>
          <p14:tracePt t="7529" x="6746875" y="1704975"/>
          <p14:tracePt t="7537" x="6796088" y="1704975"/>
          <p14:tracePt t="7548" x="6821488" y="1704975"/>
          <p14:tracePt t="7553" x="6845300" y="1704975"/>
          <p14:tracePt t="7562" x="6881813" y="1704975"/>
          <p14:tracePt t="7569" x="6905625" y="1704975"/>
          <p14:tracePt t="7578" x="6931025" y="1704975"/>
          <p14:tracePt t="7593" x="6954838" y="1704975"/>
          <p14:tracePt t="7609" x="6967538" y="1704975"/>
          <p14:tracePt t="7617" x="6978650" y="1704975"/>
          <p14:tracePt t="7626" x="6991350" y="1681163"/>
          <p14:tracePt t="7633" x="7004050" y="1681163"/>
          <p14:tracePt t="7643" x="7015163" y="1681163"/>
          <p14:tracePt t="7650" x="7027863" y="1681163"/>
          <p14:tracePt t="7659" x="7051675" y="1681163"/>
          <p14:tracePt t="7667" x="7088188" y="1668463"/>
          <p14:tracePt t="7674" x="7113588" y="1668463"/>
          <p14:tracePt t="7683" x="7137400" y="1668463"/>
          <p14:tracePt t="7690" x="7150100" y="1668463"/>
          <p14:tracePt t="7699" x="7173913" y="1668463"/>
          <p14:tracePt t="7706" x="7186613" y="1668463"/>
          <p14:tracePt t="7715" x="7210425" y="1681163"/>
          <p14:tracePt t="7720" x="7246938" y="1681163"/>
          <p14:tracePt t="7729" x="7283450" y="1681163"/>
          <p14:tracePt t="7737" x="7307263" y="1693863"/>
          <p14:tracePt t="7746" x="7332663" y="1693863"/>
          <p14:tracePt t="7753" x="7356475" y="1693863"/>
          <p14:tracePt t="7763" x="7369175" y="1704975"/>
          <p14:tracePt t="7769" x="7392988" y="1717675"/>
          <p14:tracePt t="7777" x="7429500" y="1717675"/>
          <p14:tracePt t="7785" x="7453313" y="1730375"/>
          <p14:tracePt t="7793" x="7478713" y="1730375"/>
          <p14:tracePt t="7801" x="7489825" y="1730375"/>
          <p14:tracePt t="7818" x="7502525" y="1730375"/>
          <p14:tracePt t="7826" x="7526338" y="1730375"/>
          <p14:tracePt t="7833" x="7539038" y="1730375"/>
          <p14:tracePt t="7841" x="7551738" y="1730375"/>
          <p14:tracePt t="7849" x="7575550" y="1730375"/>
          <p14:tracePt t="7858" x="7600950" y="1730375"/>
          <p14:tracePt t="7865" x="7637463" y="1717675"/>
          <p14:tracePt t="7873" x="7673975" y="1704975"/>
          <p14:tracePt t="7881" x="7697788" y="1693863"/>
          <p14:tracePt t="7889" x="7721600" y="1693863"/>
          <p14:tracePt t="7898" x="7758113" y="1693863"/>
          <p14:tracePt t="7906" x="7758113" y="1681163"/>
          <p14:tracePt t="7915" x="7783513" y="1668463"/>
          <p14:tracePt t="7921" x="7794625" y="1668463"/>
          <p14:tracePt t="7930" x="7820025" y="1668463"/>
          <p14:tracePt t="7937" x="7831138" y="1668463"/>
          <p14:tracePt t="7946" x="7856538" y="1657350"/>
          <p14:tracePt t="7953" x="7893050" y="1657350"/>
          <p14:tracePt t="7963" x="7916863" y="1644650"/>
          <p14:tracePt t="7969" x="7966075" y="1644650"/>
          <p14:tracePt t="7977" x="8002588" y="1644650"/>
          <p14:tracePt t="7985" x="8050213" y="1644650"/>
          <p14:tracePt t="7993" x="8123238" y="1644650"/>
          <p14:tracePt t="8001" x="8172450" y="1644650"/>
          <p14:tracePt t="8008" x="8232775" y="1644650"/>
          <p14:tracePt t="8017" x="8294688" y="1631950"/>
          <p14:tracePt t="8026" x="8318500" y="1631950"/>
          <p14:tracePt t="8033" x="8355013" y="1631950"/>
          <p14:tracePt t="8043" x="8380413" y="1631950"/>
          <p14:tracePt t="8098" x="8391525" y="1631950"/>
          <p14:tracePt t="8104" x="8404225" y="1631950"/>
          <p14:tracePt t="8113" x="8416925" y="1631950"/>
          <p14:tracePt t="8121" x="8428038" y="1631950"/>
          <p14:tracePt t="8129" x="8453438" y="1631950"/>
          <p14:tracePt t="8137" x="8489950" y="1631950"/>
          <p14:tracePt t="8146" x="8513763" y="1631950"/>
          <p14:tracePt t="8153" x="8537575" y="1631950"/>
          <p14:tracePt t="8163" x="8562975" y="1631950"/>
          <p14:tracePt t="8169" x="8586788" y="1631950"/>
          <p14:tracePt t="8177" x="8610600" y="1631950"/>
          <p14:tracePt t="8185" x="8636000" y="1631950"/>
          <p14:tracePt t="8193" x="8659813" y="1631950"/>
          <p14:tracePt t="8201" x="8720138" y="1631950"/>
          <p14:tracePt t="8208" x="8805863" y="1657350"/>
          <p14:tracePt t="8216" x="8915400" y="1668463"/>
          <p14:tracePt t="8225" x="9037638" y="1681163"/>
          <p14:tracePt t="8233" x="9159875" y="1681163"/>
          <p14:tracePt t="8241" x="9293225" y="1681163"/>
          <p14:tracePt t="8249" x="9402763" y="1681163"/>
          <p14:tracePt t="8258" x="9525000" y="1704975"/>
          <p14:tracePt t="8265" x="9621838" y="1717675"/>
          <p14:tracePt t="8273" x="9707563" y="1741488"/>
          <p14:tracePt t="8281" x="9756775" y="1741488"/>
          <p14:tracePt t="8290" x="9780588" y="1741488"/>
          <p14:tracePt t="8353" x="9804400" y="1741488"/>
          <p14:tracePt t="8380" x="9817100" y="1741488"/>
          <p14:tracePt t="8449" x="9840913" y="1741488"/>
          <p14:tracePt t="8459" x="9853613" y="1730375"/>
          <p14:tracePt t="8466" x="9877425" y="1730375"/>
          <p14:tracePt t="8474" x="9926638" y="1730375"/>
          <p14:tracePt t="8483" x="9963150" y="1730375"/>
          <p14:tracePt t="8490" x="10012363" y="1730375"/>
          <p14:tracePt t="8499" x="10048875" y="1730375"/>
          <p14:tracePt t="8505" x="10085388" y="1730375"/>
          <p14:tracePt t="8513" x="10145713" y="1730375"/>
          <p14:tracePt t="8526" x="10218738" y="1730375"/>
          <p14:tracePt t="8530" x="10279063" y="1730375"/>
          <p14:tracePt t="8537" x="10328275" y="1730375"/>
          <p14:tracePt t="8546" x="10364788" y="1730375"/>
          <p14:tracePt t="8553" x="10414000" y="1730375"/>
          <p14:tracePt t="8562" x="10450513" y="1741488"/>
          <p14:tracePt t="8569" x="10487025" y="1741488"/>
          <p14:tracePt t="8577" x="10510838" y="1741488"/>
          <p14:tracePt t="8585" x="10523538" y="1741488"/>
          <p14:tracePt t="8593" x="10536238" y="1741488"/>
          <p14:tracePt t="8601" x="10547350" y="1754188"/>
          <p14:tracePt t="8721" x="10547350" y="1766888"/>
          <p14:tracePt t="8729" x="10547350" y="1778000"/>
          <p14:tracePt t="8737" x="10536238" y="1778000"/>
          <p14:tracePt t="8746" x="10523538" y="1790700"/>
          <p14:tracePt t="8753" x="10487025" y="1803400"/>
          <p14:tracePt t="8762" x="10401300" y="1863725"/>
          <p14:tracePt t="8769" x="10267950" y="1936750"/>
          <p14:tracePt t="8779" x="10121900" y="2046288"/>
          <p14:tracePt t="8785" x="9866313" y="2217738"/>
          <p14:tracePt t="8793" x="9561513" y="2436813"/>
          <p14:tracePt t="8801" x="9256713" y="2655888"/>
          <p14:tracePt t="8809" x="8964613" y="2838450"/>
          <p14:tracePt t="8817" x="8745538" y="2935288"/>
          <p14:tracePt t="8826" x="8550275" y="3044825"/>
          <p14:tracePt t="8834" x="8367713" y="3143250"/>
          <p14:tracePt t="8843" x="8196263" y="3252788"/>
          <p14:tracePt t="8850" x="8075613" y="3349625"/>
          <p14:tracePt t="8859" x="7977188" y="3448050"/>
          <p14:tracePt t="8867" x="7856538" y="3532188"/>
          <p14:tracePt t="8874" x="7758113" y="3605213"/>
          <p14:tracePt t="8883" x="7661275" y="3703638"/>
          <p14:tracePt t="8890" x="7539038" y="3776663"/>
          <p14:tracePt t="8901" x="7405688" y="3836988"/>
          <p14:tracePt t="8906" x="7283450" y="3897313"/>
          <p14:tracePt t="8915" x="7161213" y="3959225"/>
          <p14:tracePt t="8921" x="7027863" y="4019550"/>
          <p14:tracePt t="8929" x="6858000" y="4081463"/>
          <p14:tracePt t="8937" x="6662738" y="4117975"/>
          <p14:tracePt t="8946" x="6503988" y="4165600"/>
          <p14:tracePt t="8953" x="6321425" y="4178300"/>
          <p14:tracePt t="8963" x="6162675" y="4178300"/>
          <p14:tracePt t="8969" x="6029325" y="4178300"/>
          <p14:tracePt t="8978" x="5930900" y="4178300"/>
          <p14:tracePt t="8985" x="5846763" y="4178300"/>
          <p14:tracePt t="8993" x="5784850" y="4178300"/>
          <p14:tracePt t="9000" x="5724525" y="4178300"/>
          <p14:tracePt t="9008" x="5688013" y="4178300"/>
          <p14:tracePt t="9017" x="5651500" y="4178300"/>
          <p14:tracePt t="9081" x="5638800" y="4178300"/>
          <p14:tracePt t="9090" x="5614988" y="4178300"/>
          <p14:tracePt t="9099" x="5565775" y="4165600"/>
          <p14:tracePt t="9106" x="5445125" y="4141788"/>
          <p14:tracePt t="9115" x="5297488" y="4081463"/>
          <p14:tracePt t="9122" x="5151438" y="4043363"/>
          <p14:tracePt t="9131" x="4981575" y="3983038"/>
          <p14:tracePt t="9137" x="4835525" y="3946525"/>
          <p14:tracePt t="9147" x="4725988" y="3922713"/>
          <p14:tracePt t="9153" x="4603750" y="3910013"/>
          <p14:tracePt t="9162" x="4470400" y="3897313"/>
          <p14:tracePt t="9169" x="4335463" y="3860800"/>
          <p14:tracePt t="9177" x="4238625" y="3849688"/>
          <p14:tracePt t="9184" x="4152900" y="3813175"/>
          <p14:tracePt t="9193" x="4068763" y="3800475"/>
          <p14:tracePt t="9201" x="3983038" y="3800475"/>
          <p14:tracePt t="9209" x="3897313" y="3787775"/>
          <p14:tracePt t="9217" x="3811588" y="3763963"/>
          <p14:tracePt t="9224" x="3714750" y="3751263"/>
          <p14:tracePt t="9233" x="3617913" y="3751263"/>
          <p14:tracePt t="9242" x="3519488" y="3740150"/>
          <p14:tracePt t="9249" x="3422650" y="3714750"/>
          <p14:tracePt t="9259" x="3349625" y="3714750"/>
          <p14:tracePt t="9266" x="3300413" y="3714750"/>
          <p14:tracePt t="9276" x="3227388" y="3703638"/>
          <p14:tracePt t="9283" x="3190875" y="3690938"/>
          <p14:tracePt t="9289" x="3167063" y="3690938"/>
          <p14:tracePt t="9297" x="3141663" y="3678238"/>
          <p14:tracePt t="9304" x="3117850" y="3667125"/>
          <p14:tracePt t="9313" x="3105150" y="3667125"/>
          <p14:tracePt t="9337" x="3081338" y="3654425"/>
          <p14:tracePt t="9346" x="3068638" y="3641725"/>
          <p14:tracePt t="9354" x="3044825" y="3641725"/>
          <p14:tracePt t="9363" x="2995613" y="3617913"/>
          <p14:tracePt t="9370" x="2959100" y="3605213"/>
          <p14:tracePt t="9377" x="2922588" y="3594100"/>
          <p14:tracePt t="9385" x="2886075" y="3581400"/>
          <p14:tracePt t="9393" x="2825750" y="3568700"/>
          <p14:tracePt t="9401" x="2801938" y="3557588"/>
          <p14:tracePt t="9409" x="2776538" y="3544888"/>
          <p14:tracePt t="9418" x="2752725" y="3544888"/>
          <p14:tracePt t="9425" x="2740025" y="3521075"/>
          <p14:tracePt t="9433" x="2728913" y="3521075"/>
          <p14:tracePt t="9441" x="2703513" y="3521075"/>
          <p14:tracePt t="9449" x="2679700" y="3495675"/>
          <p14:tracePt t="9458" x="2667000" y="3484563"/>
          <p14:tracePt t="9465" x="2643188" y="3471863"/>
          <p14:tracePt t="9473" x="2630488" y="3471863"/>
          <p14:tracePt t="9547" x="2619375" y="3459163"/>
          <p14:tracePt t="9562" x="2619375" y="3448050"/>
          <p14:tracePt t="9569" x="2619375" y="3435350"/>
          <p14:tracePt t="9578" x="2619375" y="3409950"/>
          <p14:tracePt t="9584" x="2619375" y="3373438"/>
          <p14:tracePt t="9593" x="2630488" y="3313113"/>
          <p14:tracePt t="9601" x="2655888" y="3276600"/>
          <p14:tracePt t="9609" x="2667000" y="3227388"/>
          <p14:tracePt t="9617" x="2703513" y="3179763"/>
          <p14:tracePt t="9625" x="2740025" y="3117850"/>
          <p14:tracePt t="9633" x="2765425" y="3081338"/>
          <p14:tracePt t="9641" x="2801938" y="3021013"/>
          <p14:tracePt t="9649" x="2838450" y="2997200"/>
          <p14:tracePt t="9658" x="2849563" y="2971800"/>
          <p14:tracePt t="9664" x="2874963" y="2935288"/>
          <p14:tracePt t="9673" x="2874963" y="2898775"/>
          <p14:tracePt t="9680" x="2874963" y="2874963"/>
          <p14:tracePt t="9689" x="2886075" y="2874963"/>
          <p14:tracePt t="9697" x="2886075" y="2851150"/>
          <p14:tracePt t="9705" x="2898775" y="2851150"/>
          <p14:tracePt t="9738" x="2898775" y="2838450"/>
          <p14:tracePt t="9746" x="2898775" y="2814638"/>
          <p14:tracePt t="9754" x="2911475" y="2814638"/>
          <p14:tracePt t="9762" x="2911475" y="2801938"/>
          <p14:tracePt t="9770" x="2922588" y="2801938"/>
          <p14:tracePt t="9777" x="2935288" y="2801938"/>
          <p14:tracePt t="9786" x="2947988" y="2789238"/>
          <p14:tracePt t="9802" x="2947988" y="2776538"/>
          <p14:tracePt t="9809" x="2959100" y="2776538"/>
          <p14:tracePt t="9818" x="2971800" y="2765425"/>
          <p14:tracePt t="9826" x="2984500" y="2765425"/>
          <p14:tracePt t="9834" x="2984500" y="2752725"/>
          <p14:tracePt t="9842" x="3008313" y="2740025"/>
          <p14:tracePt t="9850" x="3032125" y="2740025"/>
          <p14:tracePt t="9859" x="3057525" y="2740025"/>
          <p14:tracePt t="9865" x="3094038" y="2703513"/>
          <p14:tracePt t="9874" x="3117850" y="2692400"/>
          <p14:tracePt t="9882" x="3154363" y="2679700"/>
          <p14:tracePt t="9890" x="3178175" y="2655888"/>
          <p14:tracePt t="9899" x="3214688" y="2630488"/>
          <p14:tracePt t="9906" x="3240088" y="2630488"/>
          <p14:tracePt t="9915" x="3252788" y="2606675"/>
          <p14:tracePt t="9921" x="3276600" y="2606675"/>
          <p14:tracePt t="9931" x="3289300" y="2570163"/>
          <p14:tracePt t="9937" x="3300413" y="2570163"/>
          <p14:tracePt t="9954" x="3313113" y="2570163"/>
          <p14:tracePt t="10025" x="3325813" y="2570163"/>
          <p14:tracePt t="10033" x="3349625" y="2570163"/>
          <p14:tracePt t="10050" x="3362325" y="2570163"/>
          <p14:tracePt t="10066" x="3386138" y="2557463"/>
          <p14:tracePt t="10737" x="3398838" y="2557463"/>
          <p14:tracePt t="10746" x="3409950" y="2557463"/>
          <p14:tracePt t="10754" x="3446463" y="2546350"/>
          <p14:tracePt t="10762" x="3482975" y="2546350"/>
          <p14:tracePt t="10768" x="3495675" y="2533650"/>
          <p14:tracePt t="10778" x="3508375" y="2533650"/>
          <p14:tracePt t="10817" x="3532188" y="2533650"/>
          <p14:tracePt t="10833" x="3556000" y="2533650"/>
          <p14:tracePt t="10842" x="3605213" y="2533650"/>
          <p14:tracePt t="10850" x="3690938" y="2533650"/>
          <p14:tracePt t="10859" x="3800475" y="2533650"/>
          <p14:tracePt t="10866" x="3933825" y="2533650"/>
          <p14:tracePt t="10875" x="4068763" y="2533650"/>
          <p14:tracePt t="10883" x="4202113" y="2533650"/>
          <p14:tracePt t="10890" x="4384675" y="2533650"/>
          <p14:tracePt t="10900" x="4567238" y="2533650"/>
          <p14:tracePt t="10906" x="4762500" y="2520950"/>
          <p14:tracePt t="10914" x="4921250" y="2520950"/>
          <p14:tracePt t="10920" x="5067300" y="2520950"/>
          <p14:tracePt t="10929" x="5200650" y="2520950"/>
          <p14:tracePt t="10937" x="5286375" y="2497138"/>
          <p14:tracePt t="10946" x="5322888" y="2497138"/>
          <p14:tracePt t="10953" x="5334000" y="2473325"/>
          <p14:tracePt t="10963" x="5346700" y="2473325"/>
          <p14:tracePt t="11049" x="5359400" y="2460625"/>
          <p14:tracePt t="11066" x="5370513" y="2447925"/>
          <p14:tracePt t="11075" x="5383213" y="2436813"/>
          <p14:tracePt t="11090" x="5408613" y="2436813"/>
          <p14:tracePt t="11099" x="5408613" y="2424113"/>
          <p14:tracePt t="11106" x="5419725" y="2424113"/>
          <p14:tracePt t="11114" x="5419725" y="2411413"/>
          <p14:tracePt t="11169" x="5445125" y="2411413"/>
          <p14:tracePt t="11185" x="5481638" y="2400300"/>
          <p14:tracePt t="11194" x="5518150" y="2400300"/>
          <p14:tracePt t="11201" x="5554663" y="2400300"/>
          <p14:tracePt t="11210" x="5591175" y="2400300"/>
          <p14:tracePt t="11217" x="5627688" y="2400300"/>
          <p14:tracePt t="11226" x="5664200" y="2400300"/>
          <p14:tracePt t="11234" x="5711825" y="2400300"/>
          <p14:tracePt t="11243" x="5748338" y="2400300"/>
          <p14:tracePt t="11250" x="5810250" y="2400300"/>
          <p14:tracePt t="11259" x="5883275" y="2387600"/>
          <p14:tracePt t="11266" x="5930900" y="2387600"/>
          <p14:tracePt t="11274" x="5967413" y="2387600"/>
          <p14:tracePt t="11284" x="6016625" y="2387600"/>
          <p14:tracePt t="11290" x="6029325" y="2387600"/>
          <p14:tracePt t="11585" x="6040438" y="2374900"/>
          <p14:tracePt t="11937" x="6076950" y="2363788"/>
          <p14:tracePt t="11946" x="6126163" y="2351088"/>
          <p14:tracePt t="11959" x="6224588" y="2338388"/>
          <p14:tracePt t="11961" x="6321425" y="2290763"/>
          <p14:tracePt t="11968" x="6407150" y="2254250"/>
          <p14:tracePt t="11979" x="6503988" y="2228850"/>
          <p14:tracePt t="11985" x="6589713" y="2217738"/>
          <p14:tracePt t="11994" x="6686550" y="2205038"/>
          <p14:tracePt t="12001" x="6808788" y="2192338"/>
          <p14:tracePt t="12009" x="6905625" y="2192338"/>
          <p14:tracePt t="12017" x="6954838" y="2192338"/>
          <p14:tracePt t="12024" x="6978650" y="2192338"/>
          <p14:tracePt t="12033" x="6991350" y="2192338"/>
          <p14:tracePt t="12106" x="7004050" y="2192338"/>
          <p14:tracePt t="12113" x="7015163" y="2179638"/>
          <p14:tracePt t="12121" x="7027863" y="2179638"/>
          <p14:tracePt t="12129" x="7051675" y="2179638"/>
          <p14:tracePt t="12137" x="7077075" y="2179638"/>
          <p14:tracePt t="12146" x="7113588" y="2179638"/>
          <p14:tracePt t="12154" x="7150100" y="2179638"/>
          <p14:tracePt t="12162" x="7186613" y="2168525"/>
          <p14:tracePt t="12169" x="7197725" y="2168525"/>
          <p14:tracePt t="12178" x="7210425" y="2168525"/>
          <p14:tracePt t="12185" x="7210425" y="2143125"/>
          <p14:tracePt t="12249" x="7223125" y="2132013"/>
          <p14:tracePt t="12265" x="7234238" y="2119313"/>
          <p14:tracePt t="12273" x="7246938" y="2119313"/>
          <p14:tracePt t="12281" x="7246938" y="2106613"/>
          <p14:tracePt t="12289" x="7270750" y="2106613"/>
          <p14:tracePt t="12298" x="7296150" y="2106613"/>
          <p14:tracePt t="12306" x="7319963" y="2106613"/>
          <p14:tracePt t="12315" x="7332663" y="2106613"/>
          <p14:tracePt t="12322" x="7356475" y="2106613"/>
          <p14:tracePt t="12332" x="7380288" y="2106613"/>
          <p14:tracePt t="12337" x="7392988" y="2106613"/>
          <p14:tracePt t="12347" x="7405688" y="2106613"/>
          <p14:tracePt t="12353" x="7416800" y="2106613"/>
          <p14:tracePt t="12362" x="7453313" y="2106613"/>
          <p14:tracePt t="12370" x="7489825" y="2106613"/>
          <p14:tracePt t="12377" x="7539038" y="2119313"/>
          <p14:tracePt t="12385" x="7600950" y="2132013"/>
          <p14:tracePt t="12394" x="7661275" y="2132013"/>
          <p14:tracePt t="12401" x="7734300" y="2132013"/>
          <p14:tracePt t="12409" x="7807325" y="2132013"/>
          <p14:tracePt t="12417" x="7856538" y="2132013"/>
          <p14:tracePt t="12425" x="7904163" y="2132013"/>
          <p14:tracePt t="12433" x="7929563" y="2132013"/>
          <p14:tracePt t="12441" x="7940675" y="2132013"/>
          <p14:tracePt t="12449" x="7953375" y="2132013"/>
          <p14:tracePt t="12497" x="7966075" y="2132013"/>
          <p14:tracePt t="12513" x="7977188" y="2132013"/>
          <p14:tracePt t="12521" x="7989888" y="2132013"/>
          <p14:tracePt t="12548" x="8002588" y="2132013"/>
          <p14:tracePt t="12658" x="8026400" y="2132013"/>
          <p14:tracePt t="12675" x="8050213" y="2132013"/>
          <p14:tracePt t="12682" x="8086725" y="2143125"/>
          <p14:tracePt t="12690" x="8123238" y="2143125"/>
          <p14:tracePt t="12698" x="8148638" y="2143125"/>
          <p14:tracePt t="12706" x="8196263" y="2168525"/>
          <p14:tracePt t="12715" x="8232775" y="2168525"/>
          <p14:tracePt t="12722" x="8270875" y="2179638"/>
          <p14:tracePt t="12731" x="8294688" y="2192338"/>
          <p14:tracePt t="12737" x="8318500" y="2192338"/>
          <p14:tracePt t="12747" x="8343900" y="2205038"/>
          <p14:tracePt t="12769" x="8367713" y="2217738"/>
          <p14:tracePt t="12795" x="8380413" y="2217738"/>
          <p14:tracePt t="12801" x="8391525" y="2217738"/>
          <p14:tracePt t="12808" x="8404225" y="2217738"/>
          <p14:tracePt t="12817" x="8416925" y="2217738"/>
          <p14:tracePt t="12825" x="8428038" y="2217738"/>
          <p14:tracePt t="12833" x="8440738" y="2217738"/>
          <p14:tracePt t="12843" x="8453438" y="2217738"/>
          <p14:tracePt t="12849" x="8489950" y="2217738"/>
          <p14:tracePt t="12859" x="8537575" y="2217738"/>
          <p14:tracePt t="12866" x="8586788" y="2217738"/>
          <p14:tracePt t="12876" x="8636000" y="2217738"/>
          <p14:tracePt t="12883" x="8683625" y="2205038"/>
          <p14:tracePt t="12889" x="8745538" y="2192338"/>
          <p14:tracePt t="12896" x="8829675" y="2192338"/>
          <p14:tracePt t="12904" x="8928100" y="2228850"/>
          <p14:tracePt t="12913" x="9037638" y="2265363"/>
          <p14:tracePt t="12921" x="9123363" y="2265363"/>
          <p14:tracePt t="12929" x="9196388" y="2278063"/>
          <p14:tracePt t="12937" x="9244013" y="2290763"/>
          <p14:tracePt t="12946" x="9280525" y="2301875"/>
          <p14:tracePt t="12953" x="9317038" y="2301875"/>
          <p14:tracePt t="12963" x="9342438" y="2301875"/>
          <p14:tracePt t="12969" x="9366250" y="2301875"/>
          <p14:tracePt t="12979" x="9390063" y="2301875"/>
          <p14:tracePt t="12986" x="9415463" y="2301875"/>
          <p14:tracePt t="12993" x="9426575" y="2301875"/>
          <p14:tracePt t="13001" x="9451975" y="2314575"/>
          <p14:tracePt t="13009" x="9475788" y="2314575"/>
          <p14:tracePt t="13017" x="9499600" y="2314575"/>
          <p14:tracePt t="13026" x="9536113" y="2314575"/>
          <p14:tracePt t="13035" x="9572625" y="2314575"/>
          <p14:tracePt t="13042" x="9621838" y="2314575"/>
          <p14:tracePt t="13049" x="9671050" y="2314575"/>
          <p14:tracePt t="13058" x="9694863" y="2314575"/>
          <p14:tracePt t="13065" x="9731375" y="2314575"/>
          <p14:tracePt t="13075" x="9767888" y="2314575"/>
          <p14:tracePt t="13081" x="9793288" y="2314575"/>
          <p14:tracePt t="13089" x="9817100" y="2314575"/>
          <p14:tracePt t="13097" x="9829800" y="2314575"/>
          <p14:tracePt t="13106" x="9840913" y="2314575"/>
          <p14:tracePt t="13115" x="9866313" y="2314575"/>
          <p14:tracePt t="13121" x="9877425" y="2314575"/>
          <p14:tracePt t="13137" x="9902825" y="2314575"/>
          <p14:tracePt t="13154" x="9926638" y="2314575"/>
          <p14:tracePt t="13162" x="9939338" y="2314575"/>
          <p14:tracePt t="13169" x="9950450" y="2314575"/>
          <p14:tracePt t="13178" x="9963150" y="2314575"/>
          <p14:tracePt t="13184" x="9975850" y="2314575"/>
          <p14:tracePt t="13193" x="9999663" y="2314575"/>
          <p14:tracePt t="13201" x="10036175" y="2314575"/>
          <p14:tracePt t="13209" x="10109200" y="2327275"/>
          <p14:tracePt t="13217" x="10158413" y="2327275"/>
          <p14:tracePt t="13227" x="10242550" y="2327275"/>
          <p14:tracePt t="13234" x="10340975" y="2338388"/>
          <p14:tracePt t="13243" x="10437813" y="2363788"/>
          <p14:tracePt t="13250" x="10560050" y="2387600"/>
          <p14:tracePt t="13259" x="10669588" y="2411413"/>
          <p14:tracePt t="13267" x="10766425" y="2424113"/>
          <p14:tracePt t="13275" x="10852150" y="2436813"/>
          <p14:tracePt t="13283" x="10925175" y="2447925"/>
          <p14:tracePt t="13290" x="10974388" y="2447925"/>
          <p14:tracePt t="13299" x="10985500" y="2447925"/>
          <p14:tracePt t="13402" x="10998200" y="2447925"/>
          <p14:tracePt t="13418" x="10998200" y="2460625"/>
          <p14:tracePt t="13433" x="10998200" y="2484438"/>
          <p14:tracePt t="13466" x="10998200" y="2509838"/>
          <p14:tracePt t="13481" x="10985500" y="2520950"/>
          <p14:tracePt t="13490" x="10985500" y="2533650"/>
          <p14:tracePt t="13499" x="10985500" y="2546350"/>
          <p14:tracePt t="13506" x="10974388" y="2557463"/>
          <p14:tracePt t="13515" x="10974388" y="2582863"/>
          <p14:tracePt t="13532" x="10961688" y="2606675"/>
          <p14:tracePt t="13537" x="10948988" y="2606675"/>
          <p14:tracePt t="13545" x="10948988" y="2619375"/>
          <p14:tracePt t="13553" x="10937875" y="2630488"/>
          <p14:tracePt t="13561" x="10937875" y="2643188"/>
          <p14:tracePt t="13570" x="10937875" y="2655888"/>
          <p14:tracePt t="13579" x="10937875" y="2667000"/>
          <p14:tracePt t="13600" x="10937875" y="2679700"/>
          <p14:tracePt t="13609" x="10925175" y="2692400"/>
          <p14:tracePt t="13617" x="10901363" y="2692400"/>
          <p14:tracePt t="13624" x="10888663" y="2716213"/>
          <p14:tracePt t="13642" x="10888663" y="2740025"/>
          <p14:tracePt t="13954" x="10875963" y="2740025"/>
          <p14:tracePt t="13962" x="10852150" y="2740025"/>
          <p14:tracePt t="13968" x="10839450" y="2765425"/>
          <p14:tracePt t="13979" x="10828338" y="2765425"/>
          <p14:tracePt t="13985" x="10828338" y="2789238"/>
          <p14:tracePt t="13994" x="10815638" y="2789238"/>
          <p14:tracePt t="14001" x="10802938" y="2801938"/>
          <p14:tracePt t="14009" x="10802938" y="2814638"/>
          <p14:tracePt t="14017" x="10791825" y="2825750"/>
          <p14:tracePt t="14089" x="10791825" y="2838450"/>
          <p14:tracePt t="14097" x="10791825" y="2851150"/>
          <p14:tracePt t="14105" x="10791825" y="2862263"/>
          <p14:tracePt t="14113" x="10779125" y="2898775"/>
          <p14:tracePt t="14121" x="10766425" y="2960688"/>
          <p14:tracePt t="14129" x="10755313" y="3008313"/>
          <p14:tracePt t="14137" x="10729913" y="3070225"/>
          <p14:tracePt t="14146" x="10706100" y="3117850"/>
          <p14:tracePt t="14153" x="10682288" y="3179763"/>
          <p14:tracePt t="14162" x="10656888" y="3263900"/>
          <p14:tracePt t="14169" x="10645775" y="3362325"/>
          <p14:tracePt t="14178" x="10609263" y="3448050"/>
          <p14:tracePt t="14185" x="10572750" y="3532188"/>
          <p14:tracePt t="14193" x="10547350" y="3641725"/>
          <p14:tracePt t="14201" x="10523538" y="3727450"/>
          <p14:tracePt t="14208" x="10499725" y="3787775"/>
          <p14:tracePt t="14217" x="10463213" y="3849688"/>
          <p14:tracePt t="14224" x="10463213" y="3886200"/>
          <p14:tracePt t="14233" x="10450513" y="3933825"/>
          <p14:tracePt t="14241" x="10426700" y="3983038"/>
          <p14:tracePt t="14249" x="10388600" y="4019550"/>
          <p14:tracePt t="14258" x="10377488" y="4068763"/>
          <p14:tracePt t="14265" x="10340975" y="4105275"/>
          <p14:tracePt t="14275" x="10315575" y="4165600"/>
          <p14:tracePt t="14282" x="10304463" y="4202113"/>
          <p14:tracePt t="14290" x="10267950" y="4251325"/>
          <p14:tracePt t="14299" x="10242550" y="4287838"/>
          <p14:tracePt t="14305" x="10231438" y="4337050"/>
          <p14:tracePt t="14315" x="10218738" y="4373563"/>
          <p14:tracePt t="14322" x="10206038" y="4397375"/>
          <p14:tracePt t="14332" x="10194925" y="4433888"/>
          <p14:tracePt t="14337" x="10194925" y="4446588"/>
          <p14:tracePt t="14348" x="10194925" y="4457700"/>
          <p14:tracePt t="14658" x="10194925" y="4483100"/>
          <p14:tracePt t="14665" x="10169525" y="4483100"/>
          <p14:tracePt t="14675" x="10158413" y="4494213"/>
          <p14:tracePt t="14683" x="10121900" y="4519613"/>
          <p14:tracePt t="14690" x="10072688" y="4543425"/>
          <p14:tracePt t="14698" x="10048875" y="4556125"/>
          <p14:tracePt t="14706" x="10036175" y="4567238"/>
          <p14:tracePt t="14715" x="10012363" y="4579938"/>
          <p14:tracePt t="14722" x="10012363" y="4592638"/>
          <p14:tracePt t="14732" x="9999663" y="4603750"/>
          <p14:tracePt t="14738" x="9986963" y="4629150"/>
          <p14:tracePt t="14747" x="9963150" y="4652963"/>
          <p14:tracePt t="14753" x="9939338" y="4665663"/>
          <p14:tracePt t="14762" x="9926638" y="4678363"/>
          <p14:tracePt t="14768" x="9890125" y="4678363"/>
          <p14:tracePt t="14777" x="9866313" y="4689475"/>
          <p14:tracePt t="14784" x="9840913" y="4714875"/>
          <p14:tracePt t="14794" x="9817100" y="4738688"/>
          <p14:tracePt t="14800" x="9804400" y="4762500"/>
          <p14:tracePt t="14809" x="9780588" y="4787900"/>
          <p14:tracePt t="14817" x="9756775" y="4824413"/>
          <p14:tracePt t="14826" x="9744075" y="4835525"/>
          <p14:tracePt t="14833" x="9731375" y="4848225"/>
          <p14:tracePt t="14843" x="9720263" y="4860925"/>
          <p14:tracePt t="14850" x="9707563" y="4872038"/>
          <p14:tracePt t="14860" x="9694863" y="4897438"/>
          <p14:tracePt t="14866" x="9671050" y="4921250"/>
          <p14:tracePt t="14876" x="9598025" y="4957763"/>
          <p14:tracePt t="14883" x="9499600" y="4994275"/>
          <p14:tracePt t="14890" x="9426575" y="5043488"/>
          <p14:tracePt t="14899" x="9353550" y="5091113"/>
          <p14:tracePt t="14904" x="9305925" y="5140325"/>
          <p14:tracePt t="14913" x="9232900" y="5189538"/>
          <p14:tracePt t="14920" x="9159875" y="5226050"/>
          <p14:tracePt t="14929" x="9097963" y="5273675"/>
          <p14:tracePt t="14936" x="9050338" y="5299075"/>
          <p14:tracePt t="14944" x="8988425" y="5322888"/>
          <p14:tracePt t="14952" x="8915400" y="5348288"/>
          <p14:tracePt t="14964" x="8855075" y="5384800"/>
          <p14:tracePt t="14970" x="8829675" y="5408613"/>
          <p14:tracePt t="14978" x="8805863" y="5432425"/>
          <p14:tracePt t="14986" x="8769350" y="5432425"/>
          <p14:tracePt t="14993" x="8732838" y="5445125"/>
          <p14:tracePt t="15001" x="8696325" y="5457825"/>
          <p14:tracePt t="15009" x="8683625" y="5468938"/>
          <p14:tracePt t="15017" x="8659813" y="5481638"/>
          <p14:tracePt t="15025" x="8623300" y="5481638"/>
          <p14:tracePt t="15035" x="8599488" y="5494338"/>
          <p14:tracePt t="15043" x="8586788" y="5505450"/>
          <p14:tracePt t="15049" x="8562975" y="5505450"/>
          <p14:tracePt t="15057" x="8526463" y="5518150"/>
          <p14:tracePt t="15065" x="8464550" y="5530850"/>
          <p14:tracePt t="15074" x="8440738" y="5541963"/>
          <p14:tracePt t="15081" x="8391525" y="5541963"/>
          <p14:tracePt t="15089" x="8355013" y="5541963"/>
          <p14:tracePt t="15097" x="8307388" y="5554663"/>
          <p14:tracePt t="15105" x="8221663" y="5554663"/>
          <p14:tracePt t="15115" x="8086725" y="5554663"/>
          <p14:tracePt t="15122" x="7966075" y="5554663"/>
          <p14:tracePt t="15132" x="7721600" y="5554663"/>
          <p14:tracePt t="15137" x="7283450" y="5554663"/>
          <p14:tracePt t="15148" x="6759575" y="5554663"/>
          <p14:tracePt t="15153" x="6029325" y="5554663"/>
          <p14:tracePt t="15162" x="5140325" y="5494338"/>
          <p14:tracePt t="15169" x="4079875" y="5468938"/>
          <p14:tracePt t="15178" x="3032125" y="5468938"/>
          <p14:tracePt t="15186" x="1973263" y="5481638"/>
          <p14:tracePt t="15194" x="985838" y="5481638"/>
          <p14:tracePt t="15201" x="85725" y="5421313"/>
          <p14:tracePt t="15490" x="596900" y="4506913"/>
          <p14:tracePt t="15498" x="938213" y="4483100"/>
          <p14:tracePt t="15506" x="1169988" y="4483100"/>
          <p14:tracePt t="15515" x="1412875" y="4470400"/>
          <p14:tracePt t="15521" x="1582738" y="4433888"/>
          <p14:tracePt t="15529" x="1704975" y="4384675"/>
          <p14:tracePt t="15537" x="1863725" y="4348163"/>
          <p14:tracePt t="15545" x="1985963" y="4337050"/>
          <p14:tracePt t="15554" x="2143125" y="4300538"/>
          <p14:tracePt t="15562" x="2265363" y="4275138"/>
          <p14:tracePt t="15569" x="2398713" y="4227513"/>
          <p14:tracePt t="15579" x="2520950" y="4178300"/>
          <p14:tracePt t="15585" x="2643188" y="4129088"/>
          <p14:tracePt t="15594" x="2752725" y="4056063"/>
          <p14:tracePt t="15601" x="2838450" y="4006850"/>
          <p14:tracePt t="15609" x="2935288" y="3959225"/>
          <p14:tracePt t="15617" x="2995613" y="3910013"/>
          <p14:tracePt t="15625" x="3057525" y="3860800"/>
          <p14:tracePt t="15633" x="3081338" y="3813175"/>
          <p14:tracePt t="15642" x="3105150" y="3776663"/>
          <p14:tracePt t="15649" x="3117850" y="3763963"/>
          <p14:tracePt t="15659" x="3130550" y="3740150"/>
          <p14:tracePt t="15666" x="3141663" y="3714750"/>
          <p14:tracePt t="15682" x="3154363" y="3690938"/>
          <p14:tracePt t="15690" x="3167063" y="3690938"/>
          <p14:tracePt t="15699" x="3167063" y="3678238"/>
          <p14:tracePt t="15714" x="3190875" y="3667125"/>
          <p14:tracePt t="16105" x="3190875" y="3654425"/>
          <p14:tracePt t="16113" x="3178175" y="3654425"/>
          <p14:tracePt t="16121" x="3130550" y="3641725"/>
          <p14:tracePt t="16129" x="3008313" y="3605213"/>
          <p14:tracePt t="16137" x="2862263" y="3594100"/>
          <p14:tracePt t="16146" x="2716213" y="3594100"/>
          <p14:tracePt t="16153" x="2570163" y="3581400"/>
          <p14:tracePt t="16163" x="2447925" y="3581400"/>
          <p14:tracePt t="16170" x="2325688" y="3568700"/>
          <p14:tracePt t="16178" x="2241550" y="3544888"/>
          <p14:tracePt t="16186" x="2205038" y="3532188"/>
          <p14:tracePt t="16193" x="2168525" y="3495675"/>
          <p14:tracePt t="16201" x="2132013" y="3495675"/>
          <p14:tracePt t="16209" x="2082800" y="3484563"/>
          <p14:tracePt t="16217" x="2033588" y="3484563"/>
          <p14:tracePt t="16225" x="1973263" y="3471863"/>
          <p14:tracePt t="16235" x="1900238" y="3448050"/>
          <p14:tracePt t="16243" x="1827213" y="3435350"/>
          <p14:tracePt t="16249" x="1741488" y="3398838"/>
          <p14:tracePt t="16257" x="1668463" y="3373438"/>
          <p14:tracePt t="16265" x="1619250" y="3362325"/>
          <p14:tracePt t="16274" x="1546225" y="3336925"/>
          <p14:tracePt t="16281" x="1462088" y="3325813"/>
          <p14:tracePt t="16289" x="1412875" y="3300413"/>
          <p14:tracePt t="16297" x="1352550" y="3289300"/>
          <p14:tracePt t="16305" x="1316038" y="3289300"/>
          <p14:tracePt t="16314" x="1279525" y="3276600"/>
          <p14:tracePt t="16322" x="1254125" y="3276600"/>
          <p14:tracePt t="16331" x="1230313" y="3263900"/>
          <p14:tracePt t="16337" x="1217613" y="3263900"/>
          <p14:tracePt t="16348" x="1181100" y="3252788"/>
          <p14:tracePt t="16362" x="1169988" y="3252788"/>
          <p14:tracePt t="16384" x="1144588" y="3252788"/>
          <p14:tracePt t="16401" x="1133475" y="3252788"/>
          <p14:tracePt t="16409" x="1120775" y="3252788"/>
          <p14:tracePt t="16417" x="1108075" y="3252788"/>
          <p14:tracePt t="16425" x="1084263" y="3240088"/>
          <p14:tracePt t="16433" x="1071563" y="3227388"/>
          <p14:tracePt t="16481" x="1058863" y="3216275"/>
          <p14:tracePt t="16531" x="1058863" y="3203575"/>
          <p14:tracePt t="16545" x="1058863" y="3179763"/>
          <p14:tracePt t="16553" x="1047750" y="3167063"/>
          <p14:tracePt t="16562" x="1047750" y="3154363"/>
          <p14:tracePt t="16569" x="1035050" y="3143250"/>
          <p14:tracePt t="16579" x="1035050" y="3130550"/>
          <p14:tracePt t="16842" x="1035050" y="3117850"/>
          <p14:tracePt t="16849" x="1035050" y="3106738"/>
          <p14:tracePt t="16897" x="1047750" y="3106738"/>
          <p14:tracePt t="16915" x="1058863" y="3094038"/>
          <p14:tracePt t="16921" x="1071563" y="3081338"/>
          <p14:tracePt t="16937" x="1096963" y="3070225"/>
          <p14:tracePt t="16945" x="1108075" y="3057525"/>
          <p14:tracePt t="16953" x="1120775" y="3044825"/>
          <p14:tracePt t="16969" x="1133475" y="3044825"/>
          <p14:tracePt t="16977" x="1144588" y="3044825"/>
          <p14:tracePt t="16985" x="1157288" y="3044825"/>
          <p14:tracePt t="16993" x="1181100" y="3033713"/>
          <p14:tracePt t="17001" x="1206500" y="3033713"/>
          <p14:tracePt t="17009" x="1243013" y="3033713"/>
          <p14:tracePt t="17017" x="1303338" y="3033713"/>
          <p14:tracePt t="17024" x="1352550" y="3033713"/>
          <p14:tracePt t="17033" x="1400175" y="3033713"/>
          <p14:tracePt t="17041" x="1462088" y="3033713"/>
          <p14:tracePt t="17049" x="1509713" y="3033713"/>
          <p14:tracePt t="17058" x="1546225" y="3033713"/>
          <p14:tracePt t="17065" x="1595438" y="3033713"/>
          <p14:tracePt t="17076" x="1619250" y="3044825"/>
          <p14:tracePt t="17082" x="1644650" y="3044825"/>
          <p14:tracePt t="17090" x="1668463" y="3044825"/>
          <p14:tracePt t="17098" x="1692275" y="3044825"/>
          <p14:tracePt t="17106" x="1717675" y="3057525"/>
          <p14:tracePt t="17115" x="1728788" y="3057525"/>
          <p14:tracePt t="17121" x="1754188" y="3057525"/>
          <p14:tracePt t="17137" x="1765300" y="3057525"/>
          <p14:tracePt t="17148" x="1803400" y="3057525"/>
          <p14:tracePt t="17153" x="1839913" y="3057525"/>
          <p14:tracePt t="17162" x="1887538" y="3057525"/>
          <p14:tracePt t="17169" x="1949450" y="3033713"/>
          <p14:tracePt t="17177" x="2058988" y="3021013"/>
          <p14:tracePt t="17186" x="2119313" y="3008313"/>
          <p14:tracePt t="17194" x="2205038" y="3008313"/>
          <p14:tracePt t="17202" x="2314575" y="2997200"/>
          <p14:tracePt t="17208" x="2435225" y="2997200"/>
          <p14:tracePt t="17217" x="2533650" y="2997200"/>
          <p14:tracePt t="17225" x="2606675" y="2997200"/>
          <p14:tracePt t="17233" x="2703513" y="2997200"/>
          <p14:tracePt t="17241" x="2789238" y="2997200"/>
          <p14:tracePt t="17249" x="2862263" y="2997200"/>
          <p14:tracePt t="17258" x="2898775" y="2997200"/>
          <p14:tracePt t="17265" x="2959100" y="2997200"/>
          <p14:tracePt t="17275" x="2995613" y="2997200"/>
          <p14:tracePt t="17282" x="3008313" y="2997200"/>
          <p14:tracePt t="17290" x="3032125" y="2997200"/>
          <p14:tracePt t="17315" x="3044825" y="2997200"/>
          <p14:tracePt t="17330" x="3057525" y="2997200"/>
          <p14:tracePt t="17347" x="3068638" y="2984500"/>
          <p14:tracePt t="17354" x="3081338" y="2984500"/>
          <p14:tracePt t="17361" x="3094038" y="2984500"/>
          <p14:tracePt t="17370" x="3105150" y="2984500"/>
          <p14:tracePt t="17378" x="3117850" y="2984500"/>
          <p14:tracePt t="17386" x="3141663" y="2984500"/>
          <p14:tracePt t="17393" x="3190875" y="2984500"/>
          <p14:tracePt t="17401" x="3227388" y="2984500"/>
          <p14:tracePt t="17409" x="3276600" y="2997200"/>
          <p14:tracePt t="17418" x="3325813" y="3021013"/>
          <p14:tracePt t="17425" x="3362325" y="3033713"/>
          <p14:tracePt t="17434" x="3435350" y="3033713"/>
          <p14:tracePt t="17442" x="3482975" y="3033713"/>
          <p14:tracePt t="17448" x="3508375" y="3033713"/>
          <p14:tracePt t="17457" x="3532188" y="3033713"/>
          <p14:tracePt t="17465" x="3556000" y="3033713"/>
          <p14:tracePt t="17474" x="3568700" y="3033713"/>
          <p14:tracePt t="17548" x="3581400" y="3021013"/>
          <p14:tracePt t="17553" x="3605213" y="3021013"/>
          <p14:tracePt t="17565" x="3654425" y="3021013"/>
          <p14:tracePt t="17569" x="3702050" y="3021013"/>
          <p14:tracePt t="17578" x="3751263" y="3021013"/>
          <p14:tracePt t="17585" x="3800475" y="3021013"/>
          <p14:tracePt t="17593" x="3884613" y="3021013"/>
          <p14:tracePt t="17600" x="3970338" y="3021013"/>
          <p14:tracePt t="17610" x="4079875" y="3033713"/>
          <p14:tracePt t="17616" x="4178300" y="3044825"/>
          <p14:tracePt t="17624" x="4275138" y="3044825"/>
          <p14:tracePt t="17632" x="4371975" y="3044825"/>
          <p14:tracePt t="17640" x="4457700" y="3044825"/>
          <p14:tracePt t="17648" x="4506913" y="3044825"/>
          <p14:tracePt t="17659" x="4567238" y="3057525"/>
          <p14:tracePt t="17666" x="4603750" y="3070225"/>
          <p14:tracePt t="17676" x="4627563" y="3070225"/>
          <p14:tracePt t="17682" x="4652963" y="3070225"/>
          <p14:tracePt t="17690" x="4665663" y="3070225"/>
          <p14:tracePt t="17699" x="4689475" y="3070225"/>
          <p14:tracePt t="17737" x="4702175" y="3070225"/>
          <p14:tracePt t="17770" x="4713288" y="3057525"/>
          <p14:tracePt t="17796" x="4725988" y="3057525"/>
          <p14:tracePt t="17809" x="4738688" y="3057525"/>
          <p14:tracePt t="17817" x="4749800" y="3044825"/>
          <p14:tracePt t="17826" x="4762500" y="3033713"/>
          <p14:tracePt t="17835" x="4799013" y="3033713"/>
          <p14:tracePt t="17840" x="4848225" y="3021013"/>
          <p14:tracePt t="17849" x="4908550" y="3008313"/>
          <p14:tracePt t="17857" x="4968875" y="2997200"/>
          <p14:tracePt t="17865" x="5054600" y="2997200"/>
          <p14:tracePt t="17874" x="5151438" y="2984500"/>
          <p14:tracePt t="17881" x="5237163" y="2971800"/>
          <p14:tracePt t="17889" x="5334000" y="2971800"/>
          <p14:tracePt t="17897" x="5419725" y="2971800"/>
          <p14:tracePt t="17906" x="5518150" y="2971800"/>
          <p14:tracePt t="17915" x="5578475" y="2960688"/>
          <p14:tracePt t="17921" x="5664200" y="2960688"/>
          <p14:tracePt t="17931" x="5761038" y="2960688"/>
          <p14:tracePt t="17938" x="5797550" y="2960688"/>
          <p14:tracePt t="17948" x="5846763" y="2960688"/>
          <p14:tracePt t="17953" x="5907088" y="2971800"/>
          <p14:tracePt t="17962" x="5956300" y="2971800"/>
          <p14:tracePt t="17969" x="5992813" y="2971800"/>
          <p14:tracePt t="17978" x="6029325" y="2971800"/>
          <p14:tracePt t="17986" x="6040438" y="2971800"/>
          <p14:tracePt t="17994" x="6065838" y="2984500"/>
          <p14:tracePt t="18000" x="6089650" y="2984500"/>
          <p14:tracePt t="18009" x="6102350" y="2984500"/>
          <p14:tracePt t="18017" x="6126163" y="2984500"/>
          <p14:tracePt t="18024" x="6151563" y="2984500"/>
          <p14:tracePt t="18033" x="6175375" y="2984500"/>
          <p14:tracePt t="18041" x="6211888" y="2984500"/>
          <p14:tracePt t="18049" x="6248400" y="2984500"/>
          <p14:tracePt t="18059" x="6297613" y="2984500"/>
          <p14:tracePt t="18066" x="6345238" y="2984500"/>
          <p14:tracePt t="18075" x="6407150" y="2984500"/>
          <p14:tracePt t="18083" x="6454775" y="2984500"/>
          <p14:tracePt t="18090" x="6491288" y="2971800"/>
          <p14:tracePt t="18100" x="6527800" y="2971800"/>
          <p14:tracePt t="18106" x="6577013" y="2971800"/>
          <p14:tracePt t="18113" x="6613525" y="2971800"/>
          <p14:tracePt t="18121" x="6650038" y="2971800"/>
          <p14:tracePt t="18129" x="6673850" y="2971800"/>
          <p14:tracePt t="18137" x="6686550" y="2971800"/>
          <p14:tracePt t="18146" x="6699250" y="2971800"/>
          <p14:tracePt t="18153" x="6723063" y="2960688"/>
          <p14:tracePt t="18162" x="6735763" y="2960688"/>
          <p14:tracePt t="18169" x="6746875" y="2960688"/>
          <p14:tracePt t="18178" x="6783388" y="2960688"/>
          <p14:tracePt t="18186" x="6832600" y="2960688"/>
          <p14:tracePt t="18193" x="6858000" y="2960688"/>
          <p14:tracePt t="18201" x="6905625" y="2960688"/>
          <p14:tracePt t="18209" x="6978650" y="2971800"/>
          <p14:tracePt t="18217" x="7051675" y="2971800"/>
          <p14:tracePt t="18225" x="7100888" y="2971800"/>
          <p14:tracePt t="18235" x="7186613" y="2984500"/>
          <p14:tracePt t="18243" x="7270750" y="3008313"/>
          <p14:tracePt t="18250" x="7343775" y="3008313"/>
          <p14:tracePt t="18258" x="7429500" y="3021013"/>
          <p14:tracePt t="18265" x="7502525" y="3033713"/>
          <p14:tracePt t="18274" x="7526338" y="3044825"/>
          <p14:tracePt t="18281" x="7539038" y="3044825"/>
          <p14:tracePt t="18657" x="7515225" y="3033713"/>
          <p14:tracePt t="18665" x="7442200" y="3008313"/>
          <p14:tracePt t="18674" x="7369175" y="2971800"/>
          <p14:tracePt t="18682" x="7296150" y="2960688"/>
          <p14:tracePt t="18690" x="7246938" y="2911475"/>
          <p14:tracePt t="18699" x="7210425" y="2887663"/>
          <p14:tracePt t="18705" x="7197725" y="2874963"/>
          <p14:tracePt t="18715" x="7186613" y="2874963"/>
          <p14:tracePt t="18849" x="7150100" y="2862263"/>
          <p14:tracePt t="18865" x="7124700" y="2862263"/>
          <p14:tracePt t="18875" x="7051675" y="2874963"/>
          <p14:tracePt t="18883" x="6942138" y="2911475"/>
          <p14:tracePt t="18890" x="6845300" y="2971800"/>
          <p14:tracePt t="18899" x="6723063" y="3033713"/>
          <p14:tracePt t="18906" x="6577013" y="3070225"/>
          <p14:tracePt t="18915" x="6407150" y="3130550"/>
          <p14:tracePt t="18921" x="6199188" y="3190875"/>
          <p14:tracePt t="18929" x="5943600" y="3240088"/>
          <p14:tracePt t="18937" x="5651500" y="3313113"/>
          <p14:tracePt t="18946" x="5359400" y="3373438"/>
          <p14:tracePt t="18953" x="5041900" y="3435350"/>
          <p14:tracePt t="18961" x="4811713" y="3495675"/>
          <p14:tracePt t="18969" x="4543425" y="3568700"/>
          <p14:tracePt t="18979" x="4335463" y="3581400"/>
          <p14:tracePt t="18984" x="4202113" y="3581400"/>
          <p14:tracePt t="18994" x="4056063" y="3594100"/>
          <p14:tracePt t="19001" x="3910013" y="3605213"/>
          <p14:tracePt t="19009" x="3800475" y="3630613"/>
          <p14:tracePt t="19017" x="3690938" y="3641725"/>
          <p14:tracePt t="19024" x="3592513" y="3667125"/>
          <p14:tracePt t="19033" x="3495675" y="3667125"/>
          <p14:tracePt t="19041" x="3409950" y="3667125"/>
          <p14:tracePt t="19049" x="3313113" y="3667125"/>
          <p14:tracePt t="19058" x="3203575" y="3654425"/>
          <p14:tracePt t="19065" x="3068638" y="3654425"/>
          <p14:tracePt t="19075" x="2959100" y="3654425"/>
          <p14:tracePt t="19082" x="2862263" y="3641725"/>
          <p14:tracePt t="19090" x="2789238" y="3617913"/>
          <p14:tracePt t="19098" x="2703513" y="3617913"/>
          <p14:tracePt t="19106" x="2606675" y="3617913"/>
          <p14:tracePt t="19114" x="2570163" y="3617913"/>
          <p14:tracePt t="19121" x="2533650" y="3617913"/>
          <p14:tracePt t="19131" x="2497138" y="3617913"/>
          <p14:tracePt t="19138" x="2484438" y="3617913"/>
          <p14:tracePt t="19226" x="2484438" y="3630613"/>
          <p14:tracePt t="19449" x="2497138" y="3630613"/>
          <p14:tracePt t="19458" x="2508250" y="3630613"/>
          <p14:tracePt t="19465" x="2533650" y="3630613"/>
          <p14:tracePt t="19474" x="2570163" y="3630613"/>
          <p14:tracePt t="19481" x="2630488" y="3641725"/>
          <p14:tracePt t="19490" x="2692400" y="3641725"/>
          <p14:tracePt t="19498" x="2765425" y="3654425"/>
          <p14:tracePt t="19506" x="2838450" y="3678238"/>
          <p14:tracePt t="19515" x="2935288" y="3690938"/>
          <p14:tracePt t="19522" x="3044825" y="3703638"/>
          <p14:tracePt t="19530" x="3130550" y="3740150"/>
          <p14:tracePt t="19538" x="3252788" y="3787775"/>
          <p14:tracePt t="19548" x="3373438" y="3836988"/>
          <p14:tracePt t="19553" x="3459163" y="3860800"/>
          <p14:tracePt t="19565" x="3544888" y="3873500"/>
          <p14:tracePt t="19569" x="3592513" y="3873500"/>
          <p14:tracePt t="19578" x="3629025" y="3873500"/>
          <p14:tracePt t="19585" x="3690938" y="3897313"/>
          <p14:tracePt t="19594" x="3727450" y="3910013"/>
          <p14:tracePt t="19600" x="3763963" y="3922713"/>
          <p14:tracePt t="19610" x="3787775" y="3922713"/>
          <p14:tracePt t="19617" x="3811588" y="3922713"/>
          <p14:tracePt t="19625" x="3848100" y="3922713"/>
          <p14:tracePt t="19633" x="3897313" y="3922713"/>
          <p14:tracePt t="19642" x="3933825" y="3922713"/>
          <p14:tracePt t="19649" x="3983038" y="3897313"/>
          <p14:tracePt t="19659" x="4032250" y="3886200"/>
          <p14:tracePt t="19666" x="4056063" y="3886200"/>
          <p14:tracePt t="19675" x="4079875" y="3873500"/>
          <p14:tracePt t="19682" x="4116388" y="3860800"/>
          <p14:tracePt t="19690" x="4129088" y="3849688"/>
          <p14:tracePt t="19699" x="4152900" y="3849688"/>
          <p14:tracePt t="19706" x="4178300" y="3849688"/>
          <p14:tracePt t="19716" x="4214813" y="3836988"/>
          <p14:tracePt t="19722" x="4238625" y="3824288"/>
          <p14:tracePt t="19732" x="4275138" y="3824288"/>
          <p14:tracePt t="19737" x="4311650" y="3824288"/>
          <p14:tracePt t="19745" x="4348163" y="3813175"/>
          <p14:tracePt t="19753" x="4397375" y="3813175"/>
          <p14:tracePt t="19762" x="4445000" y="3813175"/>
          <p14:tracePt t="19769" x="4518025" y="3813175"/>
          <p14:tracePt t="19777" x="4627563" y="3813175"/>
          <p14:tracePt t="19785" x="4725988" y="3813175"/>
          <p14:tracePt t="19794" x="4835525" y="3813175"/>
          <p14:tracePt t="19801" x="4981575" y="3813175"/>
          <p14:tracePt t="19809" x="5114925" y="3824288"/>
          <p14:tracePt t="19817" x="5249863" y="3824288"/>
          <p14:tracePt t="19824" x="5395913" y="3824288"/>
          <p14:tracePt t="19833" x="5541963" y="3824288"/>
          <p14:tracePt t="19841" x="5651500" y="3824288"/>
          <p14:tracePt t="19848" x="5761038" y="3836988"/>
          <p14:tracePt t="19857" x="5883275" y="3836988"/>
          <p14:tracePt t="19865" x="5956300" y="3836988"/>
          <p14:tracePt t="19874" x="6016625" y="3836988"/>
          <p14:tracePt t="19881" x="6065838" y="3849688"/>
          <p14:tracePt t="19890" x="6089650" y="3849688"/>
          <p14:tracePt t="19898" x="6115050" y="3849688"/>
          <p14:tracePt t="19906" x="6126163" y="3849688"/>
          <p14:tracePt t="19915" x="6138863" y="3836988"/>
          <p14:tracePt t="19931" x="6151563" y="3824288"/>
          <p14:tracePt t="19938" x="6151563" y="3813175"/>
          <p14:tracePt t="19948" x="6162675" y="3813175"/>
          <p14:tracePt t="19962" x="6162675" y="3800475"/>
          <p14:tracePt t="19969" x="6175375" y="3800475"/>
          <p14:tracePt t="19977" x="6188075" y="3800475"/>
          <p14:tracePt t="19986" x="6211888" y="3787775"/>
          <p14:tracePt t="20000" x="6224588" y="3787775"/>
          <p14:tracePt t="20009" x="6248400" y="3776663"/>
          <p14:tracePt t="20017" x="6284913" y="3776663"/>
          <p14:tracePt t="20025" x="6308725" y="3763963"/>
          <p14:tracePt t="20033" x="6345238" y="3763963"/>
          <p14:tracePt t="20040" x="6381750" y="3763963"/>
          <p14:tracePt t="20049" x="6394450" y="3763963"/>
          <p14:tracePt t="20058" x="6407150" y="3763963"/>
          <p14:tracePt t="20066" x="6443663" y="3763963"/>
          <p14:tracePt t="20076" x="6454775" y="3763963"/>
          <p14:tracePt t="20082" x="6480175" y="3763963"/>
          <p14:tracePt t="20090" x="6491288" y="3763963"/>
          <p14:tracePt t="20099" x="6516688" y="3763963"/>
          <p14:tracePt t="20106" x="6540500" y="3763963"/>
          <p14:tracePt t="20115" x="6553200" y="3763963"/>
          <p14:tracePt t="20120" x="6577013" y="3763963"/>
          <p14:tracePt t="20130" x="6589713" y="3763963"/>
          <p14:tracePt t="20137" x="6613525" y="3763963"/>
          <p14:tracePt t="20185" x="6626225" y="3763963"/>
          <p14:tracePt t="20202" x="6637338" y="3763963"/>
          <p14:tracePt t="20217" x="6650038" y="3763963"/>
          <p14:tracePt t="20290" x="6662738" y="3763963"/>
          <p14:tracePt t="20738" x="6637338" y="3800475"/>
          <p14:tracePt t="20745" x="6589713" y="3886200"/>
          <p14:tracePt t="20753" x="6503988" y="4006850"/>
          <p14:tracePt t="20764" x="6394450" y="4154488"/>
          <p14:tracePt t="20769" x="6272213" y="4287838"/>
          <p14:tracePt t="20777" x="6188075" y="4433888"/>
          <p14:tracePt t="20784" x="6089650" y="4530725"/>
          <p14:tracePt t="20794" x="6016625" y="4616450"/>
          <p14:tracePt t="20800" x="5943600" y="4665663"/>
          <p14:tracePt t="20811" x="5870575" y="4714875"/>
          <p14:tracePt t="20817" x="5797550" y="4775200"/>
          <p14:tracePt t="20825" x="5700713" y="4824413"/>
          <p14:tracePt t="20833" x="5614988" y="4884738"/>
          <p14:tracePt t="20842" x="5492750" y="4908550"/>
          <p14:tracePt t="20849" x="5359400" y="4957763"/>
          <p14:tracePt t="20859" x="5224463" y="4994275"/>
          <p14:tracePt t="20867" x="5041900" y="5030788"/>
          <p14:tracePt t="20875" x="4872038" y="5091113"/>
          <p14:tracePt t="20883" x="4603750" y="5164138"/>
          <p14:tracePt t="20890" x="4238625" y="5311775"/>
          <p14:tracePt t="20900" x="3897313" y="5432425"/>
          <p14:tracePt t="20906" x="3592513" y="5541963"/>
          <p14:tracePt t="20913" x="3300413" y="5724525"/>
          <p14:tracePt t="20920" x="3021013" y="5834063"/>
          <p14:tracePt t="20929" x="2789238" y="5895975"/>
          <p14:tracePt t="20937" x="2557463" y="5969000"/>
          <p14:tracePt t="20944" x="2351088" y="6029325"/>
          <p14:tracePt t="20953" x="2216150" y="6065838"/>
          <p14:tracePt t="20962" x="2082800" y="6102350"/>
          <p14:tracePt t="20970" x="1997075" y="6127750"/>
          <p14:tracePt t="20976" x="1912938" y="6127750"/>
          <p14:tracePt t="20986" x="1863725" y="6127750"/>
          <p14:tracePt t="20994" x="1851025" y="6127750"/>
          <p14:tracePt t="21002" x="1839913" y="6127750"/>
          <p14:tracePt t="21009" x="1827213" y="6127750"/>
          <p14:tracePt t="21017" x="1803400" y="6127750"/>
          <p14:tracePt t="21026" x="1790700" y="6127750"/>
          <p14:tracePt t="21034" x="1765300" y="6127750"/>
          <p14:tracePt t="21042" x="1754188" y="6115050"/>
          <p14:tracePt t="21050" x="1741488" y="6102350"/>
          <p14:tracePt t="21059" x="1692275" y="6065838"/>
          <p14:tracePt t="21066" x="1631950" y="6029325"/>
          <p14:tracePt t="21075" x="1558925" y="5992813"/>
          <p14:tracePt t="21082" x="1462088" y="5932488"/>
          <p14:tracePt t="21089" x="1376363" y="5883275"/>
          <p14:tracePt t="21097" x="1290638" y="5834063"/>
          <p14:tracePt t="21105" x="1217613" y="5786438"/>
          <p14:tracePt t="21113" x="1120775" y="5724525"/>
          <p14:tracePt t="21121" x="1047750" y="5664200"/>
          <p14:tracePt t="21131" x="962025" y="5578475"/>
          <p14:tracePt t="21137" x="865188" y="5494338"/>
          <p14:tracePt t="21147" x="803275" y="5395913"/>
          <p14:tracePt t="21153" x="755650" y="5311775"/>
          <p14:tracePt t="21165" x="719138" y="5249863"/>
          <p14:tracePt t="21169" x="706438" y="5213350"/>
          <p14:tracePt t="21178" x="693738" y="5164138"/>
          <p14:tracePt t="21185" x="693738" y="5127625"/>
          <p14:tracePt t="21194" x="693738" y="5080000"/>
          <p14:tracePt t="21200" x="719138" y="5030788"/>
          <p14:tracePt t="21209" x="742950" y="5006975"/>
          <p14:tracePt t="21217" x="766763" y="4994275"/>
          <p14:tracePt t="21224" x="815975" y="4957763"/>
          <p14:tracePt t="21233" x="865188" y="4921250"/>
          <p14:tracePt t="21241" x="901700" y="4897438"/>
          <p14:tracePt t="21249" x="938213" y="4860925"/>
          <p14:tracePt t="21259" x="1011238" y="4824413"/>
          <p14:tracePt t="21265" x="1071563" y="4799013"/>
          <p14:tracePt t="21275" x="1144588" y="4762500"/>
          <p14:tracePt t="21282" x="1217613" y="4714875"/>
          <p14:tracePt t="21293" x="1290638" y="4652963"/>
          <p14:tracePt t="21299" x="1389063" y="4603750"/>
          <p14:tracePt t="21306" x="1473200" y="4579938"/>
          <p14:tracePt t="21316" x="1595438" y="4556125"/>
          <p14:tracePt t="21321" x="1692275" y="4530725"/>
          <p14:tracePt t="21329" x="1803400" y="4494213"/>
          <p14:tracePt t="21337" x="1887538" y="4470400"/>
          <p14:tracePt t="21345" x="1949450" y="4446588"/>
          <p14:tracePt t="21353" x="2022475" y="4433888"/>
          <p14:tracePt t="21362" x="2058988" y="4421188"/>
          <p14:tracePt t="21369" x="2082800" y="4421188"/>
          <p14:tracePt t="21378" x="2106613" y="4421188"/>
          <p14:tracePt t="21385" x="2119313" y="4421188"/>
          <p14:tracePt t="21465" x="2132013" y="4421188"/>
          <p14:tracePt t="21489" x="2143125" y="4421188"/>
          <p14:tracePt t="21506" x="2155825" y="4421188"/>
          <p14:tracePt t="21865" x="2168525" y="4421188"/>
          <p14:tracePt t="21873" x="2192338" y="4421188"/>
          <p14:tracePt t="21880" x="2228850" y="4421188"/>
          <p14:tracePt t="21890" x="2278063" y="4421188"/>
          <p14:tracePt t="21897" x="2325688" y="4433888"/>
          <p14:tracePt t="21906" x="2387600" y="4457700"/>
          <p14:tracePt t="21915" x="2435225" y="4470400"/>
          <p14:tracePt t="21922" x="2520950" y="4483100"/>
          <p14:tracePt t="21932" x="2619375" y="4483100"/>
          <p14:tracePt t="21937" x="2728913" y="4494213"/>
          <p14:tracePt t="21948" x="2874963" y="4506913"/>
          <p14:tracePt t="21953" x="3021013" y="4530725"/>
          <p14:tracePt t="21964" x="3154363" y="4530725"/>
          <p14:tracePt t="21969" x="3289300" y="4530725"/>
          <p14:tracePt t="21978" x="3422650" y="4530725"/>
          <p14:tracePt t="21985" x="3544888" y="4530725"/>
          <p14:tracePt t="21994" x="3641725" y="4530725"/>
          <p14:tracePt t="22001" x="3714750" y="4530725"/>
          <p14:tracePt t="22009" x="3775075" y="4530725"/>
          <p14:tracePt t="22016" x="3800475" y="4530725"/>
          <p14:tracePt t="22024" x="3824288" y="4530725"/>
          <p14:tracePt t="22033" x="3848100" y="4530725"/>
          <p14:tracePt t="22057" x="3860800" y="4530725"/>
          <p14:tracePt t="22075" x="3884613" y="4530725"/>
          <p14:tracePt t="22082" x="3884613" y="4494213"/>
          <p14:tracePt t="22090" x="3910013" y="4470400"/>
          <p14:tracePt t="22101" x="3946525" y="4470400"/>
          <p14:tracePt t="22106" x="3995738" y="4470400"/>
          <p14:tracePt t="22115" x="4043363" y="4470400"/>
          <p14:tracePt t="22122" x="4092575" y="4470400"/>
          <p14:tracePt t="22131" x="4165600" y="4470400"/>
          <p14:tracePt t="22136" x="4214813" y="4470400"/>
          <p14:tracePt t="22145" x="4238625" y="4470400"/>
          <p14:tracePt t="22153" x="4262438" y="4470400"/>
          <p14:tracePt t="22162" x="4298950" y="4470400"/>
          <p14:tracePt t="22169" x="4324350" y="4470400"/>
          <p14:tracePt t="22179" x="4335463" y="4470400"/>
          <p14:tracePt t="22185" x="4348163" y="4470400"/>
          <p14:tracePt t="22194" x="4360863" y="4470400"/>
          <p14:tracePt t="22202" x="4371975" y="4470400"/>
          <p14:tracePt t="22209" x="4397375" y="4470400"/>
          <p14:tracePt t="22217" x="4433888" y="4470400"/>
          <p14:tracePt t="22225" x="4470400" y="4470400"/>
          <p14:tracePt t="22233" x="4506913" y="4470400"/>
          <p14:tracePt t="22242" x="4567238" y="4483100"/>
          <p14:tracePt t="22251" x="4640263" y="4506913"/>
          <p14:tracePt t="22257" x="4702175" y="4519613"/>
          <p14:tracePt t="22265" x="4811713" y="4556125"/>
          <p14:tracePt t="22274" x="4908550" y="4579938"/>
          <p14:tracePt t="22280" x="4994275" y="4592638"/>
          <p14:tracePt t="22288" x="5103813" y="4616450"/>
          <p14:tracePt t="22296" x="5224463" y="4640263"/>
          <p14:tracePt t="22304" x="5322888" y="4652963"/>
          <p14:tracePt t="22313" x="5419725" y="4665663"/>
          <p14:tracePt t="22321" x="5529263" y="4702175"/>
          <p14:tracePt t="22331" x="5627688" y="4714875"/>
          <p14:tracePt t="22337" x="5675313" y="4714875"/>
          <p14:tracePt t="22348" x="5724525" y="4714875"/>
          <p14:tracePt t="22353" x="5748338" y="4714875"/>
          <p14:tracePt t="22362" x="5784850" y="4714875"/>
          <p14:tracePt t="22369" x="5810250" y="4714875"/>
          <p14:tracePt t="22426" x="5834063" y="4714875"/>
          <p14:tracePt t="22441" x="5857875" y="4714875"/>
          <p14:tracePt t="22449" x="5883275" y="4714875"/>
          <p14:tracePt t="22458" x="5930900" y="4714875"/>
          <p14:tracePt t="22465" x="6003925" y="4714875"/>
          <p14:tracePt t="22475" x="6102350" y="4714875"/>
          <p14:tracePt t="22483" x="6162675" y="4714875"/>
          <p14:tracePt t="22490" x="6235700" y="4714875"/>
          <p14:tracePt t="22498" x="6297613" y="4714875"/>
          <p14:tracePt t="22506" x="6357938" y="4714875"/>
          <p14:tracePt t="22519" x="6430963" y="4714875"/>
          <p14:tracePt t="22522" x="6480175" y="4714875"/>
          <p14:tracePt t="22542" x="6637338" y="4738688"/>
          <p14:tracePt t="22546" x="6735763" y="4775200"/>
          <p14:tracePt t="22553" x="6832600" y="4811713"/>
          <p14:tracePt t="22562" x="6918325" y="4811713"/>
          <p14:tracePt t="22569" x="7015163" y="4824413"/>
          <p14:tracePt t="22578" x="7137400" y="4835525"/>
          <p14:tracePt t="22585" x="7246938" y="4835525"/>
          <p14:tracePt t="22594" x="7380288" y="4835525"/>
          <p14:tracePt t="22602" x="7502525" y="4835525"/>
          <p14:tracePt t="22609" x="7624763" y="4835525"/>
          <p14:tracePt t="22617" x="7721600" y="4835525"/>
          <p14:tracePt t="22625" x="7794625" y="4835525"/>
          <p14:tracePt t="22634" x="7831138" y="4835525"/>
          <p14:tracePt t="22642" x="7856538" y="4835525"/>
          <p14:tracePt t="22650" x="7880350" y="4835525"/>
          <p14:tracePt t="23410" x="7867650" y="4835525"/>
          <p14:tracePt t="23417" x="7831138" y="4835525"/>
          <p14:tracePt t="23425" x="7820025" y="4848225"/>
          <p14:tracePt t="23434" x="7807325" y="4848225"/>
          <p14:tracePt t="23442" x="7783513" y="4872038"/>
          <p14:tracePt t="23450" x="7747000" y="4872038"/>
          <p14:tracePt t="23457" x="7697788" y="4897438"/>
          <p14:tracePt t="23465" x="7648575" y="4921250"/>
          <p14:tracePt t="23474" x="7564438" y="4945063"/>
          <p14:tracePt t="23481" x="7466013" y="4981575"/>
          <p14:tracePt t="23489" x="7332663" y="5030788"/>
          <p14:tracePt t="23497" x="7173913" y="5080000"/>
          <p14:tracePt t="23505" x="6967538" y="5103813"/>
          <p14:tracePt t="23513" x="6821488" y="5226050"/>
          <p14:tracePt t="23525" x="6564313" y="5286375"/>
          <p14:tracePt t="23530" x="6272213" y="5348288"/>
          <p14:tracePt t="23537" x="5992813" y="5384800"/>
          <p14:tracePt t="23547" x="5711825" y="5395913"/>
          <p14:tracePt t="23553" x="5505450" y="5408613"/>
          <p14:tracePt t="23563" x="5322888" y="5421313"/>
          <p14:tracePt t="23569" x="5103813" y="5421313"/>
          <p14:tracePt t="23579" x="4895850" y="5445125"/>
          <p14:tracePt t="23585" x="4738688" y="5457825"/>
          <p14:tracePt t="23594" x="4591050" y="5457825"/>
          <p14:tracePt t="23601" x="4421188" y="5468938"/>
          <p14:tracePt t="23610" x="4262438" y="5468938"/>
          <p14:tracePt t="23617" x="4116388" y="5468938"/>
          <p14:tracePt t="23625" x="4006850" y="5468938"/>
          <p14:tracePt t="23633" x="3884613" y="5494338"/>
          <p14:tracePt t="23641" x="3763963" y="5518150"/>
          <p14:tracePt t="23649" x="3605213" y="5567363"/>
          <p14:tracePt t="23658" x="3471863" y="5603875"/>
          <p14:tracePt t="23665" x="3336925" y="5640388"/>
          <p14:tracePt t="23676" x="3214688" y="5664200"/>
          <p14:tracePt t="23683" x="3094038" y="5688013"/>
          <p14:tracePt t="23692" x="3008313" y="5713413"/>
          <p14:tracePt t="23699" x="2911475" y="5737225"/>
          <p14:tracePt t="23706" x="2789238" y="5761038"/>
          <p14:tracePt t="23716" x="2716213" y="5822950"/>
          <p14:tracePt t="23721" x="2619375" y="5846763"/>
          <p14:tracePt t="23729" x="2508250" y="5846763"/>
          <p14:tracePt t="23737" x="2387600" y="5846763"/>
          <p14:tracePt t="23745" x="2289175" y="5846763"/>
          <p14:tracePt t="23753" x="2216150" y="5846763"/>
          <p14:tracePt t="23762" x="2143125" y="5846763"/>
          <p14:tracePt t="23769" x="2119313" y="5846763"/>
          <p14:tracePt t="23849" x="2095500" y="5834063"/>
          <p14:tracePt t="23874" x="2082800" y="5822950"/>
          <p14:tracePt t="24386" x="2070100" y="5822950"/>
          <p14:tracePt t="24393" x="2058988" y="5822950"/>
          <p14:tracePt t="24401" x="2046288" y="5822950"/>
          <p14:tracePt t="24409" x="2022475" y="5810250"/>
          <p14:tracePt t="24418" x="1960563" y="5786438"/>
          <p14:tracePt t="24426" x="1900238" y="5761038"/>
          <p14:tracePt t="24433" x="1827213" y="5761038"/>
          <p14:tracePt t="24442" x="1778000" y="5761038"/>
          <p14:tracePt t="24449" x="1728788" y="5749925"/>
          <p14:tracePt t="24460" x="1692275" y="5724525"/>
          <p14:tracePt t="24465" x="1655763" y="5724525"/>
          <p14:tracePt t="24625" x="1644650" y="5713413"/>
          <p14:tracePt t="24649" x="1655763" y="5700713"/>
          <p14:tracePt t="24666" x="1668463" y="5700713"/>
          <p14:tracePt t="24675" x="1681163" y="5700713"/>
          <p14:tracePt t="24682" x="1692275" y="5700713"/>
          <p14:tracePt t="24690" x="1717675" y="5688013"/>
          <p14:tracePt t="24698" x="1741488" y="5676900"/>
          <p14:tracePt t="24707" x="1765300" y="5664200"/>
          <p14:tracePt t="24715" x="1790700" y="5614988"/>
          <p14:tracePt t="24722" x="1827213" y="5591175"/>
          <p14:tracePt t="24731" x="1912938" y="5591175"/>
          <p14:tracePt t="24738" x="1973263" y="5591175"/>
          <p14:tracePt t="24748" x="2033588" y="5578475"/>
          <p14:tracePt t="24754" x="2082800" y="5554663"/>
          <p14:tracePt t="24763" x="2132013" y="5541963"/>
          <p14:tracePt t="24769" x="2205038" y="5530850"/>
          <p14:tracePt t="24778" x="2278063" y="5518150"/>
          <p14:tracePt t="24785" x="2338388" y="5518150"/>
          <p14:tracePt t="24794" x="2447925" y="5518150"/>
          <p14:tracePt t="24800" x="2557463" y="5494338"/>
          <p14:tracePt t="24810" x="2619375" y="5468938"/>
          <p14:tracePt t="24817" x="2728913" y="5457825"/>
          <p14:tracePt t="24826" x="2838450" y="5457825"/>
          <p14:tracePt t="24832" x="2947988" y="5457825"/>
          <p14:tracePt t="24840" x="3068638" y="5457825"/>
          <p14:tracePt t="24848" x="3141663" y="5457825"/>
          <p14:tracePt t="24856" x="3227388" y="5445125"/>
          <p14:tracePt t="24864" x="3313113" y="5445125"/>
          <p14:tracePt t="24873" x="3336925" y="5445125"/>
          <p14:tracePt t="24889" x="3349625" y="5445125"/>
          <p14:tracePt t="24953" x="3362325" y="5445125"/>
          <p14:tracePt t="24961" x="3373438" y="5445125"/>
          <p14:tracePt t="24969" x="3386138" y="5445125"/>
          <p14:tracePt t="24979" x="3386138" y="5432425"/>
          <p14:tracePt t="24986" x="3409950" y="5432425"/>
          <p14:tracePt t="24993" x="3422650" y="5432425"/>
          <p14:tracePt t="25065" x="3446463" y="5432425"/>
          <p14:tracePt t="25073" x="3446463" y="5421313"/>
          <p14:tracePt t="25080" x="3459163" y="5421313"/>
          <p14:tracePt t="25090" x="3482975" y="5421313"/>
          <p14:tracePt t="25097" x="3508375" y="5408613"/>
          <p14:tracePt t="25106" x="3532188" y="5408613"/>
          <p14:tracePt t="25115" x="3556000" y="5395913"/>
          <p14:tracePt t="25121" x="3592513" y="5384800"/>
          <p14:tracePt t="25131" x="3629025" y="5372100"/>
          <p14:tracePt t="25137" x="3654425" y="5359400"/>
          <p14:tracePt t="25147" x="3702050" y="5359400"/>
          <p14:tracePt t="25153" x="3751263" y="5348288"/>
          <p14:tracePt t="25163" x="3787775" y="5348288"/>
          <p14:tracePt t="25169" x="3824288" y="5335588"/>
          <p14:tracePt t="25177" x="3848100" y="5335588"/>
          <p14:tracePt t="25185" x="3873500" y="5335588"/>
          <p14:tracePt t="25192" x="3884613" y="5335588"/>
          <p14:tracePt t="25232" x="3897313" y="5335588"/>
          <p14:tracePt t="25240" x="3910013" y="5335588"/>
          <p14:tracePt t="25249" x="3921125" y="5335588"/>
          <p14:tracePt t="25265" x="3946525" y="5335588"/>
          <p14:tracePt t="25276" x="3970338" y="5335588"/>
          <p14:tracePt t="25283" x="3995738" y="5335588"/>
          <p14:tracePt t="25290" x="4019550" y="5335588"/>
          <p14:tracePt t="25299" x="4043363" y="5335588"/>
          <p14:tracePt t="25306" x="4056063" y="5335588"/>
          <p14:tracePt t="25316" x="4068763" y="5335588"/>
          <p14:tracePt t="31682" x="4079875" y="5335588"/>
          <p14:tracePt t="31691" x="4092575" y="5335588"/>
          <p14:tracePt t="31700" x="4079875" y="5372100"/>
          <p14:tracePt t="31706" x="4019550" y="5445125"/>
          <p14:tracePt t="31715" x="3959225" y="5530850"/>
          <p14:tracePt t="31721" x="3921125" y="5651500"/>
          <p14:tracePt t="31731" x="3860800" y="5749925"/>
          <p14:tracePt t="31738" x="3800475" y="5859463"/>
          <p14:tracePt t="31747" x="3763963" y="5969000"/>
          <p14:tracePt t="31753" x="3714750" y="6065838"/>
          <p14:tracePt t="31761" x="3665538" y="6138863"/>
          <p14:tracePt t="31769" x="3654425" y="6188075"/>
          <p14:tracePt t="31778" x="3641725" y="6224588"/>
          <p14:tracePt t="31785" x="3641725" y="6237288"/>
          <p14:tracePt t="31794" x="3629025" y="6248400"/>
          <p14:tracePt t="31801" x="3629025" y="6273800"/>
          <p14:tracePt t="31809" x="3629025" y="6297613"/>
          <p14:tracePt t="31817" x="3629025" y="6310313"/>
          <p14:tracePt t="31833" x="3629025" y="6334125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8F91F6-A429-46AD-8013-E0F039DCA160}"/>
              </a:ext>
            </a:extLst>
          </p:cNvPr>
          <p:cNvSpPr txBox="1"/>
          <p:nvPr/>
        </p:nvSpPr>
        <p:spPr>
          <a:xfrm>
            <a:off x="166467" y="506437"/>
            <a:ext cx="118590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Bahnschrift SemiBold" panose="020B0502040204020203" pitchFamily="34" charset="0"/>
              </a:rPr>
              <a:t>Only for SSC Exam 2022 </a:t>
            </a:r>
            <a:endParaRPr lang="en-US" sz="3600" b="0" i="0" u="none" strike="noStrike" baseline="0" dirty="0">
              <a:solidFill>
                <a:srgbClr val="000000"/>
              </a:solidFill>
              <a:highlight>
                <a:srgbClr val="FF0000"/>
              </a:highlight>
              <a:latin typeface="Bahnschrift SemiBold" panose="020B0502040204020203" pitchFamily="34" charset="0"/>
            </a:endParaRPr>
          </a:p>
          <a:p>
            <a:pPr algn="ctr"/>
            <a:r>
              <a:rPr lang="en-US" sz="3600" b="1" i="0" u="none" strike="noStrike" baseline="0" dirty="0">
                <a:solidFill>
                  <a:srgbClr val="000000"/>
                </a:solidFill>
                <a:latin typeface="Bahnschrift SemiBold" panose="020B0502040204020203" pitchFamily="34" charset="0"/>
              </a:rPr>
              <a:t>Total Marks: 50 </a:t>
            </a:r>
            <a:endParaRPr lang="en-US" sz="3600" b="0" i="0" u="none" strike="noStrike" baseline="0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3600" b="1" i="0" u="none" strike="noStrike" baseline="0" dirty="0">
                <a:solidFill>
                  <a:srgbClr val="000000"/>
                </a:solidFill>
                <a:latin typeface="Bahnschrift SemiBold" panose="020B0502040204020203" pitchFamily="34" charset="0"/>
              </a:rPr>
              <a:t>Reading (Marks 30) </a:t>
            </a:r>
            <a:endParaRPr lang="en-US" sz="3600" b="0" i="0" u="none" strike="noStrike" baseline="0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3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Seen passage 1 </a:t>
            </a:r>
            <a:endParaRPr lang="en-US" sz="3200" b="0" i="0" u="none" strike="noStrike" baseline="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fr-FR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fr-F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Multiple </a:t>
            </a:r>
            <a:r>
              <a:rPr lang="fr-FR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Choice</a:t>
            </a:r>
            <a:r>
              <a:rPr lang="fr-F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Questions (MCQ) 				   1x 5 = 5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Answering questions (open ended and close ended)  2x4 = 8 </a:t>
            </a:r>
          </a:p>
          <a:p>
            <a:endParaRPr lang="en-US" b="0" i="0" u="none" strike="noStrike" baseline="0" dirty="0">
              <a:solidFill>
                <a:srgbClr val="000000"/>
              </a:solidFill>
              <a:highlight>
                <a:srgbClr val="008080"/>
              </a:highlight>
              <a:latin typeface="Calibri" panose="020F0502020204030204" pitchFamily="34" charset="0"/>
            </a:endParaRP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40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Seen passage 2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Gap filling without clues 				0.5x10=5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45"/>
    </mc:Choice>
    <mc:Fallback xmlns="">
      <p:transition spd="slow" advTm="86945"/>
    </mc:Fallback>
  </mc:AlternateContent>
  <p:extLst>
    <p:ext uri="{3A86A75C-4F4B-4683-9AE1-C65F6400EC91}">
      <p14:laserTraceLst xmlns:p14="http://schemas.microsoft.com/office/powerpoint/2010/main">
        <p14:tracePtLst>
          <p14:tracePt t="1688" x="3617913" y="6334125"/>
          <p14:tracePt t="1698" x="3617913" y="6321425"/>
          <p14:tracePt t="1707" x="3617913" y="6297613"/>
          <p14:tracePt t="1849" x="3592513" y="6284913"/>
          <p14:tracePt t="1856" x="3592513" y="6273800"/>
          <p14:tracePt t="1864" x="3568700" y="6273800"/>
          <p14:tracePt t="1873" x="3532188" y="6248400"/>
          <p14:tracePt t="1883" x="3446463" y="6200775"/>
          <p14:tracePt t="1890" x="3362325" y="6164263"/>
          <p14:tracePt t="1898" x="3313113" y="6127750"/>
          <p14:tracePt t="1904" x="3289300" y="6102350"/>
          <p14:tracePt t="1915" x="3252788" y="6029325"/>
          <p14:tracePt t="1920" x="3240088" y="5883275"/>
          <p14:tracePt t="1928" x="3240088" y="5724525"/>
          <p14:tracePt t="1937" x="3240088" y="5578475"/>
          <p14:tracePt t="1943" x="3240088" y="5457825"/>
          <p14:tracePt t="1952" x="3240088" y="5384800"/>
          <p14:tracePt t="1960" x="3263900" y="5311775"/>
          <p14:tracePt t="1969" x="3289300" y="5237163"/>
          <p14:tracePt t="1975" x="3313113" y="5164138"/>
          <p14:tracePt t="1985" x="3349625" y="5091113"/>
          <p14:tracePt t="1991" x="3398838" y="5043488"/>
          <p14:tracePt t="2002" x="3446463" y="4981575"/>
          <p14:tracePt t="2007" x="3519488" y="4945063"/>
          <p14:tracePt t="2016" x="3581400" y="4872038"/>
          <p14:tracePt t="2024" x="3678238" y="4787900"/>
          <p14:tracePt t="2032" x="3775075" y="4725988"/>
          <p14:tracePt t="2040" x="3873500" y="4678363"/>
          <p14:tracePt t="2049" x="3959225" y="4616450"/>
          <p14:tracePt t="2056" x="4032250" y="4567238"/>
          <p14:tracePt t="2065" x="4092575" y="4530725"/>
          <p14:tracePt t="2073" x="4165600" y="4494213"/>
          <p14:tracePt t="2083" x="4214813" y="4446588"/>
          <p14:tracePt t="2088" x="4262438" y="4397375"/>
          <p14:tracePt t="2099" x="4348163" y="4348163"/>
          <p14:tracePt t="2105" x="4457700" y="4300538"/>
          <p14:tracePt t="2113" x="4591050" y="4251325"/>
          <p14:tracePt t="2122" x="4738688" y="4202113"/>
          <p14:tracePt t="2128" x="4835525" y="4165600"/>
          <p14:tracePt t="2138" x="4957763" y="4141788"/>
          <p14:tracePt t="2145" x="5091113" y="4105275"/>
          <p14:tracePt t="2154" x="5187950" y="3959225"/>
          <p14:tracePt t="2160" x="5297488" y="3873500"/>
          <p14:tracePt t="2170" x="5395913" y="3813175"/>
          <p14:tracePt t="2175" x="5505450" y="3740150"/>
          <p14:tracePt t="2185" x="5602288" y="3654425"/>
          <p14:tracePt t="2192" x="5688013" y="3568700"/>
          <p14:tracePt t="2202" x="5761038" y="3484563"/>
          <p14:tracePt t="2207" x="5834063" y="3373438"/>
          <p14:tracePt t="2218" x="5894388" y="3300413"/>
          <p14:tracePt t="2224" x="5967413" y="3190875"/>
          <p14:tracePt t="2232" x="6053138" y="3070225"/>
          <p14:tracePt t="2240" x="6089650" y="2960688"/>
          <p14:tracePt t="2248" x="6115050" y="2887663"/>
          <p14:tracePt t="2255" x="6126163" y="2838450"/>
          <p14:tracePt t="2263" x="6151563" y="2765425"/>
          <p14:tracePt t="2272" x="6162675" y="2679700"/>
          <p14:tracePt t="2280" x="6175375" y="2630488"/>
          <p14:tracePt t="2288" x="6175375" y="2593975"/>
          <p14:tracePt t="2297" x="6175375" y="2557463"/>
          <p14:tracePt t="2304" x="6175375" y="2497138"/>
          <p14:tracePt t="2312" x="6151563" y="2473325"/>
          <p14:tracePt t="2320" x="6126163" y="2460625"/>
          <p14:tracePt t="2328" x="6102350" y="2447925"/>
          <p14:tracePt t="2335" x="6065838" y="2436813"/>
          <p14:tracePt t="2344" x="5992813" y="2411413"/>
          <p14:tracePt t="2353" x="5907088" y="2400300"/>
          <p14:tracePt t="2360" x="5810250" y="2363788"/>
          <p14:tracePt t="2371" x="5688013" y="2314575"/>
          <p14:tracePt t="2376" x="5554663" y="2301875"/>
          <p14:tracePt t="2387" x="5370513" y="2265363"/>
          <p14:tracePt t="2392" x="5224463" y="2228850"/>
          <p14:tracePt t="2402" x="5041900" y="2192338"/>
          <p14:tracePt t="2408" x="4884738" y="2143125"/>
          <p14:tracePt t="2415" x="4713288" y="2095500"/>
          <p14:tracePt t="2423" x="4603750" y="2046288"/>
          <p14:tracePt t="2432" x="4518025" y="1997075"/>
          <p14:tracePt t="2439" x="4408488" y="1924050"/>
          <p14:tracePt t="2448" x="4348163" y="1863725"/>
          <p14:tracePt t="2455" x="4324350" y="1839913"/>
          <p14:tracePt t="2463" x="4324350" y="1814513"/>
          <p14:tracePt t="2472" x="4311650" y="1803400"/>
          <p14:tracePt t="2481" x="4298950" y="1778000"/>
          <p14:tracePt t="2498" x="4275138" y="1778000"/>
          <p14:tracePt t="2505" x="4262438" y="1778000"/>
          <p14:tracePt t="2513" x="4251325" y="1766888"/>
          <p14:tracePt t="2529" x="4238625" y="1754188"/>
          <p14:tracePt t="2569" x="4225925" y="1754188"/>
          <p14:tracePt t="2641" x="4225925" y="1741488"/>
          <p14:tracePt t="2656" x="4251325" y="1730375"/>
          <p14:tracePt t="2665" x="4324350" y="1693863"/>
          <p14:tracePt t="2674" x="4433888" y="1657350"/>
          <p14:tracePt t="2681" x="4567238" y="1631950"/>
          <p14:tracePt t="2690" x="4725988" y="1571625"/>
          <p14:tracePt t="2697" x="4968875" y="1509713"/>
          <p14:tracePt t="2703" x="5187950" y="1462088"/>
          <p14:tracePt t="2712" x="5395913" y="1400175"/>
          <p14:tracePt t="2720" x="5724525" y="1327150"/>
          <p14:tracePt t="2728" x="6065838" y="1266825"/>
          <p14:tracePt t="2735" x="6381750" y="1243013"/>
          <p14:tracePt t="2744" x="6613525" y="1230313"/>
          <p14:tracePt t="2754" x="6783388" y="1206500"/>
          <p14:tracePt t="2760" x="6931025" y="1206500"/>
          <p14:tracePt t="2770" x="7015163" y="1206500"/>
          <p14:tracePt t="2776" x="7051675" y="1206500"/>
          <p14:tracePt t="2785" x="7064375" y="1206500"/>
          <p14:tracePt t="2856" x="7077075" y="1206500"/>
          <p14:tracePt t="2864" x="7088188" y="1193800"/>
          <p14:tracePt t="2873" x="7113588" y="1193800"/>
          <p14:tracePt t="2881" x="7124700" y="1181100"/>
          <p14:tracePt t="2890" x="7137400" y="1181100"/>
          <p14:tracePt t="2898" x="7161213" y="1181100"/>
          <p14:tracePt t="2917" x="7234238" y="1169988"/>
          <p14:tracePt t="2922" x="7270750" y="1144588"/>
          <p14:tracePt t="2929" x="7319963" y="1133475"/>
          <p14:tracePt t="2936" x="7392988" y="1120775"/>
          <p14:tracePt t="2944" x="7453313" y="1084263"/>
          <p14:tracePt t="2954" x="7515225" y="1060450"/>
          <p14:tracePt t="2960" x="7637463" y="1047750"/>
          <p14:tracePt t="2969" x="7734300" y="1035050"/>
          <p14:tracePt t="2975" x="7831138" y="1023938"/>
          <p14:tracePt t="2984" x="7940675" y="998538"/>
          <p14:tracePt t="2991" x="8050213" y="998538"/>
          <p14:tracePt t="3000" x="8135938" y="998538"/>
          <p14:tracePt t="3008" x="8208963" y="998538"/>
          <p14:tracePt t="3017" x="8281988" y="987425"/>
          <p14:tracePt t="3024" x="8318500" y="974725"/>
          <p14:tracePt t="3031" x="8331200" y="974725"/>
          <p14:tracePt t="3040" x="8355013" y="974725"/>
          <p14:tracePt t="3272" x="8343900" y="974725"/>
          <p14:tracePt t="3336" x="8343900" y="987425"/>
          <p14:tracePt t="3344" x="8331200" y="987425"/>
          <p14:tracePt t="3359" x="8307388" y="998538"/>
          <p14:tracePt t="3369" x="8294688" y="1011238"/>
          <p14:tracePt t="3375" x="8270875" y="1011238"/>
          <p14:tracePt t="3384" x="8245475" y="1023938"/>
          <p14:tracePt t="3392" x="8221663" y="1035050"/>
          <p14:tracePt t="3401" x="8208963" y="1035050"/>
          <p14:tracePt t="3489" x="8196263" y="1047750"/>
          <p14:tracePt t="5600" x="8196263" y="1060450"/>
          <p14:tracePt t="5608" x="8185150" y="1060450"/>
          <p14:tracePt t="5617" x="8172450" y="1071563"/>
          <p14:tracePt t="5625" x="8159750" y="1071563"/>
          <p14:tracePt t="5632" x="8135938" y="1084263"/>
          <p14:tracePt t="5639" x="8135938" y="1096963"/>
          <p14:tracePt t="5647" x="8123238" y="1096963"/>
          <p14:tracePt t="5664" x="8123238" y="1108075"/>
          <p14:tracePt t="5671" x="8112125" y="1108075"/>
          <p14:tracePt t="5680" x="8099425" y="1108075"/>
          <p14:tracePt t="5687" x="8086725" y="1120775"/>
          <p14:tracePt t="5698" x="8075613" y="1133475"/>
          <p14:tracePt t="5705" x="8062913" y="1133475"/>
          <p14:tracePt t="5715" x="8026400" y="1157288"/>
          <p14:tracePt t="5722" x="8002588" y="1157288"/>
          <p14:tracePt t="5728" x="7977188" y="1169988"/>
          <p14:tracePt t="5738" x="7940675" y="1193800"/>
          <p14:tracePt t="5744" x="7916863" y="1217613"/>
          <p14:tracePt t="5754" x="7880350" y="1243013"/>
          <p14:tracePt t="5761" x="7843838" y="1279525"/>
          <p14:tracePt t="5770" x="7794625" y="1316038"/>
          <p14:tracePt t="5776" x="7770813" y="1327150"/>
          <p14:tracePt t="5787" x="7747000" y="1327150"/>
          <p14:tracePt t="5792" x="7721600" y="1352550"/>
          <p14:tracePt t="5801" x="7685088" y="1363663"/>
          <p14:tracePt t="5809" x="7673975" y="1389063"/>
          <p14:tracePt t="5817" x="7661275" y="1389063"/>
          <p14:tracePt t="5825" x="7637463" y="1400175"/>
          <p14:tracePt t="5832" x="7624763" y="1412875"/>
          <p14:tracePt t="5841" x="7612063" y="1425575"/>
          <p14:tracePt t="5849" x="7600950" y="1425575"/>
          <p14:tracePt t="5944" x="7588250" y="1436688"/>
          <p14:tracePt t="5952" x="7575550" y="1436688"/>
          <p14:tracePt t="5960" x="7564438" y="1449388"/>
          <p14:tracePt t="6002" x="7551738" y="1462088"/>
          <p14:tracePt t="6008" x="7539038" y="1473200"/>
          <p14:tracePt t="6080" x="7526338" y="1485900"/>
          <p14:tracePt t="6088" x="7526338" y="1498600"/>
          <p14:tracePt t="6098" x="7502525" y="1535113"/>
          <p14:tracePt t="6105" x="7489825" y="1571625"/>
          <p14:tracePt t="6115" x="7466013" y="1668463"/>
          <p14:tracePt t="6121" x="7416800" y="1778000"/>
          <p14:tracePt t="6129" x="7380288" y="1851025"/>
          <p14:tracePt t="6138" x="7343775" y="1936750"/>
          <p14:tracePt t="6144" x="7307263" y="2033588"/>
          <p14:tracePt t="6154" x="7270750" y="2106613"/>
          <p14:tracePt t="6161" x="7259638" y="2179638"/>
          <p14:tracePt t="6170" x="7259638" y="2228850"/>
          <p14:tracePt t="6175" x="7246938" y="2265363"/>
          <p14:tracePt t="6185" x="7234238" y="2314575"/>
          <p14:tracePt t="6191" x="7234238" y="2351088"/>
          <p14:tracePt t="6202" x="7223125" y="2387600"/>
          <p14:tracePt t="6208" x="7223125" y="2411413"/>
          <p14:tracePt t="7360" x="7197725" y="2411413"/>
          <p14:tracePt t="7368" x="7161213" y="2400300"/>
          <p14:tracePt t="7377" x="7064375" y="2400300"/>
          <p14:tracePt t="7384" x="6954838" y="2400300"/>
          <p14:tracePt t="7393" x="6821488" y="2400300"/>
          <p14:tracePt t="7400" x="6662738" y="2400300"/>
          <p14:tracePt t="7408" x="6527800" y="2411413"/>
          <p14:tracePt t="7416" x="6430963" y="2436813"/>
          <p14:tracePt t="7425" x="6334125" y="2447925"/>
          <p14:tracePt t="7432" x="6211888" y="2447925"/>
          <p14:tracePt t="7440" x="6115050" y="2447925"/>
          <p14:tracePt t="7450" x="6040438" y="2447925"/>
          <p14:tracePt t="7456" x="5956300" y="2447925"/>
          <p14:tracePt t="7465" x="5907088" y="2447925"/>
          <p14:tracePt t="7473" x="5857875" y="2447925"/>
          <p14:tracePt t="7481" x="5821363" y="2460625"/>
          <p14:tracePt t="7490" x="5784850" y="2473325"/>
          <p14:tracePt t="7504" x="5773738" y="2473325"/>
          <p14:tracePt t="7519" x="5748338" y="2484438"/>
          <p14:tracePt t="7528" x="5724525" y="2484438"/>
          <p14:tracePt t="7536" x="5675313" y="2484438"/>
          <p14:tracePt t="7544" x="5638800" y="2497138"/>
          <p14:tracePt t="7552" x="5591175" y="2509838"/>
          <p14:tracePt t="7560" x="5541963" y="2509838"/>
          <p14:tracePt t="7569" x="5468938" y="2509838"/>
          <p14:tracePt t="7576" x="5419725" y="2520950"/>
          <p14:tracePt t="7585" x="5395913" y="2533650"/>
          <p14:tracePt t="7592" x="5359400" y="2533650"/>
          <p14:tracePt t="7600" x="5346700" y="2533650"/>
          <p14:tracePt t="8808" x="5408613" y="2533650"/>
          <p14:tracePt t="8816" x="5492750" y="2520950"/>
          <p14:tracePt t="8825" x="5554663" y="2484438"/>
          <p14:tracePt t="8832" x="5614988" y="2436813"/>
          <p14:tracePt t="8840" x="5700713" y="2411413"/>
          <p14:tracePt t="8847" x="5810250" y="2387600"/>
          <p14:tracePt t="8856" x="5894388" y="2363788"/>
          <p14:tracePt t="8863" x="5980113" y="2338388"/>
          <p14:tracePt t="8872" x="6065838" y="2314575"/>
          <p14:tracePt t="8879" x="6138863" y="2314575"/>
          <p14:tracePt t="8887" x="6261100" y="2314575"/>
          <p14:tracePt t="8896" x="6370638" y="2314575"/>
          <p14:tracePt t="8903" x="6503988" y="2301875"/>
          <p14:tracePt t="8915" x="6613525" y="2290763"/>
          <p14:tracePt t="8922" x="6746875" y="2290763"/>
          <p14:tracePt t="8929" x="6894513" y="2290763"/>
          <p14:tracePt t="8938" x="7004050" y="2290763"/>
          <p14:tracePt t="8944" x="7088188" y="2290763"/>
          <p14:tracePt t="8954" x="7173913" y="2290763"/>
          <p14:tracePt t="8961" x="7234238" y="2290763"/>
          <p14:tracePt t="8970" x="7270750" y="2290763"/>
          <p14:tracePt t="8976" x="7307263" y="2290763"/>
          <p14:tracePt t="8985" x="7332663" y="2290763"/>
          <p14:tracePt t="8992" x="7356475" y="2290763"/>
          <p14:tracePt t="9001" x="7405688" y="2290763"/>
          <p14:tracePt t="9007" x="7478713" y="2290763"/>
          <p14:tracePt t="9017" x="7526338" y="2278063"/>
          <p14:tracePt t="9024" x="7600950" y="2265363"/>
          <p14:tracePt t="9032" x="7697788" y="2241550"/>
          <p14:tracePt t="9041" x="7770813" y="2241550"/>
          <p14:tracePt t="9049" x="7831138" y="2241550"/>
          <p14:tracePt t="9057" x="7880350" y="2241550"/>
          <p14:tracePt t="9065" x="7916863" y="2241550"/>
          <p14:tracePt t="9072" x="7929563" y="2241550"/>
          <p14:tracePt t="11080" x="7929563" y="2205038"/>
          <p14:tracePt t="11088" x="7916863" y="2192338"/>
          <p14:tracePt t="11098" x="7843838" y="2217738"/>
          <p14:tracePt t="11107" x="7747000" y="2301875"/>
          <p14:tracePt t="11113" x="7661275" y="2363788"/>
          <p14:tracePt t="11122" x="7551738" y="2424113"/>
          <p14:tracePt t="11129" x="7478713" y="2473325"/>
          <p14:tracePt t="11138" x="7405688" y="2520950"/>
          <p14:tracePt t="11145" x="7319963" y="2546350"/>
          <p14:tracePt t="11154" x="7234238" y="2582863"/>
          <p14:tracePt t="11160" x="7150100" y="2643188"/>
          <p14:tracePt t="11170" x="7064375" y="2692400"/>
          <p14:tracePt t="11176" x="6967538" y="2728913"/>
          <p14:tracePt t="11187" x="6881813" y="2765425"/>
          <p14:tracePt t="11192" x="6796088" y="2789238"/>
          <p14:tracePt t="11201" x="6699250" y="2801938"/>
          <p14:tracePt t="11208" x="6600825" y="2825750"/>
          <p14:tracePt t="11217" x="6480175" y="2838450"/>
          <p14:tracePt t="11224" x="6357938" y="2851150"/>
          <p14:tracePt t="11233" x="6211888" y="2851150"/>
          <p14:tracePt t="11241" x="6065838" y="2851150"/>
          <p14:tracePt t="11248" x="5930900" y="2851150"/>
          <p14:tracePt t="11255" x="5773738" y="2851150"/>
          <p14:tracePt t="11263" x="5591175" y="2851150"/>
          <p14:tracePt t="11271" x="5445125" y="2851150"/>
          <p14:tracePt t="11280" x="5310188" y="2851150"/>
          <p14:tracePt t="11287" x="5151438" y="2838450"/>
          <p14:tracePt t="11297" x="5030788" y="2814638"/>
          <p14:tracePt t="11304" x="4932363" y="2814638"/>
          <p14:tracePt t="11313" x="4848225" y="2814638"/>
          <p14:tracePt t="11319" x="4762500" y="2801938"/>
          <p14:tracePt t="11328" x="4725988" y="2789238"/>
          <p14:tracePt t="11336" x="4689475" y="2776538"/>
          <p14:tracePt t="11344" x="4665663" y="2765425"/>
          <p14:tracePt t="11354" x="4627563" y="2765425"/>
          <p14:tracePt t="11361" x="4603750" y="2765425"/>
          <p14:tracePt t="11372" x="4579938" y="2765425"/>
          <p14:tracePt t="11377" x="4543425" y="2765425"/>
          <p14:tracePt t="11385" x="4470400" y="2765425"/>
          <p14:tracePt t="11393" x="4408488" y="2765425"/>
          <p14:tracePt t="11402" x="4311650" y="2765425"/>
          <p14:tracePt t="11408" x="4178300" y="2765425"/>
          <p14:tracePt t="11417" x="4043363" y="2765425"/>
          <p14:tracePt t="11424" x="3921125" y="2765425"/>
          <p14:tracePt t="11431" x="3787775" y="2765425"/>
          <p14:tracePt t="11439" x="3641725" y="2765425"/>
          <p14:tracePt t="11447" x="3532188" y="2765425"/>
          <p14:tracePt t="11456" x="3409950" y="2776538"/>
          <p14:tracePt t="11466" x="3300413" y="2801938"/>
          <p14:tracePt t="11472" x="3190875" y="2814638"/>
          <p14:tracePt t="11481" x="3094038" y="2851150"/>
          <p14:tracePt t="11489" x="3008313" y="2862263"/>
          <p14:tracePt t="11499" x="2922588" y="2862263"/>
          <p14:tracePt t="11507" x="2886075" y="2947988"/>
          <p14:tracePt t="11513" x="2862263" y="2984500"/>
          <p14:tracePt t="11523" x="2801938" y="2984500"/>
          <p14:tracePt t="11529" x="2740025" y="2984500"/>
          <p14:tracePt t="11538" x="2703513" y="3008313"/>
          <p14:tracePt t="11544" x="2630488" y="3008313"/>
          <p14:tracePt t="11554" x="2570163" y="3008313"/>
          <p14:tracePt t="11560" x="2484438" y="3033713"/>
          <p14:tracePt t="11570" x="2411413" y="3057525"/>
          <p14:tracePt t="11576" x="2338388" y="3070225"/>
          <p14:tracePt t="11587" x="2301875" y="3070225"/>
          <p14:tracePt t="11593" x="2289175" y="3070225"/>
          <p14:tracePt t="11601" x="2265363" y="3070225"/>
          <p14:tracePt t="11608" x="2252663" y="3070225"/>
          <p14:tracePt t="11633" x="2241550" y="3070225"/>
          <p14:tracePt t="11640" x="2228850" y="3070225"/>
          <p14:tracePt t="11648" x="2216150" y="3057525"/>
          <p14:tracePt t="11655" x="2192338" y="3044825"/>
          <p14:tracePt t="11663" x="2168525" y="3044825"/>
          <p14:tracePt t="11672" x="2132013" y="3044825"/>
          <p14:tracePt t="11680" x="2106613" y="3033713"/>
          <p14:tracePt t="11687" x="2082800" y="3021013"/>
          <p14:tracePt t="11698" x="2070100" y="3021013"/>
          <p14:tracePt t="11704" x="2033588" y="3021013"/>
          <p14:tracePt t="11715" x="2009775" y="3008313"/>
          <p14:tracePt t="11721" x="1997075" y="2997200"/>
          <p14:tracePt t="11729" x="1985963" y="2984500"/>
          <p14:tracePt t="11738" x="1949450" y="2960688"/>
          <p14:tracePt t="11745" x="1936750" y="2947988"/>
          <p14:tracePt t="11755" x="1924050" y="2947988"/>
          <p14:tracePt t="11760" x="1924050" y="2935288"/>
          <p14:tracePt t="11770" x="1924050" y="2924175"/>
          <p14:tracePt t="11801" x="1924050" y="2911475"/>
          <p14:tracePt t="11808" x="1924050" y="2898775"/>
          <p14:tracePt t="11817" x="1936750" y="2898775"/>
          <p14:tracePt t="11824" x="1973263" y="2874963"/>
          <p14:tracePt t="11832" x="1997075" y="2874963"/>
          <p14:tracePt t="11839" x="2046288" y="2862263"/>
          <p14:tracePt t="11848" x="2119313" y="2851150"/>
          <p14:tracePt t="11856" x="2179638" y="2838450"/>
          <p14:tracePt t="11865" x="2265363" y="2825750"/>
          <p14:tracePt t="11872" x="2362200" y="2814638"/>
          <p14:tracePt t="11881" x="2460625" y="2801938"/>
          <p14:tracePt t="11890" x="2593975" y="2801938"/>
          <p14:tracePt t="11899" x="2752725" y="2801938"/>
          <p14:tracePt t="11906" x="2898775" y="2801938"/>
          <p14:tracePt t="11917" x="3032125" y="2789238"/>
          <p14:tracePt t="11923" x="3178175" y="2776538"/>
          <p14:tracePt t="11929" x="3289300" y="2776538"/>
          <p14:tracePt t="11937" x="3409950" y="2776538"/>
          <p14:tracePt t="11944" x="3519488" y="2776538"/>
          <p14:tracePt t="11954" x="3617913" y="2776538"/>
          <p14:tracePt t="11960" x="3702050" y="2776538"/>
          <p14:tracePt t="11970" x="3738563" y="2776538"/>
          <p14:tracePt t="11976" x="3775075" y="2776538"/>
          <p14:tracePt t="11986" x="3811588" y="2789238"/>
          <p14:tracePt t="11992" x="3836988" y="2801938"/>
          <p14:tracePt t="12001" x="3848100" y="2801938"/>
          <p14:tracePt t="12008" x="3873500" y="2801938"/>
          <p14:tracePt t="12018" x="3884613" y="2801938"/>
          <p14:tracePt t="12024" x="3897313" y="2801938"/>
          <p14:tracePt t="12032" x="3921125" y="2789238"/>
          <p14:tracePt t="12040" x="3933825" y="2789238"/>
          <p14:tracePt t="12048" x="3946525" y="2789238"/>
          <p14:tracePt t="12056" x="3970338" y="2789238"/>
          <p14:tracePt t="12063" x="3995738" y="2776538"/>
          <p14:tracePt t="12071" x="4006850" y="2776538"/>
          <p14:tracePt t="12080" x="4019550" y="2765425"/>
          <p14:tracePt t="12087" x="4032250" y="2765425"/>
          <p14:tracePt t="12097" x="4043363" y="2765425"/>
          <p14:tracePt t="12103" x="4068763" y="2765425"/>
          <p14:tracePt t="12113" x="4079875" y="2765425"/>
          <p14:tracePt t="12120" x="4092575" y="2765425"/>
          <p14:tracePt t="12129" x="4105275" y="2752725"/>
          <p14:tracePt t="12145" x="4116388" y="2752725"/>
          <p14:tracePt t="12155" x="4129088" y="2752725"/>
          <p14:tracePt t="12161" x="4141788" y="2752725"/>
          <p14:tracePt t="12169" x="4152900" y="2740025"/>
          <p14:tracePt t="12176" x="4165600" y="2740025"/>
          <p14:tracePt t="12191" x="4189413" y="2740025"/>
          <p14:tracePt t="12208" x="4214813" y="2740025"/>
          <p14:tracePt t="12218" x="4225925" y="2740025"/>
          <p14:tracePt t="12224" x="4251325" y="2740025"/>
          <p14:tracePt t="12232" x="4275138" y="2728913"/>
          <p14:tracePt t="12240" x="4287838" y="2728913"/>
          <p14:tracePt t="18776" x="4311650" y="2728913"/>
          <p14:tracePt t="18784" x="4251325" y="2776538"/>
          <p14:tracePt t="18792" x="4056063" y="2862263"/>
          <p14:tracePt t="18802" x="3775075" y="2971800"/>
          <p14:tracePt t="18808" x="3532188" y="3154363"/>
          <p14:tracePt t="18816" x="3313113" y="3300413"/>
          <p14:tracePt t="18824" x="3044825" y="3373438"/>
          <p14:tracePt t="18833" x="2789238" y="3422650"/>
          <p14:tracePt t="18840" x="2557463" y="3471863"/>
          <p14:tracePt t="18848" x="2314575" y="3508375"/>
          <p14:tracePt t="18855" x="2132013" y="3521075"/>
          <p14:tracePt t="18864" x="1973263" y="3532188"/>
          <p14:tracePt t="18871" x="1814513" y="3532188"/>
          <p14:tracePt t="18880" x="1668463" y="3532188"/>
          <p14:tracePt t="18887" x="1571625" y="3532188"/>
          <p14:tracePt t="18896" x="1522413" y="3532188"/>
          <p14:tracePt t="18903" x="1485900" y="3532188"/>
          <p14:tracePt t="18917" x="1462088" y="3532188"/>
          <p14:tracePt t="18921" x="1449388" y="3532188"/>
          <p14:tracePt t="18931" x="1436688" y="3532188"/>
          <p14:tracePt t="18939" x="1412875" y="3532188"/>
          <p14:tracePt t="18945" x="1376363" y="3521075"/>
          <p14:tracePt t="18954" x="1316038" y="3508375"/>
          <p14:tracePt t="18960" x="1243013" y="3484563"/>
          <p14:tracePt t="18970" x="1169988" y="3459163"/>
          <p14:tracePt t="18976" x="1084263" y="3435350"/>
          <p14:tracePt t="18986" x="1011238" y="3409950"/>
          <p14:tracePt t="18993" x="949325" y="3398838"/>
          <p14:tracePt t="19005" x="901700" y="3398838"/>
          <p14:tracePt t="19007" x="852488" y="3386138"/>
          <p14:tracePt t="19017" x="839788" y="3373438"/>
          <p14:tracePt t="19176" x="828675" y="3373438"/>
          <p14:tracePt t="19184" x="828675" y="3362325"/>
          <p14:tracePt t="19202" x="839788" y="3362325"/>
          <p14:tracePt t="19208" x="852488" y="3362325"/>
          <p14:tracePt t="19216" x="876300" y="3349625"/>
          <p14:tracePt t="19224" x="901700" y="3349625"/>
          <p14:tracePt t="19233" x="938213" y="3336925"/>
          <p14:tracePt t="19240" x="974725" y="3325813"/>
          <p14:tracePt t="19249" x="1022350" y="3325813"/>
          <p14:tracePt t="19256" x="1071563" y="3325813"/>
          <p14:tracePt t="19264" x="1157288" y="3313113"/>
          <p14:tracePt t="19271" x="1290638" y="3313113"/>
          <p14:tracePt t="19279" x="1436688" y="3313113"/>
          <p14:tracePt t="19287" x="1595438" y="3313113"/>
          <p14:tracePt t="19296" x="1814513" y="3313113"/>
          <p14:tracePt t="19304" x="2132013" y="3336925"/>
          <p14:tracePt t="19315" x="2435225" y="3336925"/>
          <p14:tracePt t="19321" x="2667000" y="3336925"/>
          <p14:tracePt t="19331" x="2874963" y="3336925"/>
          <p14:tracePt t="19337" x="3044825" y="3336925"/>
          <p14:tracePt t="19345" x="3190875" y="3336925"/>
          <p14:tracePt t="19353" x="3313113" y="3336925"/>
          <p14:tracePt t="19360" x="3409950" y="3336925"/>
          <p14:tracePt t="19370" x="3482975" y="3336925"/>
          <p14:tracePt t="19376" x="3519488" y="3336925"/>
          <p14:tracePt t="19384" x="3532188" y="3336925"/>
          <p14:tracePt t="19392" x="3544888" y="3336925"/>
          <p14:tracePt t="19417" x="3544888" y="3313113"/>
          <p14:tracePt t="19424" x="3544888" y="3289300"/>
          <p14:tracePt t="19440" x="3556000" y="3289300"/>
          <p14:tracePt t="19448" x="3581400" y="3276600"/>
          <p14:tracePt t="19456" x="3605213" y="3263900"/>
          <p14:tracePt t="19463" x="3629025" y="3263900"/>
          <p14:tracePt t="19472" x="3665538" y="3252788"/>
          <p14:tracePt t="19481" x="3678238" y="3252788"/>
          <p14:tracePt t="19489" x="3714750" y="3240088"/>
          <p14:tracePt t="19497" x="3751263" y="3240088"/>
          <p14:tracePt t="19505" x="3800475" y="3240088"/>
          <p14:tracePt t="19514" x="3836988" y="3240088"/>
          <p14:tracePt t="19522" x="3897313" y="3240088"/>
          <p14:tracePt t="19529" x="3970338" y="3227388"/>
          <p14:tracePt t="19538" x="4019550" y="3227388"/>
          <p14:tracePt t="19545" x="4092575" y="3227388"/>
          <p14:tracePt t="19554" x="4152900" y="3227388"/>
          <p14:tracePt t="19560" x="4189413" y="3227388"/>
          <p14:tracePt t="19570" x="4238625" y="3227388"/>
          <p14:tracePt t="19576" x="4262438" y="3227388"/>
          <p14:tracePt t="19586" x="4287838" y="3216275"/>
          <p14:tracePt t="19592" x="4311650" y="3216275"/>
          <p14:tracePt t="19602" x="4324350" y="3203575"/>
          <p14:tracePt t="19608" x="4335463" y="3203575"/>
          <p14:tracePt t="19617" x="4348163" y="3203575"/>
          <p14:tracePt t="19624" x="4360863" y="3203575"/>
          <p14:tracePt t="19631" x="4371975" y="3203575"/>
          <p14:tracePt t="19640" x="4397375" y="3190875"/>
          <p14:tracePt t="19649" x="4421188" y="3179763"/>
          <p14:tracePt t="19657" x="4470400" y="3179763"/>
          <p14:tracePt t="19663" x="4518025" y="3179763"/>
          <p14:tracePt t="19671" x="4591050" y="3179763"/>
          <p14:tracePt t="19679" x="4652963" y="3179763"/>
          <p14:tracePt t="19687" x="4702175" y="3179763"/>
          <p14:tracePt t="19696" x="4749800" y="3179763"/>
          <p14:tracePt t="19703" x="4786313" y="3179763"/>
          <p14:tracePt t="19713" x="4822825" y="3179763"/>
          <p14:tracePt t="19720" x="4848225" y="3179763"/>
          <p14:tracePt t="19745" x="4859338" y="3179763"/>
          <p14:tracePt t="19761" x="4872038" y="3179763"/>
          <p14:tracePt t="19770" x="4884738" y="3179763"/>
          <p14:tracePt t="19784" x="4921250" y="3179763"/>
          <p14:tracePt t="19792" x="4932363" y="3179763"/>
          <p14:tracePt t="19801" x="4945063" y="3179763"/>
          <p14:tracePt t="19808" x="4981575" y="3179763"/>
          <p14:tracePt t="19816" x="5054600" y="3190875"/>
          <p14:tracePt t="19823" x="5114925" y="3203575"/>
          <p14:tracePt t="19832" x="5164138" y="3203575"/>
          <p14:tracePt t="19839" x="5249863" y="3203575"/>
          <p14:tracePt t="19848" x="5322888" y="3203575"/>
          <p14:tracePt t="19856" x="5395913" y="3203575"/>
          <p14:tracePt t="19864" x="5445125" y="3203575"/>
          <p14:tracePt t="19872" x="5481638" y="3203575"/>
          <p14:tracePt t="19882" x="5541963" y="3203575"/>
          <p14:tracePt t="19889" x="5578475" y="3203575"/>
          <p14:tracePt t="19898" x="5602288" y="3203575"/>
          <p14:tracePt t="19905" x="5614988" y="3203575"/>
          <p14:tracePt t="19918" x="5651500" y="3203575"/>
          <p14:tracePt t="19976" x="5664200" y="3203575"/>
          <p14:tracePt t="22360" x="5688013" y="3203575"/>
          <p14:tracePt t="22369" x="5784850" y="3167063"/>
          <p14:tracePt t="22376" x="5967413" y="3044825"/>
          <p14:tracePt t="22386" x="6175375" y="2898775"/>
          <p14:tracePt t="22392" x="6370638" y="2765425"/>
          <p14:tracePt t="22403" x="6443663" y="2692400"/>
          <p14:tracePt t="22408" x="6467475" y="2679700"/>
          <p14:tracePt t="22419" x="6480175" y="2679700"/>
          <p14:tracePt t="22424" x="6491288" y="2667000"/>
          <p14:tracePt t="22432" x="6503988" y="2667000"/>
          <p14:tracePt t="22448" x="6527800" y="2655888"/>
          <p14:tracePt t="22456" x="6564313" y="2643188"/>
          <p14:tracePt t="22465" x="6626225" y="2619375"/>
          <p14:tracePt t="22473" x="6723063" y="2606675"/>
          <p14:tracePt t="22479" x="6894513" y="2582863"/>
          <p14:tracePt t="22487" x="7088188" y="2582863"/>
          <p14:tracePt t="22496" x="7259638" y="2509838"/>
          <p14:tracePt t="22503" x="7588250" y="2447925"/>
          <p14:tracePt t="22513" x="7953375" y="2447925"/>
          <p14:tracePt t="22519" x="8258175" y="2411413"/>
          <p14:tracePt t="22529" x="8562975" y="2314575"/>
          <p14:tracePt t="22538" x="8855075" y="2265363"/>
          <p14:tracePt t="22545" x="9050338" y="2265363"/>
          <p14:tracePt t="22553" x="9256713" y="2265363"/>
          <p14:tracePt t="22560" x="9426575" y="2265363"/>
          <p14:tracePt t="22570" x="9561513" y="2265363"/>
          <p14:tracePt t="22576" x="9645650" y="2265363"/>
          <p14:tracePt t="22586" x="9671050" y="2278063"/>
          <p14:tracePt t="22633" x="9683750" y="2278063"/>
          <p14:tracePt t="22649" x="9683750" y="2290763"/>
          <p14:tracePt t="22657" x="9683750" y="2314575"/>
          <p14:tracePt t="22672" x="9683750" y="2327275"/>
          <p14:tracePt t="22681" x="9683750" y="2374900"/>
          <p14:tracePt t="22688" x="9683750" y="2424113"/>
          <p14:tracePt t="22698" x="9671050" y="2460625"/>
          <p14:tracePt t="22705" x="9658350" y="2509838"/>
          <p14:tracePt t="22714" x="9658350" y="2546350"/>
          <p14:tracePt t="22722" x="9658350" y="2593975"/>
          <p14:tracePt t="22729" x="9658350" y="2619375"/>
          <p14:tracePt t="22738" x="9658350" y="2643188"/>
          <p14:tracePt t="22743" x="9658350" y="2667000"/>
          <p14:tracePt t="22752" x="9658350" y="2679700"/>
          <p14:tracePt t="22760" x="9658350" y="2703513"/>
          <p14:tracePt t="22768" x="9658350" y="2716213"/>
          <p14:tracePt t="22776" x="9658350" y="2728913"/>
          <p14:tracePt t="22784" x="9671050" y="2740025"/>
          <p14:tracePt t="22792" x="9683750" y="2765425"/>
          <p14:tracePt t="22802" x="9694863" y="2789238"/>
          <p14:tracePt t="22808" x="9720263" y="2825750"/>
          <p14:tracePt t="22818" x="9744075" y="2851150"/>
          <p14:tracePt t="22824" x="9780588" y="2887663"/>
          <p14:tracePt t="22833" x="9804400" y="2935288"/>
          <p14:tracePt t="22840" x="9817100" y="2960688"/>
          <p14:tracePt t="22847" x="9840913" y="2971800"/>
          <p14:tracePt t="22856" x="9853613" y="2984500"/>
          <p14:tracePt t="22863" x="9877425" y="2997200"/>
          <p14:tracePt t="22871" x="9877425" y="3033713"/>
          <p14:tracePt t="22952" x="9902825" y="3033713"/>
          <p14:tracePt t="22960" x="9902825" y="3057525"/>
          <p14:tracePt t="22971" x="9939338" y="3081338"/>
          <p14:tracePt t="22977" x="9963150" y="3117850"/>
          <p14:tracePt t="22987" x="9986963" y="3143250"/>
          <p14:tracePt t="23001" x="10012363" y="3167063"/>
          <p14:tracePt t="23008" x="10012363" y="3203575"/>
          <p14:tracePt t="23017" x="10048875" y="3227388"/>
          <p14:tracePt t="23024" x="10072688" y="3252788"/>
          <p14:tracePt t="23032" x="10085388" y="3276600"/>
          <p14:tracePt t="23128" x="10096500" y="3289300"/>
          <p14:tracePt t="23144" x="10109200" y="3289300"/>
          <p14:tracePt t="23154" x="10121900" y="3289300"/>
          <p14:tracePt t="23161" x="10133013" y="3289300"/>
          <p14:tracePt t="23170" x="10145713" y="3289300"/>
          <p14:tracePt t="23176" x="10169525" y="3289300"/>
          <p14:tracePt t="23186" x="10182225" y="3289300"/>
          <p14:tracePt t="23201" x="10194925" y="3289300"/>
          <p14:tracePt t="23208" x="10206038" y="3289300"/>
          <p14:tracePt t="23224" x="10218738" y="3289300"/>
          <p14:tracePt t="23337" x="10242550" y="3289300"/>
          <p14:tracePt t="23360" x="10255250" y="3289300"/>
          <p14:tracePt t="23368" x="10267950" y="3289300"/>
          <p14:tracePt t="23377" x="10279063" y="3289300"/>
          <p14:tracePt t="23390" x="10291763" y="3289300"/>
          <p14:tracePt t="23401" x="10304463" y="3289300"/>
          <p14:tracePt t="23407" x="10315575" y="3276600"/>
          <p14:tracePt t="23417" x="10352088" y="3263900"/>
          <p14:tracePt t="23423" x="10364788" y="3263900"/>
          <p14:tracePt t="23433" x="10377488" y="3263900"/>
          <p14:tracePt t="23439" x="10414000" y="3240088"/>
          <p14:tracePt t="23448" x="10450513" y="3240088"/>
          <p14:tracePt t="23456" x="10487025" y="3240088"/>
          <p14:tracePt t="23465" x="10523538" y="3240088"/>
          <p14:tracePt t="23472" x="10536238" y="3227388"/>
          <p14:tracePt t="23481" x="10572750" y="3227388"/>
          <p14:tracePt t="23489" x="10609263" y="3216275"/>
          <p14:tracePt t="23498" x="10656888" y="3203575"/>
          <p14:tracePt t="23504" x="10718800" y="3190875"/>
          <p14:tracePt t="23515" x="10779125" y="3190875"/>
          <p14:tracePt t="23522" x="10864850" y="3190875"/>
          <p14:tracePt t="23530" x="10948988" y="3190875"/>
          <p14:tracePt t="23537" x="10985500" y="3190875"/>
          <p14:tracePt t="23545" x="11010900" y="3190875"/>
          <p14:tracePt t="23554" x="11022013" y="3179763"/>
          <p14:tracePt t="23560" x="11034713" y="3179763"/>
          <p14:tracePt t="23576" x="11047413" y="3179763"/>
          <p14:tracePt t="23586" x="11058525" y="3179763"/>
          <p14:tracePt t="23592" x="11071225" y="3179763"/>
          <p14:tracePt t="23608" x="11083925" y="3179763"/>
          <p14:tracePt t="23634" x="11107738" y="3179763"/>
          <p14:tracePt t="23656" x="11120438" y="3179763"/>
          <p14:tracePt t="24744" x="11133138" y="3179763"/>
          <p14:tracePt t="24760" x="11133138" y="3203575"/>
          <p14:tracePt t="24767" x="11120438" y="3252788"/>
          <p14:tracePt t="24776" x="11083925" y="3336925"/>
          <p14:tracePt t="24786" x="11010900" y="3459163"/>
          <p14:tracePt t="24792" x="10912475" y="3617913"/>
          <p14:tracePt t="24802" x="10742613" y="3886200"/>
          <p14:tracePt t="24808" x="10510838" y="4238625"/>
          <p14:tracePt t="24819" x="10267950" y="4665663"/>
          <p14:tracePt t="24824" x="9939338" y="5127625"/>
          <p14:tracePt t="24833" x="9585325" y="5651500"/>
          <p14:tracePt t="24840" x="9232900" y="6127750"/>
          <p14:tracePt t="24849" x="8855075" y="6565900"/>
          <p14:tracePt t="27231" x="0" y="0"/>
        </p14:tracePtLst>
        <p14:tracePtLst>
          <p14:tracePt t="70226" x="4402138" y="6205538"/>
          <p14:tracePt t="70352" x="3446463" y="6638925"/>
          <p14:tracePt t="70361" x="3386138" y="6529388"/>
          <p14:tracePt t="70369" x="3313113" y="6430963"/>
          <p14:tracePt t="70379" x="3263900" y="6321425"/>
          <p14:tracePt t="70385" x="3227388" y="6224588"/>
          <p14:tracePt t="70393" x="3203575" y="6127750"/>
          <p14:tracePt t="70403" x="3178175" y="6018213"/>
          <p14:tracePt t="70408" x="3167063" y="5956300"/>
          <p14:tracePt t="70417" x="3167063" y="5907088"/>
          <p14:tracePt t="70425" x="3167063" y="5834063"/>
          <p14:tracePt t="70433" x="3167063" y="5786438"/>
          <p14:tracePt t="70439" x="3167063" y="5749925"/>
          <p14:tracePt t="70449" x="3167063" y="5688013"/>
          <p14:tracePt t="70456" x="3167063" y="5651500"/>
          <p14:tracePt t="70466" x="3190875" y="5578475"/>
          <p14:tracePt t="70472" x="3227388" y="5518150"/>
          <p14:tracePt t="70481" x="3276600" y="5432425"/>
          <p14:tracePt t="70488" x="3336925" y="5372100"/>
          <p14:tracePt t="70496" x="3386138" y="5286375"/>
          <p14:tracePt t="70504" x="3459163" y="5226050"/>
          <p14:tracePt t="70511" x="3556000" y="5164138"/>
          <p14:tracePt t="70520" x="3629025" y="5116513"/>
          <p14:tracePt t="70529" x="3738563" y="5030788"/>
          <p14:tracePt t="70536" x="3897313" y="4933950"/>
          <p14:tracePt t="70546" x="3995738" y="4848225"/>
          <p14:tracePt t="70552" x="4092575" y="4787900"/>
          <p14:tracePt t="70561" x="4165600" y="4738688"/>
          <p14:tracePt t="70567" x="4202113" y="4702175"/>
          <p14:tracePt t="70577" x="4262438" y="4665663"/>
          <p14:tracePt t="70583" x="4287838" y="4640263"/>
          <p14:tracePt t="70592" x="4311650" y="4629150"/>
          <p14:tracePt t="70599" x="4324350" y="4629150"/>
          <p14:tracePt t="70656" x="4324350" y="4603750"/>
          <p14:tracePt t="71009" x="4311650" y="4603750"/>
          <p14:tracePt t="71016" x="4287838" y="4603750"/>
          <p14:tracePt t="71025" x="4202113" y="4629150"/>
          <p14:tracePt t="71034" x="4105275" y="4652963"/>
          <p14:tracePt t="71041" x="4006850" y="4689475"/>
          <p14:tracePt t="71050" x="3897313" y="4725988"/>
          <p14:tracePt t="71056" x="3811588" y="4762500"/>
          <p14:tracePt t="71065" x="3738563" y="4811713"/>
          <p14:tracePt t="71072" x="3654425" y="4835525"/>
          <p14:tracePt t="71080" x="3581400" y="4860925"/>
          <p14:tracePt t="71088" x="3532188" y="4884738"/>
          <p14:tracePt t="71097" x="3435350" y="4908550"/>
          <p14:tracePt t="71104" x="3289300" y="4933950"/>
          <p14:tracePt t="71113" x="3105150" y="4933950"/>
          <p14:tracePt t="71119" x="2947988" y="4933950"/>
          <p14:tracePt t="71127" x="2776538" y="4945063"/>
          <p14:tracePt t="71135" x="2655888" y="4970463"/>
          <p14:tracePt t="71144" x="2570163" y="4970463"/>
          <p14:tracePt t="71153" x="2533650" y="4970463"/>
          <p14:tracePt t="71162" x="2520950" y="4970463"/>
          <p14:tracePt t="71169" x="2508250" y="4970463"/>
          <p14:tracePt t="71281" x="2546350" y="4970463"/>
          <p14:tracePt t="71288" x="2655888" y="4970463"/>
          <p14:tracePt t="71296" x="2838450" y="4957763"/>
          <p14:tracePt t="71304" x="3094038" y="4921250"/>
          <p14:tracePt t="71312" x="3495675" y="4933950"/>
          <p14:tracePt t="71320" x="3933825" y="4957763"/>
          <p14:tracePt t="71329" x="4421188" y="4957763"/>
          <p14:tracePt t="71336" x="4981575" y="4957763"/>
          <p14:tracePt t="71346" x="5541963" y="4957763"/>
          <p14:tracePt t="71354" x="6115050" y="4957763"/>
          <p14:tracePt t="71361" x="6600825" y="4957763"/>
          <p14:tracePt t="71367" x="7040563" y="4957763"/>
          <p14:tracePt t="71376" x="7369175" y="4945063"/>
          <p14:tracePt t="71383" x="7575550" y="4945063"/>
          <p14:tracePt t="71392" x="7685088" y="4945063"/>
          <p14:tracePt t="71400" x="7734300" y="4933950"/>
          <p14:tracePt t="71408" x="7758113" y="4933950"/>
          <p14:tracePt t="71920" x="7758113" y="4921250"/>
          <p14:tracePt t="71928" x="7747000" y="4921250"/>
          <p14:tracePt t="71938" x="7721600" y="4921250"/>
          <p14:tracePt t="71945" x="7673975" y="4945063"/>
          <p14:tracePt t="71953" x="7575550" y="4994275"/>
          <p14:tracePt t="71962" x="7478713" y="5054600"/>
          <p14:tracePt t="71969" x="7369175" y="5103813"/>
          <p14:tracePt t="71979" x="7270750" y="5153025"/>
          <p14:tracePt t="71985" x="7150100" y="5189538"/>
          <p14:tracePt t="71993" x="7040563" y="5213350"/>
          <p14:tracePt t="72003" x="6931025" y="5226050"/>
          <p14:tracePt t="72009" x="6832600" y="5273675"/>
          <p14:tracePt t="72018" x="6735763" y="5299075"/>
          <p14:tracePt t="72025" x="6613525" y="5311775"/>
          <p14:tracePt t="72034" x="6527800" y="5322888"/>
          <p14:tracePt t="72040" x="6454775" y="5335588"/>
          <p14:tracePt t="72051" x="6370638" y="5359400"/>
          <p14:tracePt t="72055" x="6211888" y="5372100"/>
          <p14:tracePt t="72065" x="5956300" y="5421313"/>
          <p14:tracePt t="72072" x="5602288" y="5518150"/>
          <p14:tracePt t="72081" x="5213350" y="5578475"/>
          <p14:tracePt t="72088" x="4799013" y="5640388"/>
          <p14:tracePt t="72096" x="4384675" y="5676900"/>
          <p14:tracePt t="72104" x="3959225" y="5700713"/>
          <p14:tracePt t="72111" x="3592513" y="5700713"/>
          <p14:tracePt t="72120" x="3252788" y="5700713"/>
          <p14:tracePt t="72127" x="2959100" y="5700713"/>
          <p14:tracePt t="72136" x="2728913" y="5700713"/>
          <p14:tracePt t="72144" x="2508250" y="5700713"/>
          <p14:tracePt t="72152" x="2387600" y="5688013"/>
          <p14:tracePt t="72161" x="2314575" y="5651500"/>
          <p14:tracePt t="72168" x="2289175" y="5640388"/>
          <p14:tracePt t="72256" x="2278063" y="5640388"/>
          <p14:tracePt t="72265" x="2265363" y="5627688"/>
          <p14:tracePt t="72272" x="2265363" y="5614988"/>
          <p14:tracePt t="72279" x="2241550" y="5603875"/>
          <p14:tracePt t="72288" x="2241550" y="5591175"/>
          <p14:tracePt t="72304" x="2241550" y="5578475"/>
          <p14:tracePt t="72311" x="2241550" y="5567363"/>
          <p14:tracePt t="72320" x="2241550" y="5554663"/>
          <p14:tracePt t="72336" x="2241550" y="5541963"/>
          <p14:tracePt t="72352" x="2241550" y="5530850"/>
          <p14:tracePt t="72368" x="2252663" y="5518150"/>
          <p14:tracePt t="72385" x="2252663" y="5505450"/>
          <p14:tracePt t="72393" x="2265363" y="5505450"/>
          <p14:tracePt t="72402" x="2278063" y="5505450"/>
          <p14:tracePt t="72408" x="2289175" y="5505450"/>
          <p14:tracePt t="72418" x="2314575" y="5494338"/>
          <p14:tracePt t="72424" x="2338388" y="5468938"/>
          <p14:tracePt t="72435" x="2387600" y="5468938"/>
          <p14:tracePt t="72439" x="2435225" y="5468938"/>
          <p14:tracePt t="72448" x="2508250" y="5457825"/>
          <p14:tracePt t="72455" x="2606675" y="5457825"/>
          <p14:tracePt t="72466" x="2692400" y="5457825"/>
          <p14:tracePt t="72471" x="2789238" y="5457825"/>
          <p14:tracePt t="72481" x="2911475" y="5457825"/>
          <p14:tracePt t="72487" x="3057525" y="5457825"/>
          <p14:tracePt t="72497" x="3214688" y="5457825"/>
          <p14:tracePt t="72504" x="3386138" y="5457825"/>
          <p14:tracePt t="72512" x="3544888" y="5457825"/>
          <p14:tracePt t="72520" x="3702050" y="5468938"/>
          <p14:tracePt t="72529" x="3848100" y="5505450"/>
          <p14:tracePt t="72536" x="3983038" y="5530850"/>
          <p14:tracePt t="72546" x="4068763" y="5530850"/>
          <p14:tracePt t="72553" x="4116388" y="5530850"/>
          <p14:tracePt t="72561" x="4141788" y="5530850"/>
          <p14:tracePt t="72567" x="4165600" y="5530850"/>
          <p14:tracePt t="72592" x="4178300" y="5530850"/>
          <p14:tracePt t="72616" x="4202113" y="5530850"/>
          <p14:tracePt t="72634" x="4214813" y="5530850"/>
          <p14:tracePt t="72641" x="4238625" y="5505450"/>
          <p14:tracePt t="72651" x="4262438" y="5494338"/>
          <p14:tracePt t="72656" x="4298950" y="5481638"/>
          <p14:tracePt t="72665" x="4371975" y="5468938"/>
          <p14:tracePt t="72672" x="4421188" y="5445125"/>
          <p14:tracePt t="72680" x="4457700" y="5445125"/>
          <p14:tracePt t="72689" x="4494213" y="5432425"/>
          <p14:tracePt t="72696" x="4518025" y="5432425"/>
          <p14:tracePt t="72704" x="4530725" y="5432425"/>
          <p14:tracePt t="72711" x="4543425" y="5421313"/>
          <p14:tracePt t="72719" x="4567238" y="5421313"/>
          <p14:tracePt t="72728" x="4603750" y="5421313"/>
          <p14:tracePt t="72736" x="4640263" y="5421313"/>
          <p14:tracePt t="72744" x="4676775" y="5421313"/>
          <p14:tracePt t="72751" x="4713288" y="5408613"/>
          <p14:tracePt t="72760" x="4749800" y="5395913"/>
          <p14:tracePt t="72768" x="4799013" y="5395913"/>
          <p14:tracePt t="72779" x="4872038" y="5395913"/>
          <p14:tracePt t="72785" x="4921250" y="5395913"/>
          <p14:tracePt t="72793" x="5005388" y="5395913"/>
          <p14:tracePt t="72801" x="5103813" y="5395913"/>
          <p14:tracePt t="72808" x="5200650" y="5395913"/>
          <p14:tracePt t="72819" x="5286375" y="5395913"/>
          <p14:tracePt t="72824" x="5383213" y="5395913"/>
          <p14:tracePt t="72835" x="5481638" y="5395913"/>
          <p14:tracePt t="72840" x="5554663" y="5395913"/>
          <p14:tracePt t="72850" x="5651500" y="5395913"/>
          <p14:tracePt t="72856" x="5724525" y="5395913"/>
          <p14:tracePt t="72864" x="5773738" y="5395913"/>
          <p14:tracePt t="72872" x="5810250" y="5408613"/>
          <p14:tracePt t="72881" x="5834063" y="5421313"/>
          <p14:tracePt t="72945" x="5846763" y="5421313"/>
          <p14:tracePt t="72976" x="5870575" y="5421313"/>
          <p14:tracePt t="73025" x="5894388" y="5421313"/>
          <p14:tracePt t="73032" x="5894388" y="5408613"/>
          <p14:tracePt t="73066" x="5907088" y="5408613"/>
          <p14:tracePt t="73072" x="5919788" y="5408613"/>
          <p14:tracePt t="73081" x="5930900" y="5408613"/>
          <p14:tracePt t="73088" x="5943600" y="5408613"/>
          <p14:tracePt t="73096" x="5967413" y="5395913"/>
          <p14:tracePt t="73112" x="5980113" y="5395913"/>
          <p14:tracePt t="73480" x="5980113" y="5372100"/>
          <p14:tracePt t="78640" x="6003925" y="5372100"/>
          <p14:tracePt t="78649" x="6076950" y="5322888"/>
          <p14:tracePt t="78657" x="6248400" y="5213350"/>
          <p14:tracePt t="78666" x="6516688" y="5153025"/>
          <p14:tracePt t="78672" x="6808788" y="5080000"/>
          <p14:tracePt t="78681" x="7004050" y="5030788"/>
          <p14:tracePt t="78688" x="7137400" y="5018088"/>
          <p14:tracePt t="78696" x="7223125" y="5018088"/>
          <p14:tracePt t="78705" x="7283450" y="5018088"/>
          <p14:tracePt t="78711" x="7343775" y="5030788"/>
          <p14:tracePt t="78720" x="7369175" y="5030788"/>
          <p14:tracePt t="78727" x="7380288" y="5067300"/>
          <p14:tracePt t="78735" x="7416800" y="5091113"/>
          <p14:tracePt t="78743" x="7442200" y="5103813"/>
          <p14:tracePt t="78751" x="7466013" y="5127625"/>
          <p14:tracePt t="78760" x="7502525" y="5153025"/>
          <p14:tracePt t="78767" x="7515225" y="5176838"/>
          <p14:tracePt t="78778" x="7526338" y="5189538"/>
          <p14:tracePt t="78785" x="7551738" y="5200650"/>
          <p14:tracePt t="78793" x="7588250" y="5213350"/>
          <p14:tracePt t="78802" x="7612063" y="5226050"/>
          <p14:tracePt t="78809" x="7648575" y="5249863"/>
          <p14:tracePt t="78818" x="7721600" y="5273675"/>
          <p14:tracePt t="78824" x="7807325" y="5299075"/>
          <p14:tracePt t="78836" x="7904163" y="5322888"/>
          <p14:tracePt t="78840" x="8026400" y="5322888"/>
          <p14:tracePt t="78851" x="8123238" y="5335588"/>
          <p14:tracePt t="78856" x="8245475" y="5372100"/>
          <p14:tracePt t="78866" x="8331200" y="5384800"/>
          <p14:tracePt t="78871" x="8391525" y="5384800"/>
          <p14:tracePt t="78881" x="8440738" y="5384800"/>
          <p14:tracePt t="78887" x="8477250" y="5384800"/>
          <p14:tracePt t="78897" x="8513763" y="5384800"/>
          <p14:tracePt t="78913" x="8586788" y="5395913"/>
          <p14:tracePt t="78920" x="8672513" y="5408613"/>
          <p14:tracePt t="78927" x="8756650" y="5421313"/>
          <p14:tracePt t="78935" x="8902700" y="5421313"/>
          <p14:tracePt t="78943" x="9061450" y="5421313"/>
          <p14:tracePt t="78951" x="9207500" y="5421313"/>
          <p14:tracePt t="78960" x="9342438" y="5421313"/>
          <p14:tracePt t="78967" x="9499600" y="5408613"/>
          <p14:tracePt t="78977" x="9634538" y="5359400"/>
          <p14:tracePt t="78983" x="9767888" y="5335588"/>
          <p14:tracePt t="79033" x="10206038" y="5127625"/>
          <p14:tracePt t="79040" x="10218738" y="5103813"/>
          <p14:tracePt t="79050" x="10242550" y="5091113"/>
          <p14:tracePt t="79056" x="10279063" y="5067300"/>
          <p14:tracePt t="79065" x="10291763" y="5067300"/>
          <p14:tracePt t="79072" x="10304463" y="5054600"/>
          <p14:tracePt t="79081" x="10315575" y="5054600"/>
          <p14:tracePt t="79129" x="10328275" y="5054600"/>
          <p14:tracePt t="79143" x="10340975" y="5054600"/>
          <p14:tracePt t="79152" x="10352088" y="5054600"/>
          <p14:tracePt t="79161" x="10377488" y="5054600"/>
          <p14:tracePt t="79168" x="10414000" y="5043488"/>
          <p14:tracePt t="79179" x="10426700" y="5030788"/>
          <p14:tracePt t="79185" x="10463213" y="5018088"/>
          <p14:tracePt t="79193" x="10510838" y="5018088"/>
          <p14:tracePt t="79201" x="10547350" y="5018088"/>
          <p14:tracePt t="79208" x="10583863" y="5006975"/>
          <p14:tracePt t="79219" x="10620375" y="4994275"/>
          <p14:tracePt t="79224" x="10645775" y="4981575"/>
          <p14:tracePt t="79235" x="10656888" y="4981575"/>
          <p14:tracePt t="79240" x="10682288" y="4970463"/>
          <p14:tracePt t="79344" x="10682288" y="4981575"/>
          <p14:tracePt t="79361" x="10669588" y="4994275"/>
          <p14:tracePt t="79370" x="10656888" y="5006975"/>
          <p14:tracePt t="79376" x="10656888" y="5018088"/>
          <p14:tracePt t="79392" x="10633075" y="5018088"/>
          <p14:tracePt t="79408" x="10633075" y="5043488"/>
          <p14:tracePt t="79584" x="10633075" y="5054600"/>
          <p14:tracePt t="80385" x="10609263" y="5054600"/>
          <p14:tracePt t="80400" x="10583863" y="5054600"/>
          <p14:tracePt t="80409" x="10560050" y="5054600"/>
          <p14:tracePt t="80418" x="10536238" y="5054600"/>
          <p14:tracePt t="80435" x="10523538" y="5043488"/>
          <p14:tracePt t="80466" x="10510838" y="5043488"/>
          <p14:tracePt t="80472" x="10499725" y="5043488"/>
          <p14:tracePt t="80480" x="10487025" y="5043488"/>
          <p14:tracePt t="80488" x="10474325" y="5043488"/>
          <p14:tracePt t="80504" x="10450513" y="5043488"/>
          <p14:tracePt t="80520" x="10426700" y="5054600"/>
          <p14:tracePt t="80529" x="10414000" y="5067300"/>
          <p14:tracePt t="80537" x="10388600" y="5067300"/>
          <p14:tracePt t="80545" x="10377488" y="5080000"/>
          <p14:tracePt t="80552" x="10352088" y="5091113"/>
          <p14:tracePt t="80562" x="10328275" y="5103813"/>
          <p14:tracePt t="80569" x="10315575" y="5116513"/>
          <p14:tracePt t="80577" x="10279063" y="5116513"/>
          <p14:tracePt t="80583" x="10255250" y="5127625"/>
          <p14:tracePt t="80744" x="9866313" y="5299075"/>
          <p14:tracePt t="80753" x="9829800" y="5299075"/>
          <p14:tracePt t="80761" x="9817100" y="5311775"/>
          <p14:tracePt t="80768" x="9793288" y="5311775"/>
          <p14:tracePt t="80778" x="9780588" y="5311775"/>
          <p14:tracePt t="80785" x="9780588" y="5322888"/>
          <p14:tracePt t="80793" x="9756775" y="5322888"/>
          <p14:tracePt t="80801" x="9744075" y="5322888"/>
          <p14:tracePt t="80809" x="9731375" y="5322888"/>
          <p14:tracePt t="80824" x="9720263" y="5322888"/>
          <p14:tracePt t="80841" x="9707563" y="5322888"/>
          <p14:tracePt t="80904" x="9694863" y="5322888"/>
          <p14:tracePt t="80976" x="9683750" y="5322888"/>
          <p14:tracePt t="81080" x="9671050" y="5335588"/>
          <p14:tracePt t="83111" x="9683750" y="5335588"/>
          <p14:tracePt t="83128" x="9707563" y="5335588"/>
          <p14:tracePt t="83143" x="9731375" y="5335588"/>
          <p14:tracePt t="83152" x="9744075" y="5322888"/>
          <p14:tracePt t="83160" x="9756775" y="5322888"/>
          <p14:tracePt t="83177" x="9767888" y="5322888"/>
          <p14:tracePt t="83184" x="9780588" y="5322888"/>
          <p14:tracePt t="83195" x="9804400" y="5311775"/>
          <p14:tracePt t="83201" x="9817100" y="5299075"/>
          <p14:tracePt t="83209" x="9840913" y="5299075"/>
          <p14:tracePt t="83218" x="9866313" y="5286375"/>
          <p14:tracePt t="83448" x="10888663" y="5127625"/>
          <p14:tracePt t="83456" x="10901363" y="5116513"/>
          <p14:tracePt t="83466" x="10925175" y="5116513"/>
          <p14:tracePt t="83472" x="10948988" y="5116513"/>
          <p14:tracePt t="83482" x="10985500" y="5091113"/>
          <p14:tracePt t="83488" x="11022013" y="5091113"/>
          <p14:tracePt t="83497" x="11071225" y="5091113"/>
          <p14:tracePt t="83505" x="11095038" y="5080000"/>
          <p14:tracePt t="83512" x="11133138" y="5067300"/>
          <p14:tracePt t="83521" x="11180763" y="5054600"/>
          <p14:tracePt t="83528" x="11206163" y="5043488"/>
          <p14:tracePt t="83536" x="11242675" y="5030788"/>
          <p14:tracePt t="83543" x="11279188" y="5030788"/>
          <p14:tracePt t="83551" x="11315700" y="5030788"/>
          <p14:tracePt t="83560" x="11339513" y="5030788"/>
          <p14:tracePt t="83568" x="11376025" y="5030788"/>
          <p14:tracePt t="83577" x="11399838" y="5030788"/>
          <p14:tracePt t="83584" x="11436350" y="5030788"/>
          <p14:tracePt t="83595" x="11485563" y="5018088"/>
          <p14:tracePt t="83601" x="11522075" y="5018088"/>
          <p14:tracePt t="83609" x="11595100" y="5018088"/>
          <p14:tracePt t="83617" x="11668125" y="5018088"/>
          <p14:tracePt t="83624" x="11728450" y="5018088"/>
          <p14:tracePt t="83635" x="11790363" y="5018088"/>
          <p14:tracePt t="83640" x="11826875" y="5018088"/>
          <p14:tracePt t="83651" x="11850688" y="5018088"/>
          <p14:tracePt t="83656" x="11863388" y="5018088"/>
          <p14:tracePt t="84529" x="11863388" y="5030788"/>
          <p14:tracePt t="84544" x="11839575" y="5043488"/>
          <p14:tracePt t="84553" x="11814175" y="5043488"/>
          <p14:tracePt t="84562" x="11790363" y="5080000"/>
          <p14:tracePt t="84570" x="11717338" y="5103813"/>
          <p14:tracePt t="84578" x="11618913" y="5116513"/>
          <p14:tracePt t="84688" x="9877425" y="5348288"/>
          <p14:tracePt t="84697" x="9804400" y="5372100"/>
          <p14:tracePt t="84705" x="9720263" y="5395913"/>
          <p14:tracePt t="84711" x="9634538" y="5408613"/>
          <p14:tracePt t="84721" x="9525000" y="5421313"/>
          <p14:tracePt t="84729" x="9439275" y="5445125"/>
          <p14:tracePt t="84736" x="9342438" y="5445125"/>
          <p14:tracePt t="84745" x="9220200" y="5445125"/>
          <p14:tracePt t="84752" x="9123363" y="5445125"/>
          <p14:tracePt t="84761" x="9024938" y="5457825"/>
          <p14:tracePt t="84768" x="8928100" y="5468938"/>
          <p14:tracePt t="84779" x="8829675" y="5468938"/>
          <p14:tracePt t="84784" x="8782050" y="5468938"/>
          <p14:tracePt t="84795" x="8732838" y="5468938"/>
          <p14:tracePt t="84801" x="8696325" y="5468938"/>
          <p14:tracePt t="84809" x="8659813" y="5468938"/>
          <p14:tracePt t="84818" x="8623300" y="5468938"/>
          <p14:tracePt t="84824" x="8574088" y="5481638"/>
          <p14:tracePt t="84835" x="8501063" y="5481638"/>
          <p14:tracePt t="84840" x="8428038" y="5481638"/>
          <p14:tracePt t="84850" x="8294688" y="5481638"/>
          <p14:tracePt t="84856" x="8135938" y="5494338"/>
          <p14:tracePt t="84866" x="8002588" y="5505450"/>
          <p14:tracePt t="84871" x="7820025" y="5518150"/>
          <p14:tracePt t="84881" x="7575550" y="5518150"/>
          <p14:tracePt t="84887" x="7392988" y="5530850"/>
          <p14:tracePt t="84898" x="7210425" y="5567363"/>
          <p14:tracePt t="84912" x="6954838" y="5614988"/>
          <p14:tracePt t="84919" x="6832600" y="5651500"/>
          <p14:tracePt t="84927" x="6746875" y="5664200"/>
          <p14:tracePt t="84935" x="6662738" y="5676900"/>
          <p14:tracePt t="84943" x="6626225" y="5688013"/>
          <p14:tracePt t="84951" x="6600825" y="5700713"/>
          <p14:tracePt t="84960" x="6589713" y="5700713"/>
          <p14:tracePt t="84967" x="6577013" y="5713413"/>
          <p14:tracePt t="84977" x="6564313" y="5724525"/>
          <p14:tracePt t="84984" x="6553200" y="5737225"/>
          <p14:tracePt t="84993" x="6527800" y="5761038"/>
          <p14:tracePt t="85000" x="6503988" y="5773738"/>
          <p14:tracePt t="85008" x="6467475" y="5810250"/>
          <p14:tracePt t="85017" x="6407150" y="5870575"/>
          <p14:tracePt t="85025" x="6321425" y="5907088"/>
          <p14:tracePt t="85035" x="6224588" y="5956300"/>
          <p14:tracePt t="85040" x="6138863" y="6029325"/>
          <p14:tracePt t="85051" x="6065838" y="6127750"/>
          <p14:tracePt t="85057" x="5967413" y="6211888"/>
          <p14:tracePt t="85066" x="5870575" y="6321425"/>
          <p14:tracePt t="85072" x="5834063" y="6383338"/>
          <p14:tracePt t="85082" x="5797550" y="6430963"/>
          <p14:tracePt t="85088" x="5773738" y="6467475"/>
          <p14:tracePt t="85097" x="5761038" y="6492875"/>
          <p14:tracePt t="85104" x="5748338" y="6503988"/>
          <p14:tracePt t="85536" x="5748338" y="6516688"/>
          <p14:tracePt t="85543" x="5724525" y="6516688"/>
          <p14:tracePt t="85552" x="5700713" y="6529388"/>
          <p14:tracePt t="85561" x="5638800" y="6565900"/>
          <p14:tracePt t="85568" x="5554663" y="6602413"/>
          <p14:tracePt t="85578" x="5456238" y="6662738"/>
          <p14:tracePt t="85584" x="5322888" y="6748463"/>
          <p14:tracePt t="85594" x="5187950" y="6821488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9AF017-7D62-49B8-8172-3AB1B24780FB}"/>
              </a:ext>
            </a:extLst>
          </p:cNvPr>
          <p:cNvSpPr txBox="1"/>
          <p:nvPr/>
        </p:nvSpPr>
        <p:spPr>
          <a:xfrm>
            <a:off x="1139483" y="1350498"/>
            <a:ext cx="10396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5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Seen passage 3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5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Information transfer   .5x6=3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5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Summarizing 				     5 </a:t>
            </a:r>
          </a:p>
          <a:p>
            <a:r>
              <a:rPr lang="en-US" sz="5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 </a:t>
            </a:r>
            <a:r>
              <a:rPr lang="en-US" sz="5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Matching 				  1x4=4 </a:t>
            </a:r>
          </a:p>
        </p:txBody>
      </p:sp>
    </p:spTree>
    <p:extLst>
      <p:ext uri="{BB962C8B-B14F-4D97-AF65-F5344CB8AC3E}">
        <p14:creationId xmlns:p14="http://schemas.microsoft.com/office/powerpoint/2010/main" val="25008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38"/>
    </mc:Choice>
    <mc:Fallback xmlns="">
      <p:transition spd="slow" advTm="28738"/>
    </mc:Fallback>
  </mc:AlternateContent>
  <p:extLst>
    <p:ext uri="{3A86A75C-4F4B-4683-9AE1-C65F6400EC91}">
      <p14:laserTraceLst xmlns:p14="http://schemas.microsoft.com/office/powerpoint/2010/main">
        <p14:tracePtLst>
          <p14:tracePt t="491" x="2362200" y="6540500"/>
          <p14:tracePt t="501" x="2619375" y="6310313"/>
          <p14:tracePt t="507" x="2886075" y="6091238"/>
          <p14:tracePt t="518" x="3227388" y="5810250"/>
          <p14:tracePt t="524" x="3654425" y="5541963"/>
          <p14:tracePt t="532" x="4116388" y="5273675"/>
          <p14:tracePt t="539" x="4627563" y="5018088"/>
          <p14:tracePt t="546" x="5237163" y="4751388"/>
          <p14:tracePt t="556" x="5737225" y="4543425"/>
          <p14:tracePt t="563" x="6224588" y="4311650"/>
          <p14:tracePt t="570" x="6553200" y="4105275"/>
          <p14:tracePt t="578" x="6832600" y="3970338"/>
          <p14:tracePt t="586" x="7064375" y="3836988"/>
          <p14:tracePt t="595" x="7197725" y="3740150"/>
          <p14:tracePt t="602" x="7307263" y="3654425"/>
          <p14:tracePt t="611" x="7332663" y="3605213"/>
          <p14:tracePt t="618" x="7356475" y="3581400"/>
          <p14:tracePt t="629" x="7356475" y="3568700"/>
          <p14:tracePt t="637" x="7392988" y="3557588"/>
          <p14:tracePt t="644" x="7392988" y="3532188"/>
          <p14:tracePt t="652" x="7405688" y="3532188"/>
          <p14:tracePt t="660" x="7416800" y="3521075"/>
          <p14:tracePt t="670" x="7416800" y="3508375"/>
          <p14:tracePt t="676" x="7429500" y="3495675"/>
          <p14:tracePt t="687" x="7429500" y="3484563"/>
          <p14:tracePt t="690" x="7442200" y="3471863"/>
          <p14:tracePt t="699" x="7453313" y="3471863"/>
          <p14:tracePt t="722" x="7453313" y="3448050"/>
          <p14:tracePt t="749" x="7466013" y="3448050"/>
          <p14:tracePt t="771" x="7466013" y="3435350"/>
          <p14:tracePt t="796" x="7466013" y="3422650"/>
          <p14:tracePt t="851" x="7466013" y="3409950"/>
          <p14:tracePt t="859" x="7466013" y="3386138"/>
          <p14:tracePt t="875" x="7442200" y="3373438"/>
          <p14:tracePt t="883" x="7416800" y="3349625"/>
          <p14:tracePt t="891" x="7332663" y="3300413"/>
          <p14:tracePt t="901" x="7210425" y="3263900"/>
          <p14:tracePt t="907" x="7027863" y="3216275"/>
          <p14:tracePt t="918" x="6796088" y="3143250"/>
          <p14:tracePt t="923" x="6516688" y="3033713"/>
          <p14:tracePt t="931" x="6284913" y="2971800"/>
          <p14:tracePt t="939" x="6003925" y="2887663"/>
          <p14:tracePt t="958" x="5664200" y="2776538"/>
          <p14:tracePt t="962" x="5541963" y="2740025"/>
          <p14:tracePt t="970" x="5445125" y="2716213"/>
          <p14:tracePt t="978" x="5383213" y="2692400"/>
          <p14:tracePt t="986" x="5359400" y="2667000"/>
          <p14:tracePt t="1564" x="5346700" y="2655888"/>
          <p14:tracePt t="1579" x="5370513" y="2643188"/>
          <p14:tracePt t="1588" x="5432425" y="2619375"/>
          <p14:tracePt t="1595" x="5565775" y="2582863"/>
          <p14:tracePt t="1604" x="5773738" y="2546350"/>
          <p14:tracePt t="1612" x="5956300" y="2520950"/>
          <p14:tracePt t="1621" x="6188075" y="2473325"/>
          <p14:tracePt t="1630" x="6394450" y="2460625"/>
          <p14:tracePt t="1637" x="6577013" y="2436813"/>
          <p14:tracePt t="1644" x="6808788" y="2411413"/>
          <p14:tracePt t="1653" x="7004050" y="2411413"/>
          <p14:tracePt t="1659" x="7186613" y="2411413"/>
          <p14:tracePt t="1669" x="7343775" y="2400300"/>
          <p14:tracePt t="1675" x="7453313" y="2387600"/>
          <p14:tracePt t="1685" x="7551738" y="2387600"/>
          <p14:tracePt t="1691" x="7637463" y="2387600"/>
          <p14:tracePt t="1701" x="7673975" y="2363788"/>
          <p14:tracePt t="1707" x="7710488" y="2351088"/>
          <p14:tracePt t="1718" x="7721600" y="2351088"/>
          <p14:tracePt t="1778" x="7734300" y="2351088"/>
          <p14:tracePt t="1827" x="7747000" y="2338388"/>
          <p14:tracePt t="8170" x="7734300" y="2338388"/>
          <p14:tracePt t="8180" x="7648575" y="2338388"/>
          <p14:tracePt t="8187" x="7526338" y="2363788"/>
          <p14:tracePt t="8194" x="7429500" y="2387600"/>
          <p14:tracePt t="8202" x="7296150" y="2400300"/>
          <p14:tracePt t="8211" x="7186613" y="2424113"/>
          <p14:tracePt t="8219" x="7051675" y="2473325"/>
          <p14:tracePt t="8227" x="6918325" y="2509838"/>
          <p14:tracePt t="8234" x="6783388" y="2593975"/>
          <p14:tracePt t="8243" x="6637338" y="2692400"/>
          <p14:tracePt t="8251" x="6516688" y="2752725"/>
          <p14:tracePt t="8260" x="6430963" y="2789238"/>
          <p14:tracePt t="8269" x="6321425" y="2814638"/>
          <p14:tracePt t="8275" x="6211888" y="2851150"/>
          <p14:tracePt t="8285" x="6102350" y="2874963"/>
          <p14:tracePt t="8291" x="5930900" y="2935288"/>
          <p14:tracePt t="8303" x="5821363" y="2984500"/>
          <p14:tracePt t="8306" x="5724525" y="3008313"/>
          <p14:tracePt t="8316" x="5638800" y="3033713"/>
          <p14:tracePt t="8322" x="5554663" y="3044825"/>
          <p14:tracePt t="8332" x="5505450" y="3070225"/>
          <p14:tracePt t="8338" x="5432425" y="3070225"/>
          <p14:tracePt t="8347" x="5395913" y="3070225"/>
          <p14:tracePt t="8354" x="5359400" y="3070225"/>
          <p14:tracePt t="8362" x="5334000" y="3081338"/>
          <p14:tracePt t="8370" x="5297488" y="3094038"/>
          <p14:tracePt t="8379" x="5249863" y="3094038"/>
          <p14:tracePt t="8387" x="5224463" y="3094038"/>
          <p14:tracePt t="8396" x="5213350" y="3094038"/>
          <p14:tracePt t="8404" x="5187950" y="3094038"/>
          <p14:tracePt t="8412" x="5176838" y="3094038"/>
          <p14:tracePt t="8420" x="5151438" y="3106738"/>
          <p14:tracePt t="8429" x="5127625" y="3117850"/>
          <p14:tracePt t="8437" x="5091113" y="3117850"/>
          <p14:tracePt t="8444" x="5054600" y="3130550"/>
          <p14:tracePt t="8454" x="5018088" y="3130550"/>
          <p14:tracePt t="8458" x="4981575" y="3167063"/>
          <p14:tracePt t="8466" x="4932363" y="3190875"/>
          <p14:tracePt t="8475" x="4884738" y="3190875"/>
          <p14:tracePt t="8482" x="4848225" y="3216275"/>
          <p14:tracePt t="8491" x="4811713" y="3216275"/>
          <p14:tracePt t="8499" x="4775200" y="3227388"/>
          <p14:tracePt t="8507" x="4749800" y="3240088"/>
          <p14:tracePt t="8515" x="4713288" y="3240088"/>
          <p14:tracePt t="8523" x="4689475" y="3240088"/>
          <p14:tracePt t="8532" x="4665663" y="3240088"/>
          <p14:tracePt t="8538" x="4640263" y="3240088"/>
          <p14:tracePt t="8547" x="4603750" y="3240088"/>
          <p14:tracePt t="8554" x="4567238" y="3240088"/>
          <p14:tracePt t="8562" x="4530725" y="3240088"/>
          <p14:tracePt t="8570" x="4518025" y="3240088"/>
          <p14:tracePt t="8578" x="4481513" y="3240088"/>
          <p14:tracePt t="8587" x="4470400" y="3240088"/>
          <p14:tracePt t="8594" x="4457700" y="3240088"/>
          <p14:tracePt t="8603" x="4433888" y="3240088"/>
          <p14:tracePt t="8612" x="4408488" y="3240088"/>
          <p14:tracePt t="8619" x="4371975" y="3240088"/>
          <p14:tracePt t="8629" x="4335463" y="3240088"/>
          <p14:tracePt t="8635" x="4298950" y="3240088"/>
          <p14:tracePt t="8646" x="4262438" y="3240088"/>
          <p14:tracePt t="8653" x="4238625" y="3240088"/>
          <p14:tracePt t="8660" x="4214813" y="3240088"/>
          <p14:tracePt t="8668" x="4178300" y="3240088"/>
          <p14:tracePt t="8675" x="4129088" y="3240088"/>
          <p14:tracePt t="8686" x="4105275" y="3240088"/>
          <p14:tracePt t="8691" x="4079875" y="3240088"/>
          <p14:tracePt t="8702" x="4056063" y="3240088"/>
          <p14:tracePt t="8706" x="4032250" y="3240088"/>
          <p14:tracePt t="8715" x="4006850" y="3240088"/>
          <p14:tracePt t="8722" x="3995738" y="3240088"/>
          <p14:tracePt t="8732" x="3983038" y="3240088"/>
          <p14:tracePt t="8738" x="3970338" y="3240088"/>
          <p14:tracePt t="8892" x="3995738" y="3240088"/>
          <p14:tracePt t="8899" x="4043363" y="3240088"/>
          <p14:tracePt t="8907" x="4141788" y="3240088"/>
          <p14:tracePt t="8917" x="4251325" y="3240088"/>
          <p14:tracePt t="8923" x="4408488" y="3240088"/>
          <p14:tracePt t="8931" x="4567238" y="3240088"/>
          <p14:tracePt t="8939" x="4738688" y="3240088"/>
          <p14:tracePt t="8946" x="4895850" y="3240088"/>
          <p14:tracePt t="8971" x="5359400" y="3252788"/>
          <p14:tracePt t="8979" x="5541963" y="3252788"/>
          <p14:tracePt t="8986" x="5711825" y="3252788"/>
          <p14:tracePt t="8995" x="5894388" y="3252788"/>
          <p14:tracePt t="9002" x="6053138" y="3252788"/>
          <p14:tracePt t="9010" x="6211888" y="3252788"/>
          <p14:tracePt t="9018" x="6357938" y="3252788"/>
          <p14:tracePt t="9029" x="6491288" y="3227388"/>
          <p14:tracePt t="9035" x="6600825" y="3227388"/>
          <p14:tracePt t="9046" x="6686550" y="3227388"/>
          <p14:tracePt t="9052" x="6735763" y="3227388"/>
          <p14:tracePt t="9060" x="6772275" y="3227388"/>
          <p14:tracePt t="9068" x="6808788" y="3227388"/>
          <p14:tracePt t="9075" x="6832600" y="3227388"/>
          <p14:tracePt t="9086" x="6845300" y="3227388"/>
          <p14:tracePt t="9101" x="6869113" y="3227388"/>
          <p14:tracePt t="9107" x="6894513" y="3227388"/>
          <p14:tracePt t="9117" x="6931025" y="3227388"/>
          <p14:tracePt t="9122" x="6954838" y="3216275"/>
          <p14:tracePt t="9132" x="6991350" y="3203575"/>
          <p14:tracePt t="9138" x="7040563" y="3203575"/>
          <p14:tracePt t="9148" x="7113588" y="3190875"/>
          <p14:tracePt t="9154" x="7173913" y="3167063"/>
          <p14:tracePt t="9162" x="7246938" y="3154363"/>
          <p14:tracePt t="9170" x="7332663" y="3130550"/>
          <p14:tracePt t="9178" x="7405688" y="3117850"/>
          <p14:tracePt t="9186" x="7466013" y="3106738"/>
          <p14:tracePt t="9194" x="7539038" y="3106738"/>
          <p14:tracePt t="9202" x="7600950" y="3106738"/>
          <p14:tracePt t="9211" x="7673975" y="3094038"/>
          <p14:tracePt t="9218" x="7721600" y="3070225"/>
          <p14:tracePt t="9228" x="7758113" y="3070225"/>
          <p14:tracePt t="9234" x="7794625" y="3057525"/>
          <p14:tracePt t="9244" x="7820025" y="3044825"/>
          <p14:tracePt t="9250" x="7831138" y="3044825"/>
          <p14:tracePt t="9266" x="7843838" y="3044825"/>
          <p14:tracePt t="9275" x="7856538" y="3044825"/>
          <p14:tracePt t="9283" x="7880350" y="3033713"/>
          <p14:tracePt t="9290" x="7893050" y="3021013"/>
          <p14:tracePt t="9299" x="7904163" y="3021013"/>
          <p14:tracePt t="9307" x="7929563" y="3021013"/>
          <p14:tracePt t="9315" x="7940675" y="3021013"/>
          <p14:tracePt t="9323" x="7953375" y="3021013"/>
          <p14:tracePt t="9331" x="7966075" y="3021013"/>
          <p14:tracePt t="9339" x="7966075" y="3008313"/>
          <p14:tracePt t="9347" x="7977188" y="3008313"/>
          <p14:tracePt t="9355" x="7989888" y="3008313"/>
          <p14:tracePt t="10355" x="8002588" y="3008313"/>
          <p14:tracePt t="10363" x="8039100" y="3008313"/>
          <p14:tracePt t="10371" x="8075613" y="3008313"/>
          <p14:tracePt t="10380" x="8123238" y="3008313"/>
          <p14:tracePt t="10387" x="8148638" y="3008313"/>
          <p14:tracePt t="10397" x="8172450" y="3008313"/>
          <p14:tracePt t="10403" x="8208963" y="3008313"/>
          <p14:tracePt t="10413" x="8245475" y="3008313"/>
          <p14:tracePt t="10420" x="8281988" y="3008313"/>
          <p14:tracePt t="10429" x="8318500" y="2997200"/>
          <p14:tracePt t="10436" x="8380413" y="2997200"/>
          <p14:tracePt t="10444" x="8416925" y="2997200"/>
          <p14:tracePt t="10450" x="8453438" y="2997200"/>
          <p14:tracePt t="10459" x="8489950" y="2984500"/>
          <p14:tracePt t="10467" x="8501063" y="2984500"/>
          <p14:tracePt t="10475" x="8513763" y="2971800"/>
          <p14:tracePt t="10659" x="8537575" y="2960688"/>
          <p14:tracePt t="10684" x="8550275" y="2960688"/>
          <p14:tracePt t="10691" x="8562975" y="2960688"/>
          <p14:tracePt t="10702" x="8586788" y="2960688"/>
          <p14:tracePt t="10707" x="8599488" y="2960688"/>
          <p14:tracePt t="10716" x="8610600" y="2960688"/>
          <p14:tracePt t="10723" x="8647113" y="2960688"/>
          <p14:tracePt t="10732" x="8683625" y="2960688"/>
          <p14:tracePt t="10739" x="8720138" y="2960688"/>
          <p14:tracePt t="10747" x="8745538" y="2960688"/>
          <p14:tracePt t="10755" x="8756650" y="2960688"/>
          <p14:tracePt t="10763" x="8769350" y="2960688"/>
          <p14:tracePt t="10771" x="8793163" y="2960688"/>
          <p14:tracePt t="10780" x="8793163" y="2947988"/>
          <p14:tracePt t="10787" x="8805863" y="2947988"/>
          <p14:tracePt t="11731" x="8829675" y="2947988"/>
          <p14:tracePt t="11779" x="8842375" y="2947988"/>
          <p14:tracePt t="11795" x="8855075" y="2947988"/>
          <p14:tracePt t="11804" x="8866188" y="2947988"/>
          <p14:tracePt t="11812" x="8878888" y="2947988"/>
          <p14:tracePt t="11820" x="8891588" y="2947988"/>
          <p14:tracePt t="11835" x="8915400" y="2947988"/>
          <p14:tracePt t="11851" x="8928100" y="2947988"/>
          <p14:tracePt t="11860" x="8939213" y="2947988"/>
          <p14:tracePt t="11876" x="8951913" y="2947988"/>
          <p14:tracePt t="11891" x="8964613" y="2947988"/>
          <p14:tracePt t="11902" x="8977313" y="2947988"/>
          <p14:tracePt t="11907" x="8988425" y="2947988"/>
          <p14:tracePt t="11916" x="9013825" y="2947988"/>
          <p14:tracePt t="11923" x="9024938" y="2960688"/>
          <p14:tracePt t="11932" x="9061450" y="2971800"/>
          <p14:tracePt t="11939" x="9110663" y="2984500"/>
          <p14:tracePt t="11947" x="9147175" y="2984500"/>
          <p14:tracePt t="11965" x="9220200" y="3008313"/>
          <p14:tracePt t="11971" x="9244013" y="3021013"/>
          <p14:tracePt t="11979" x="9269413" y="3021013"/>
          <p14:tracePt t="11987" x="9293225" y="3021013"/>
          <p14:tracePt t="11996" x="9305925" y="3021013"/>
          <p14:tracePt t="12003" x="9317038" y="3033713"/>
          <p14:tracePt t="12012" x="9329738" y="3033713"/>
          <p14:tracePt t="12019" x="9353550" y="3033713"/>
          <p14:tracePt t="12037" x="9366250" y="3033713"/>
          <p14:tracePt t="12053" x="9378950" y="3033713"/>
          <p14:tracePt t="12059" x="9390063" y="3033713"/>
          <p14:tracePt t="12098" x="9402763" y="3033713"/>
          <p14:tracePt t="12116" x="9415463" y="3033713"/>
          <p14:tracePt t="12123" x="9415463" y="3021013"/>
          <p14:tracePt t="12149" x="9426575" y="3008313"/>
          <p14:tracePt t="12155" x="9439275" y="2997200"/>
          <p14:tracePt t="12179" x="9451975" y="2984500"/>
          <p14:tracePt t="12195" x="9463088" y="2984500"/>
          <p14:tracePt t="12227" x="9475788" y="2984500"/>
          <p14:tracePt t="12235" x="9488488" y="2984500"/>
          <p14:tracePt t="12251" x="9499600" y="2984500"/>
          <p14:tracePt t="12259" x="9512300" y="2984500"/>
          <p14:tracePt t="12268" x="9525000" y="2984500"/>
          <p14:tracePt t="12291" x="9548813" y="2984500"/>
          <p14:tracePt t="12492" x="9561513" y="2984500"/>
          <p14:tracePt t="12499" x="9572625" y="2971800"/>
          <p14:tracePt t="12507" x="9585325" y="2971800"/>
          <p14:tracePt t="12517" x="9598025" y="2971800"/>
          <p14:tracePt t="12523" x="9598025" y="2960688"/>
          <p14:tracePt t="12533" x="9609138" y="2947988"/>
          <p14:tracePt t="12540" x="9621838" y="2947988"/>
          <p14:tracePt t="12546" x="9645650" y="2947988"/>
          <p14:tracePt t="12555" x="9671050" y="2935288"/>
          <p14:tracePt t="12562" x="9707563" y="2935288"/>
          <p14:tracePt t="12571" x="9744075" y="2935288"/>
          <p14:tracePt t="12579" x="9780588" y="2935288"/>
          <p14:tracePt t="12588" x="9829800" y="2935288"/>
          <p14:tracePt t="12596" x="9780588" y="2509838"/>
          <p14:tracePt t="12602" x="9658350" y="1766888"/>
          <p14:tracePt t="12611" x="9671050" y="1668463"/>
          <p14:tracePt t="12618" x="9707563" y="1668463"/>
          <p14:tracePt t="12627" x="9767888" y="1668463"/>
          <p14:tracePt t="12634" x="9780588" y="1668463"/>
          <p14:tracePt t="12644" x="9793288" y="1668463"/>
          <p14:tracePt t="12867" x="9804400" y="1668463"/>
          <p14:tracePt t="12915" x="9817100" y="1668463"/>
          <p14:tracePt t="12923" x="9829800" y="1668463"/>
          <p14:tracePt t="12931" x="9840913" y="1668463"/>
          <p14:tracePt t="12952" x="9853613" y="1668463"/>
          <p14:tracePt t="12963" x="9877425" y="1668463"/>
          <p14:tracePt t="12979" x="9890125" y="1668463"/>
          <p14:tracePt t="12988" x="9902825" y="1668463"/>
          <p14:tracePt t="12996" x="9913938" y="1657350"/>
          <p14:tracePt t="13003" x="9926638" y="1657350"/>
          <p14:tracePt t="13012" x="9939338" y="1657350"/>
          <p14:tracePt t="13020" x="9963150" y="1657350"/>
          <p14:tracePt t="13029" x="9986963" y="1657350"/>
          <p14:tracePt t="13059" x="9999663" y="1657350"/>
          <p14:tracePt t="13931" x="10012363" y="1668463"/>
          <p14:tracePt t="13952" x="9986963" y="1668463"/>
          <p14:tracePt t="13956" x="9986963" y="1693863"/>
          <p14:tracePt t="13962" x="9963150" y="1693863"/>
          <p14:tracePt t="13971" x="9926638" y="1717675"/>
          <p14:tracePt t="13979" x="9913938" y="1717675"/>
          <p14:tracePt t="13987" x="9902825" y="1717675"/>
          <p14:tracePt t="13995" x="9890125" y="1717675"/>
          <p14:tracePt t="14004" x="9890125" y="1730375"/>
          <p14:tracePt t="14738" x="9866313" y="1730375"/>
          <p14:tracePt t="14748" x="9853613" y="1730375"/>
          <p14:tracePt t="14754" x="9840913" y="1741488"/>
          <p14:tracePt t="14763" x="9767888" y="1778000"/>
          <p14:tracePt t="14771" x="9694863" y="1839913"/>
          <p14:tracePt t="14779" x="9585325" y="1839913"/>
          <p14:tracePt t="14787" x="9451975" y="1863725"/>
          <p14:tracePt t="14796" x="9317038" y="1936750"/>
          <p14:tracePt t="14803" x="9170988" y="1997075"/>
          <p14:tracePt t="14813" x="8988425" y="2070100"/>
          <p14:tracePt t="14819" x="8782050" y="2155825"/>
          <p14:tracePt t="14829" x="8526463" y="2205038"/>
          <p14:tracePt t="14836" x="8355013" y="2265363"/>
          <p14:tracePt t="14846" x="8185150" y="2301875"/>
          <p14:tracePt t="14853" x="8026400" y="2363788"/>
          <p14:tracePt t="14860" x="7843838" y="2424113"/>
          <p14:tracePt t="14869" x="7648575" y="2460625"/>
          <p14:tracePt t="14876" x="7526338" y="2484438"/>
          <p14:tracePt t="14884" x="7405688" y="2509838"/>
          <p14:tracePt t="14890" x="7307263" y="2546350"/>
          <p14:tracePt t="14899" x="7234238" y="2557463"/>
          <p14:tracePt t="14907" x="7150100" y="2570163"/>
          <p14:tracePt t="14915" x="7064375" y="2582863"/>
          <p14:tracePt t="14923" x="7004050" y="2593975"/>
          <p14:tracePt t="14932" x="6931025" y="2593975"/>
          <p14:tracePt t="14938" x="6858000" y="2593975"/>
          <p14:tracePt t="14948" x="6772275" y="2606675"/>
          <p14:tracePt t="14954" x="6637338" y="2606675"/>
          <p14:tracePt t="14963" x="6503988" y="2606675"/>
          <p14:tracePt t="14970" x="6370638" y="2606675"/>
          <p14:tracePt t="14978" x="6235700" y="2582863"/>
          <p14:tracePt t="14986" x="6065838" y="2557463"/>
          <p14:tracePt t="14994" x="5907088" y="2520950"/>
          <p14:tracePt t="15003" x="5737225" y="2473325"/>
          <p14:tracePt t="15010" x="5602288" y="2447925"/>
          <p14:tracePt t="15019" x="5505450" y="2424113"/>
          <p14:tracePt t="15027" x="5445125" y="2424113"/>
          <p14:tracePt t="15035" x="5395913" y="2424113"/>
          <p14:tracePt t="15045" x="5334000" y="2436813"/>
          <p14:tracePt t="15052" x="5297488" y="2436813"/>
          <p14:tracePt t="15060" x="5260975" y="2447925"/>
          <p14:tracePt t="15068" x="5224463" y="2460625"/>
          <p14:tracePt t="15075" x="5200650" y="2484438"/>
          <p14:tracePt t="15085" x="5140325" y="2520950"/>
          <p14:tracePt t="15091" x="5067300" y="2570163"/>
          <p14:tracePt t="15102" x="5030788" y="2606675"/>
          <p14:tracePt t="15107" x="4968875" y="2679700"/>
          <p14:tracePt t="15117" x="4895850" y="2765425"/>
          <p14:tracePt t="15122" x="4811713" y="2887663"/>
          <p14:tracePt t="15132" x="4713288" y="3033713"/>
          <p14:tracePt t="15138" x="4579938" y="3190875"/>
          <p14:tracePt t="15148" x="4445000" y="3362325"/>
          <p14:tracePt t="15154" x="4348163" y="3508375"/>
          <p14:tracePt t="15163" x="4262438" y="3594100"/>
          <p14:tracePt t="15170" x="4152900" y="3714750"/>
          <p14:tracePt t="15178" x="4079875" y="3787775"/>
          <p14:tracePt t="15187" x="4032250" y="3836988"/>
          <p14:tracePt t="15196" x="3959225" y="3886200"/>
          <p14:tracePt t="15203" x="3897313" y="3933825"/>
          <p14:tracePt t="15214" x="3873500" y="3970338"/>
          <p14:tracePt t="15221" x="3836988" y="3995738"/>
          <p14:tracePt t="15229" x="3824288" y="3995738"/>
          <p14:tracePt t="15236" x="3811588" y="4006850"/>
          <p14:tracePt t="15483" x="3800475" y="4019550"/>
          <p14:tracePt t="15747" x="3836988" y="4019550"/>
          <p14:tracePt t="15755" x="3933825" y="4019550"/>
          <p14:tracePt t="15763" x="4079875" y="4019550"/>
          <p14:tracePt t="15772" x="4238625" y="4019550"/>
          <p14:tracePt t="15779" x="4371975" y="4019550"/>
          <p14:tracePt t="15788" x="4494213" y="4019550"/>
          <p14:tracePt t="15796" x="4640263" y="4019550"/>
          <p14:tracePt t="15803" x="4848225" y="4032250"/>
          <p14:tracePt t="15812" x="5114925" y="4043363"/>
          <p14:tracePt t="15819" x="5468938" y="4092575"/>
          <p14:tracePt t="15829" x="5846763" y="4154488"/>
          <p14:tracePt t="15836" x="6248400" y="4275138"/>
          <p14:tracePt t="15845" x="6600825" y="4337050"/>
          <p14:tracePt t="15852" x="6821488" y="4360863"/>
          <p14:tracePt t="15860" x="6991350" y="4373563"/>
          <p14:tracePt t="15868" x="7137400" y="4397375"/>
          <p14:tracePt t="15875" x="7223125" y="4397375"/>
          <p14:tracePt t="15885" x="7270750" y="4397375"/>
          <p14:tracePt t="15891" x="7307263" y="4397375"/>
          <p14:tracePt t="15902" x="7343775" y="4384675"/>
          <p14:tracePt t="15907" x="7343775" y="4373563"/>
          <p14:tracePt t="15939" x="7356475" y="4360863"/>
          <p14:tracePt t="15947" x="7356475" y="4348163"/>
          <p14:tracePt t="15955" x="7356475" y="4337050"/>
          <p14:tracePt t="15963" x="7369175" y="4324350"/>
          <p14:tracePt t="15995" x="7380288" y="4311650"/>
          <p14:tracePt t="16012" x="7380288" y="4300538"/>
          <p14:tracePt t="16028" x="7392988" y="4300538"/>
          <p14:tracePt t="16059" x="7392988" y="4275138"/>
          <p14:tracePt t="22315" x="7405688" y="4251325"/>
          <p14:tracePt t="22323" x="7416800" y="4227513"/>
          <p14:tracePt t="22331" x="7392988" y="4191000"/>
          <p14:tracePt t="22338" x="7307263" y="4105275"/>
          <p14:tracePt t="22348" x="7234238" y="4056063"/>
          <p14:tracePt t="22354" x="7150100" y="4006850"/>
          <p14:tracePt t="22363" x="7113588" y="3959225"/>
          <p14:tracePt t="22370" x="7077075" y="3959225"/>
          <p14:tracePt t="22379" x="7064375" y="3959225"/>
          <p14:tracePt t="22386" x="7051675" y="3946525"/>
          <p14:tracePt t="22443" x="7027863" y="3946525"/>
          <p14:tracePt t="22451" x="7015163" y="3933825"/>
          <p14:tracePt t="22515" x="7004050" y="3922713"/>
          <p14:tracePt t="22579" x="6978650" y="3922713"/>
          <p14:tracePt t="22587" x="6978650" y="3910013"/>
          <p14:tracePt t="22595" x="6954838" y="3873500"/>
          <p14:tracePt t="22603" x="6869113" y="3813175"/>
          <p14:tracePt t="22610" x="6796088" y="3763963"/>
          <p14:tracePt t="22618" x="6746875" y="3727450"/>
          <p14:tracePt t="22627" x="6699250" y="3703638"/>
          <p14:tracePt t="22651" x="6673850" y="3690938"/>
          <p14:tracePt t="22666" x="6650038" y="3690938"/>
          <p14:tracePt t="22685" x="6589713" y="3727450"/>
          <p14:tracePt t="22691" x="6503988" y="3813175"/>
          <p14:tracePt t="22701" x="6357938" y="3910013"/>
          <p14:tracePt t="22707" x="6224588" y="4019550"/>
          <p14:tracePt t="22718" x="6016625" y="4178300"/>
          <p14:tracePt t="22723" x="5761038" y="4397375"/>
          <p14:tracePt t="22733" x="5481638" y="4665663"/>
          <p14:tracePt t="22739" x="5237163" y="4872038"/>
          <p14:tracePt t="22748" x="5018088" y="5091113"/>
          <p14:tracePt t="22754" x="4799013" y="5286375"/>
          <p14:tracePt t="22764" x="4591050" y="5468938"/>
          <p14:tracePt t="22770" x="4408488" y="5614988"/>
          <p14:tracePt t="22779" x="4311650" y="5700713"/>
          <p14:tracePt t="22786" x="4214813" y="5786438"/>
          <p14:tracePt t="22794" x="4141788" y="5834063"/>
          <p14:tracePt t="22802" x="4079875" y="5883275"/>
          <p14:tracePt t="22810" x="4056063" y="5895975"/>
          <p14:tracePt t="22818" x="4056063" y="5907088"/>
          <p14:tracePt t="22898" x="4032250" y="5907088"/>
          <p14:tracePt t="22907" x="4019550" y="5907088"/>
          <p14:tracePt t="22917" x="4006850" y="5907088"/>
          <p14:tracePt t="22923" x="3995738" y="5907088"/>
          <p14:tracePt t="22945" x="3983038" y="5895975"/>
          <p14:tracePt t="22955" x="3970338" y="5895975"/>
          <p14:tracePt t="22963" x="3970338" y="5883275"/>
          <p14:tracePt t="22971" x="3970338" y="5870575"/>
          <p14:tracePt t="22978" x="3946525" y="5870575"/>
          <p14:tracePt t="22988" x="3921125" y="5859463"/>
          <p14:tracePt t="22995" x="3897313" y="5846763"/>
          <p14:tracePt t="23005" x="3884613" y="5846763"/>
          <p14:tracePt t="23012" x="3848100" y="5834063"/>
          <p14:tracePt t="23020" x="3811588" y="5797550"/>
          <p14:tracePt t="23027" x="3775075" y="5786438"/>
          <p14:tracePt t="23034" x="3727450" y="5761038"/>
          <p14:tracePt t="23044" x="3714750" y="5749925"/>
          <p14:tracePt t="23050" x="3702050" y="5737225"/>
          <p14:tracePt t="23059" x="3690938" y="5737225"/>
          <p14:tracePt t="23066" x="3690938" y="5724525"/>
          <p14:tracePt t="23091" x="3678238" y="5713413"/>
          <p14:tracePt t="23100" x="3678238" y="5700713"/>
          <p14:tracePt t="23117" x="3714750" y="5676900"/>
          <p14:tracePt t="23123" x="3787775" y="5640388"/>
          <p14:tracePt t="23131" x="3921125" y="5614988"/>
          <p14:tracePt t="23139" x="4068763" y="5591175"/>
          <p14:tracePt t="23149" x="4225925" y="5554663"/>
          <p14:tracePt t="23154" x="4371975" y="5518150"/>
          <p14:tracePt t="23164" x="4543425" y="5494338"/>
          <p14:tracePt t="23170" x="4689475" y="5494338"/>
          <p14:tracePt t="23180" x="4859338" y="5494338"/>
          <p14:tracePt t="23186" x="5103813" y="5494338"/>
          <p14:tracePt t="23194" x="5445125" y="5494338"/>
          <p14:tracePt t="23203" x="5810250" y="5505450"/>
          <p14:tracePt t="23211" x="6188075" y="5518150"/>
          <p14:tracePt t="23219" x="6564313" y="5494338"/>
          <p14:tracePt t="23228" x="7015163" y="5567363"/>
          <p14:tracePt t="23235" x="7453313" y="5627688"/>
          <p14:tracePt t="23245" x="7916863" y="5737225"/>
          <p14:tracePt t="23252" x="8307388" y="5797550"/>
          <p14:tracePt t="23260" x="8550275" y="5834063"/>
          <p14:tracePt t="23269" x="8709025" y="5834063"/>
          <p14:tracePt t="23276" x="8829675" y="5834063"/>
          <p14:tracePt t="23285" x="8902700" y="5834063"/>
          <p14:tracePt t="23291" x="8939213" y="5834063"/>
          <p14:tracePt t="23300" x="8964613" y="5834063"/>
          <p14:tracePt t="23306" x="8964613" y="5822950"/>
          <p14:tracePt t="23323" x="8977313" y="5810250"/>
          <p14:tracePt t="23338" x="8988425" y="5810250"/>
          <p14:tracePt t="23348" x="9001125" y="5810250"/>
          <p14:tracePt t="23355" x="9013825" y="5810250"/>
          <p14:tracePt t="23363" x="9024938" y="5797550"/>
          <p14:tracePt t="23371" x="9074150" y="5761038"/>
          <p14:tracePt t="23378" x="9110663" y="5761038"/>
          <p14:tracePt t="23388" x="9159875" y="5749925"/>
          <p14:tracePt t="23395" x="9207500" y="5737225"/>
          <p14:tracePt t="23405" x="9269413" y="5713413"/>
          <p14:tracePt t="23412" x="9342438" y="5700713"/>
          <p14:tracePt t="23419" x="9426575" y="5676900"/>
          <p14:tracePt t="23427" x="9512300" y="5651500"/>
          <p14:tracePt t="23434" x="9572625" y="5627688"/>
          <p14:tracePt t="23444" x="9634538" y="5603875"/>
          <p14:tracePt t="23450" x="9694863" y="5603875"/>
          <p14:tracePt t="23459" x="9767888" y="5578475"/>
          <p14:tracePt t="23466" x="9829800" y="5567363"/>
          <p14:tracePt t="23475" x="9890125" y="5541963"/>
          <p14:tracePt t="24227" x="9840913" y="5262563"/>
          <p14:tracePt t="24234" x="9767888" y="5249863"/>
          <p14:tracePt t="24243" x="9683750" y="5237163"/>
          <p14:tracePt t="24250" x="9598025" y="5226050"/>
          <p14:tracePt t="24262" x="9525000" y="5200650"/>
          <p14:tracePt t="24268" x="9475788" y="5189538"/>
          <p14:tracePt t="24276" x="9439275" y="5176838"/>
          <p14:tracePt t="24285" x="9402763" y="5176838"/>
          <p14:tracePt t="26746" x="9390063" y="5176838"/>
          <p14:tracePt t="26755" x="9366250" y="5200650"/>
          <p14:tracePt t="26764" x="9280525" y="5311775"/>
          <p14:tracePt t="26770" x="9110663" y="5445125"/>
          <p14:tracePt t="26778" x="8964613" y="5627688"/>
          <p14:tracePt t="26786" x="8818563" y="5761038"/>
          <p14:tracePt t="26794" x="8672513" y="5870575"/>
          <p14:tracePt t="26802" x="8526463" y="6005513"/>
          <p14:tracePt t="26810" x="8416925" y="6127750"/>
          <p14:tracePt t="26818" x="8318500" y="6248400"/>
          <p14:tracePt t="26827" x="8172450" y="6383338"/>
          <p14:tracePt t="26834" x="8013700" y="6540500"/>
          <p14:tracePt t="26843" x="7807325" y="6711950"/>
          <p14:tracePt t="26850" x="7661275" y="6834188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E10EE-B298-4DE2-AB2B-DFAE0301EB3A}"/>
              </a:ext>
            </a:extLst>
          </p:cNvPr>
          <p:cNvSpPr txBox="1"/>
          <p:nvPr/>
        </p:nvSpPr>
        <p:spPr>
          <a:xfrm>
            <a:off x="825304" y="506437"/>
            <a:ext cx="10986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Writing (Marks 20) </a:t>
            </a:r>
            <a:endParaRPr lang="en-US" sz="4800" b="0" i="0" u="none" strike="noStrike" baseline="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Writing paragraph answering questions 8 </a:t>
            </a:r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Writing an email 						7 </a:t>
            </a: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Writing a dialogue 					5 </a:t>
            </a:r>
          </a:p>
        </p:txBody>
      </p:sp>
    </p:spTree>
    <p:extLst>
      <p:ext uri="{BB962C8B-B14F-4D97-AF65-F5344CB8AC3E}">
        <p14:creationId xmlns:p14="http://schemas.microsoft.com/office/powerpoint/2010/main" val="28464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29"/>
    </mc:Choice>
    <mc:Fallback xmlns="">
      <p:transition spd="slow" advTm="40229"/>
    </mc:Fallback>
  </mc:AlternateContent>
  <p:extLst>
    <p:ext uri="{3A86A75C-4F4B-4683-9AE1-C65F6400EC91}">
      <p14:laserTraceLst xmlns:p14="http://schemas.microsoft.com/office/powerpoint/2010/main">
        <p14:tracePtLst>
          <p14:tracePt t="429" x="2984500" y="6503988"/>
          <p14:tracePt t="437" x="3289300" y="6284913"/>
          <p14:tracePt t="446" x="3617913" y="6029325"/>
          <p14:tracePt t="454" x="3983038" y="5773738"/>
          <p14:tracePt t="462" x="4433888" y="5518150"/>
          <p14:tracePt t="470" x="4981575" y="5262563"/>
          <p14:tracePt t="479" x="5456238" y="5054600"/>
          <p14:tracePt t="487" x="5967413" y="4848225"/>
          <p14:tracePt t="495" x="6370638" y="4678363"/>
          <p14:tracePt t="503" x="6735763" y="4470400"/>
          <p14:tracePt t="512" x="7051675" y="4287838"/>
          <p14:tracePt t="520" x="7270750" y="4191000"/>
          <p14:tracePt t="526" x="7405688" y="4105275"/>
          <p14:tracePt t="535" x="7515225" y="4019550"/>
          <p14:tracePt t="541" x="7575550" y="3970338"/>
          <p14:tracePt t="549" x="7624763" y="3946525"/>
          <p14:tracePt t="557" x="7661275" y="3897313"/>
          <p14:tracePt t="566" x="7685088" y="3860800"/>
          <p14:tracePt t="573" x="7697788" y="3836988"/>
          <p14:tracePt t="582" x="7697788" y="3813175"/>
          <p14:tracePt t="589" x="7710488" y="3800475"/>
          <p14:tracePt t="599" x="7721600" y="3787775"/>
          <p14:tracePt t="862" x="7721600" y="3776663"/>
          <p14:tracePt t="8998" x="7710488" y="3763963"/>
          <p14:tracePt t="9006" x="7697788" y="3763963"/>
          <p14:tracePt t="9093" x="7734300" y="3740150"/>
          <p14:tracePt t="9101" x="7843838" y="3678238"/>
          <p14:tracePt t="9110" x="7989888" y="3594100"/>
          <p14:tracePt t="9117" x="8185150" y="3495675"/>
          <p14:tracePt t="9125" x="8343900" y="3409950"/>
          <p14:tracePt t="9133" x="8428038" y="3349625"/>
          <p14:tracePt t="9141" x="8477250" y="3300413"/>
          <p14:tracePt t="9149" x="8526463" y="3276600"/>
          <p14:tracePt t="9157" x="8586788" y="3252788"/>
          <p14:tracePt t="9167" x="8636000" y="3227388"/>
          <p14:tracePt t="9174" x="8709025" y="3203575"/>
          <p14:tracePt t="9183" x="8818563" y="3167063"/>
          <p14:tracePt t="9190" x="8915400" y="3143250"/>
          <p14:tracePt t="9200" x="9050338" y="3143250"/>
          <p14:tracePt t="9218" x="9329738" y="3143250"/>
          <p14:tracePt t="9221" x="9561513" y="3130550"/>
          <p14:tracePt t="9229" x="9720263" y="3106738"/>
          <p14:tracePt t="9237" x="9866313" y="3094038"/>
          <p14:tracePt t="9245" x="10012363" y="3081338"/>
          <p14:tracePt t="9253" x="10145713" y="3057525"/>
          <p14:tracePt t="9261" x="10267950" y="3044825"/>
          <p14:tracePt t="9269" x="10352088" y="3008313"/>
          <p14:tracePt t="9277" x="10401300" y="2971800"/>
          <p14:tracePt t="9285" x="10450513" y="2947988"/>
          <p14:tracePt t="9294" x="10487025" y="2911475"/>
          <p14:tracePt t="9301" x="10523538" y="2887663"/>
          <p14:tracePt t="9310" x="10536238" y="2851150"/>
          <p14:tracePt t="9319" x="10560050" y="2838450"/>
          <p14:tracePt t="9328" x="10572750" y="2814638"/>
          <p14:tracePt t="9336" x="10596563" y="2776538"/>
          <p14:tracePt t="9341" x="10645775" y="2765425"/>
          <p14:tracePt t="9349" x="10669588" y="2728913"/>
          <p14:tracePt t="9357" x="10706100" y="2703513"/>
          <p14:tracePt t="9365" x="10766425" y="2679700"/>
          <p14:tracePt t="9373" x="10802938" y="2643188"/>
          <p14:tracePt t="9383" x="10875963" y="2630488"/>
          <p14:tracePt t="9389" x="10912475" y="2606675"/>
          <p14:tracePt t="9398" x="10948988" y="2582863"/>
          <p14:tracePt t="9405" x="10961688" y="2570163"/>
          <p14:tracePt t="9415" x="10985500" y="2557463"/>
          <p14:tracePt t="9421" x="11022013" y="2533650"/>
          <p14:tracePt t="9431" x="11071225" y="2497138"/>
          <p14:tracePt t="9438" x="11120438" y="2447925"/>
          <p14:tracePt t="9445" x="11193463" y="2400300"/>
          <p14:tracePt t="9454" x="11279188" y="2351088"/>
          <p14:tracePt t="9462" x="11352213" y="2327275"/>
          <p14:tracePt t="9470" x="11436350" y="2327275"/>
          <p14:tracePt t="9478" x="11509375" y="2351088"/>
          <p14:tracePt t="9488" x="11522075" y="2363788"/>
          <p14:tracePt t="9495" x="11534775" y="2363788"/>
          <p14:tracePt t="9517" x="11534775" y="2374900"/>
          <p14:tracePt t="9525" x="11545888" y="2387600"/>
          <p14:tracePt t="9557" x="11558588" y="2387600"/>
          <p14:tracePt t="9567" x="11558588" y="2363788"/>
          <p14:tracePt t="9574" x="11571288" y="2363788"/>
          <p14:tracePt t="9584" x="11571288" y="2351088"/>
          <p14:tracePt t="9590" x="11571288" y="2327275"/>
          <p14:tracePt t="9606" x="11582400" y="2327275"/>
          <p14:tracePt t="9694" x="11582400" y="2301875"/>
          <p14:tracePt t="9711" x="11582400" y="2290763"/>
          <p14:tracePt t="9719" x="11582400" y="2278063"/>
          <p14:tracePt t="9726" x="11595100" y="2278063"/>
          <p14:tracePt t="9742" x="11595100" y="2254250"/>
          <p14:tracePt t="10157" x="11582400" y="2265363"/>
          <p14:tracePt t="10165" x="11545888" y="2265363"/>
          <p14:tracePt t="10173" x="11498263" y="2314575"/>
          <p14:tracePt t="10182" x="11449050" y="2338388"/>
          <p14:tracePt t="10193" x="11399838" y="2363788"/>
          <p14:tracePt t="10199" x="11363325" y="2387600"/>
          <p14:tracePt t="10205" x="11339513" y="2400300"/>
          <p14:tracePt t="10216" x="11303000" y="2436813"/>
          <p14:tracePt t="10221" x="11229975" y="2460625"/>
          <p14:tracePt t="10230" x="11120438" y="2484438"/>
          <p14:tracePt t="10237" x="10998200" y="2497138"/>
          <p14:tracePt t="10245" x="10828338" y="2546350"/>
          <p14:tracePt t="10253" x="10596563" y="2582863"/>
          <p14:tracePt t="10261" x="10304463" y="2643188"/>
          <p14:tracePt t="10269" x="9975850" y="2740025"/>
          <p14:tracePt t="10277" x="9572625" y="2862263"/>
          <p14:tracePt t="10285" x="9123363" y="2947988"/>
          <p14:tracePt t="10294" x="8709025" y="3033713"/>
          <p14:tracePt t="10301" x="8221663" y="3106738"/>
          <p14:tracePt t="10310" x="7794625" y="3203575"/>
          <p14:tracePt t="10317" x="7380288" y="3263900"/>
          <p14:tracePt t="10326" x="6991350" y="3349625"/>
          <p14:tracePt t="10333" x="6613525" y="3386138"/>
          <p14:tracePt t="10341" x="6235700" y="3448050"/>
          <p14:tracePt t="10349" x="5834063" y="3471863"/>
          <p14:tracePt t="10357" x="5419725" y="3508375"/>
          <p14:tracePt t="10366" x="5005388" y="3557588"/>
          <p14:tracePt t="10374" x="4543425" y="3557588"/>
          <p14:tracePt t="10384" x="4116388" y="3557588"/>
          <p14:tracePt t="10390" x="3751263" y="3557588"/>
          <p14:tracePt t="10400" x="3349625" y="3544888"/>
          <p14:tracePt t="10406" x="3044825" y="3532188"/>
          <p14:tracePt t="10414" x="2740025" y="3532188"/>
          <p14:tracePt t="10421" x="2424113" y="3471863"/>
          <p14:tracePt t="10431" x="2046288" y="3325813"/>
          <p14:tracePt t="10437" x="1851025" y="3263900"/>
          <p14:tracePt t="10445" x="1704975" y="3240088"/>
          <p14:tracePt t="10453" x="1595438" y="3216275"/>
          <p14:tracePt t="10461" x="1498600" y="3190875"/>
          <p14:tracePt t="10469" x="1436688" y="3154363"/>
          <p14:tracePt t="10477" x="1376363" y="3130550"/>
          <p14:tracePt t="10485" x="1316038" y="3106738"/>
          <p14:tracePt t="10494" x="1290638" y="3094038"/>
          <p14:tracePt t="10501" x="1266825" y="3081338"/>
          <p14:tracePt t="10511" x="1254125" y="3070225"/>
          <p14:tracePt t="10518" x="1254125" y="3057525"/>
          <p14:tracePt t="10528" x="1243013" y="3044825"/>
          <p14:tracePt t="10536" x="1243013" y="3033713"/>
          <p14:tracePt t="10542" x="1243013" y="3021013"/>
          <p14:tracePt t="10552" x="1243013" y="3008313"/>
          <p14:tracePt t="10558" x="1243013" y="2997200"/>
          <p14:tracePt t="10567" x="1243013" y="2984500"/>
          <p14:tracePt t="10573" x="1243013" y="2971800"/>
          <p14:tracePt t="10582" x="1243013" y="2947988"/>
          <p14:tracePt t="10589" x="1243013" y="2911475"/>
          <p14:tracePt t="10599" x="1243013" y="2887663"/>
          <p14:tracePt t="10605" x="1243013" y="2862263"/>
          <p14:tracePt t="10615" x="1243013" y="2838450"/>
          <p14:tracePt t="10621" x="1266825" y="2789238"/>
          <p14:tracePt t="10632" x="1290638" y="2765425"/>
          <p14:tracePt t="10637" x="1352550" y="2716213"/>
          <p14:tracePt t="10645" x="1425575" y="2692400"/>
          <p14:tracePt t="10653" x="1535113" y="2655888"/>
          <p14:tracePt t="10661" x="1655763" y="2630488"/>
          <p14:tracePt t="10669" x="1790700" y="2630488"/>
          <p14:tracePt t="10677" x="1912938" y="2606675"/>
          <p14:tracePt t="10685" x="2082800" y="2582863"/>
          <p14:tracePt t="10693" x="2241550" y="2557463"/>
          <p14:tracePt t="10701" x="2424113" y="2557463"/>
          <p14:tracePt t="10709" x="2619375" y="2557463"/>
          <p14:tracePt t="10717" x="2849563" y="2557463"/>
          <p14:tracePt t="10727" x="3081338" y="2557463"/>
          <p14:tracePt t="10734" x="3289300" y="2570163"/>
          <p14:tracePt t="10742" x="3459163" y="2582863"/>
          <p14:tracePt t="10750" x="3592513" y="2619375"/>
          <p14:tracePt t="10758" x="3727450" y="2655888"/>
          <p14:tracePt t="10767" x="3811588" y="2679700"/>
          <p14:tracePt t="10774" x="3873500" y="2679700"/>
          <p14:tracePt t="10784" x="3933825" y="2703513"/>
          <p14:tracePt t="10790" x="3970338" y="2716213"/>
          <p14:tracePt t="10800" x="4006850" y="2728913"/>
          <p14:tracePt t="10806" x="4032250" y="2728913"/>
          <p14:tracePt t="10814" x="4079875" y="2740025"/>
          <p14:tracePt t="10821" x="4152900" y="2740025"/>
          <p14:tracePt t="10830" x="4214813" y="2752725"/>
          <p14:tracePt t="10837" x="4287838" y="2776538"/>
          <p14:tracePt t="10847" x="4360863" y="2801938"/>
          <p14:tracePt t="10853" x="4397375" y="2801938"/>
          <p14:tracePt t="10861" x="4433888" y="2801938"/>
          <p14:tracePt t="10869" x="4470400" y="2801938"/>
          <p14:tracePt t="10877" x="4506913" y="2801938"/>
          <p14:tracePt t="10885" x="4543425" y="2801938"/>
          <p14:tracePt t="10893" x="4567238" y="2801938"/>
          <p14:tracePt t="10901" x="4603750" y="2801938"/>
          <p14:tracePt t="10910" x="4652963" y="2801938"/>
          <p14:tracePt t="10917" x="4689475" y="2801938"/>
          <p14:tracePt t="10926" x="4725988" y="2801938"/>
          <p14:tracePt t="10933" x="4749800" y="2801938"/>
          <p14:tracePt t="10941" x="4762500" y="2801938"/>
          <p14:tracePt t="10949" x="4775200" y="2776538"/>
          <p14:tracePt t="10957" x="4786313" y="2776538"/>
          <p14:tracePt t="10998" x="4811713" y="2776538"/>
          <p14:tracePt t="11046" x="4822825" y="2776538"/>
          <p14:tracePt t="11054" x="4835525" y="2765425"/>
          <p14:tracePt t="11061" x="4859338" y="2765425"/>
          <p14:tracePt t="11078" x="4884738" y="2765425"/>
          <p14:tracePt t="11086" x="4908550" y="2765425"/>
          <p14:tracePt t="11094" x="4921250" y="2765425"/>
          <p14:tracePt t="11101" x="4932363" y="2752725"/>
          <p14:tracePt t="11117" x="4945063" y="2752725"/>
          <p14:tracePt t="11127" x="4957763" y="2752725"/>
          <p14:tracePt t="11133" x="4968875" y="2752725"/>
          <p14:tracePt t="11141" x="4981575" y="2752725"/>
          <p14:tracePt t="11150" x="5005388" y="2740025"/>
          <p14:tracePt t="11158" x="5018088" y="2728913"/>
          <p14:tracePt t="11168" x="5030788" y="2728913"/>
          <p14:tracePt t="11174" x="5041900" y="2728913"/>
          <p14:tracePt t="11190" x="5067300" y="2728913"/>
          <p14:tracePt t="11201" x="5091113" y="2728913"/>
          <p14:tracePt t="11206" x="5114925" y="2716213"/>
          <p14:tracePt t="11213" x="5140325" y="2716213"/>
          <p14:tracePt t="11222" x="5176838" y="2716213"/>
          <p14:tracePt t="11230" x="5224463" y="2716213"/>
          <p14:tracePt t="11237" x="5273675" y="2716213"/>
          <p14:tracePt t="11245" x="5322888" y="2716213"/>
          <p14:tracePt t="11253" x="5395913" y="2716213"/>
          <p14:tracePt t="11261" x="5432425" y="2716213"/>
          <p14:tracePt t="11269" x="5456238" y="2716213"/>
          <p14:tracePt t="11277" x="5481638" y="2716213"/>
          <p14:tracePt t="11285" x="5505450" y="2716213"/>
          <p14:tracePt t="11295" x="5518150" y="2716213"/>
          <p14:tracePt t="11319" x="5541963" y="2716213"/>
          <p14:tracePt t="11351" x="5554663" y="2716213"/>
          <p14:tracePt t="11365" x="5565775" y="2716213"/>
          <p14:tracePt t="11381" x="5578475" y="2716213"/>
          <p14:tracePt t="11398" x="5591175" y="2716213"/>
          <p14:tracePt t="11405" x="5602288" y="2716213"/>
          <p14:tracePt t="11422" x="5614988" y="2703513"/>
          <p14:tracePt t="11432" x="5627688" y="2703513"/>
          <p14:tracePt t="11454" x="5651500" y="2703513"/>
          <p14:tracePt t="11461" x="5664200" y="2703513"/>
          <p14:tracePt t="11470" x="5700713" y="2703513"/>
          <p14:tracePt t="11478" x="5737225" y="2703513"/>
          <p14:tracePt t="11488" x="5784850" y="2703513"/>
          <p14:tracePt t="11496" x="5870575" y="2703513"/>
          <p14:tracePt t="11502" x="5943600" y="2703513"/>
          <p14:tracePt t="11510" x="6076950" y="2703513"/>
          <p14:tracePt t="11517" x="6224588" y="2703513"/>
          <p14:tracePt t="11526" x="6381750" y="2703513"/>
          <p14:tracePt t="11533" x="6589713" y="2716213"/>
          <p14:tracePt t="11541" x="6783388" y="2716213"/>
          <p14:tracePt t="11549" x="6942138" y="2716213"/>
          <p14:tracePt t="11557" x="7113588" y="2716213"/>
          <p14:tracePt t="11566" x="7270750" y="2740025"/>
          <p14:tracePt t="11574" x="7380288" y="2752725"/>
          <p14:tracePt t="11583" x="7466013" y="2752725"/>
          <p14:tracePt t="11590" x="7539038" y="2752725"/>
          <p14:tracePt t="11600" x="7588250" y="2752725"/>
          <p14:tracePt t="11606" x="7612063" y="2765425"/>
          <p14:tracePt t="11615" x="7637463" y="2765425"/>
          <p14:tracePt t="11622" x="7648575" y="2765425"/>
          <p14:tracePt t="11664" x="7673975" y="2765425"/>
          <p14:tracePt t="11670" x="7685088" y="2752725"/>
          <p14:tracePt t="11710" x="7697788" y="2752725"/>
          <p14:tracePt t="11918" x="7697788" y="2740025"/>
          <p14:tracePt t="11942" x="7710488" y="2740025"/>
          <p14:tracePt t="11990" x="7734300" y="2740025"/>
          <p14:tracePt t="12470" x="7721600" y="2740025"/>
          <p14:tracePt t="12478" x="7710488" y="2740025"/>
          <p14:tracePt t="12486" x="7685088" y="2740025"/>
          <p14:tracePt t="12494" x="7648575" y="2752725"/>
          <p14:tracePt t="12503" x="7612063" y="2765425"/>
          <p14:tracePt t="12512" x="7600950" y="2765425"/>
          <p14:tracePt t="12520" x="7588250" y="2776538"/>
          <p14:tracePt t="13990" x="7710488" y="2728913"/>
          <p14:tracePt t="13998" x="7856538" y="2679700"/>
          <p14:tracePt t="14006" x="8013700" y="2630488"/>
          <p14:tracePt t="14015" x="8123238" y="2606675"/>
          <p14:tracePt t="14021" x="8221663" y="2582863"/>
          <p14:tracePt t="14029" x="8343900" y="2557463"/>
          <p14:tracePt t="14037" x="8453438" y="2557463"/>
          <p14:tracePt t="14046" x="8574088" y="2557463"/>
          <p14:tracePt t="14053" x="8683625" y="2557463"/>
          <p14:tracePt t="14061" x="8818563" y="2557463"/>
          <p14:tracePt t="14069" x="8951913" y="2557463"/>
          <p14:tracePt t="14077" x="9134475" y="2557463"/>
          <p14:tracePt t="14085" x="9390063" y="2557463"/>
          <p14:tracePt t="14093" x="9694863" y="2593975"/>
          <p14:tracePt t="14101" x="9975850" y="2630488"/>
          <p14:tracePt t="14112" x="10158413" y="2630488"/>
          <p14:tracePt t="14119" x="10315575" y="2630488"/>
          <p14:tracePt t="14128" x="10463213" y="2630488"/>
          <p14:tracePt t="14136" x="10620375" y="2630488"/>
          <p14:tracePt t="14142" x="10766425" y="2606675"/>
          <p14:tracePt t="14152" x="10901363" y="2570163"/>
          <p14:tracePt t="14158" x="11058525" y="2520950"/>
          <p14:tracePt t="14165" x="11169650" y="2497138"/>
          <p14:tracePt t="14173" x="11253788" y="2497138"/>
          <p14:tracePt t="14182" x="11290300" y="2484438"/>
          <p14:tracePt t="14189" x="11303000" y="2484438"/>
          <p14:tracePt t="14231" x="11315700" y="2473325"/>
          <p14:tracePt t="14326" x="11326813" y="2473325"/>
          <p14:tracePt t="14334" x="11339513" y="2473325"/>
          <p14:tracePt t="14342" x="11352213" y="2473325"/>
          <p14:tracePt t="14351" x="11363325" y="2473325"/>
          <p14:tracePt t="14358" x="11388725" y="2473325"/>
          <p14:tracePt t="14368" x="11412538" y="2473325"/>
          <p14:tracePt t="14374" x="11425238" y="2473325"/>
          <p14:tracePt t="14400" x="11436350" y="2473325"/>
          <p14:tracePt t="14432" x="11449050" y="2484438"/>
          <p14:tracePt t="14438" x="11461750" y="2509838"/>
          <p14:tracePt t="14454" x="11461750" y="2520950"/>
          <p14:tracePt t="14462" x="11472863" y="2546350"/>
          <p14:tracePt t="14470" x="11485563" y="2546350"/>
          <p14:tracePt t="14479" x="11485563" y="2557463"/>
          <p14:tracePt t="14485" x="11498263" y="2570163"/>
          <p14:tracePt t="14495" x="11498263" y="2582863"/>
          <p14:tracePt t="14502" x="11509375" y="2606675"/>
          <p14:tracePt t="14512" x="11522075" y="2619375"/>
          <p14:tracePt t="14518" x="11522075" y="2630488"/>
          <p14:tracePt t="14528" x="11522075" y="2643188"/>
          <p14:tracePt t="14535" x="11522075" y="2655888"/>
          <p14:tracePt t="14552" x="11522075" y="2667000"/>
          <p14:tracePt t="15726" x="11522075" y="2679700"/>
          <p14:tracePt t="15734" x="11509375" y="2679700"/>
          <p14:tracePt t="15752" x="11449050" y="2692400"/>
          <p14:tracePt t="15758" x="11363325" y="2703513"/>
          <p14:tracePt t="15768" x="11266488" y="2728913"/>
          <p14:tracePt t="15774" x="11120438" y="2740025"/>
          <p14:tracePt t="15783" x="10974388" y="2776538"/>
          <p14:tracePt t="15790" x="10791825" y="2814638"/>
          <p14:tracePt t="15800" x="10633075" y="2825750"/>
          <p14:tracePt t="15806" x="10463213" y="2851150"/>
          <p14:tracePt t="15816" x="10315575" y="2851150"/>
          <p14:tracePt t="15822" x="10158413" y="2862263"/>
          <p14:tracePt t="15831" x="10012363" y="2898775"/>
          <p14:tracePt t="15838" x="9866313" y="2935288"/>
          <p14:tracePt t="15845" x="9683750" y="2960688"/>
          <p14:tracePt t="15854" x="9426575" y="2997200"/>
          <p14:tracePt t="15862" x="9147175" y="3021013"/>
          <p14:tracePt t="15870" x="8878888" y="3021013"/>
          <p14:tracePt t="15878" x="8537575" y="3044825"/>
          <p14:tracePt t="15886" x="8159750" y="3081338"/>
          <p14:tracePt t="15894" x="7783513" y="3130550"/>
          <p14:tracePt t="15903" x="7369175" y="3203575"/>
          <p14:tracePt t="15912" x="6954838" y="3276600"/>
          <p14:tracePt t="15918" x="6540500" y="3313113"/>
          <p14:tracePt t="15928" x="6126163" y="3349625"/>
          <p14:tracePt t="15935" x="5784850" y="3386138"/>
          <p14:tracePt t="15942" x="5505450" y="3422650"/>
          <p14:tracePt t="15951" x="5249863" y="3484563"/>
          <p14:tracePt t="15958" x="5067300" y="3508375"/>
          <p14:tracePt t="15967" x="4895850" y="3544888"/>
          <p14:tracePt t="15974" x="4713288" y="3581400"/>
          <p14:tracePt t="15983" x="4506913" y="3594100"/>
          <p14:tracePt t="15990" x="4360863" y="3617913"/>
          <p14:tracePt t="16000" x="4214813" y="3617913"/>
          <p14:tracePt t="16006" x="4079875" y="3617913"/>
          <p14:tracePt t="16016" x="3933825" y="3617913"/>
          <p14:tracePt t="16022" x="3824288" y="3617913"/>
          <p14:tracePt t="16029" x="3787775" y="3617913"/>
          <p14:tracePt t="16366" x="3800475" y="3617913"/>
          <p14:tracePt t="16374" x="3836988" y="3617913"/>
          <p14:tracePt t="16383" x="3873500" y="3630613"/>
          <p14:tracePt t="16390" x="3910013" y="3630613"/>
          <p14:tracePt t="16400" x="3959225" y="3641725"/>
          <p14:tracePt t="16406" x="3995738" y="3641725"/>
          <p14:tracePt t="16415" x="4043363" y="3641725"/>
          <p14:tracePt t="16422" x="4079875" y="3641725"/>
          <p14:tracePt t="16430" x="4116388" y="3641725"/>
          <p14:tracePt t="16437" x="4129088" y="3641725"/>
          <p14:tracePt t="16542" x="4152900" y="3641725"/>
          <p14:tracePt t="16558" x="4178300" y="3641725"/>
          <p14:tracePt t="16568" x="4251325" y="3654425"/>
          <p14:tracePt t="16574" x="4324350" y="3667125"/>
          <p14:tracePt t="16584" x="4371975" y="3667125"/>
          <p14:tracePt t="16590" x="4457700" y="3678238"/>
          <p14:tracePt t="16599" x="4543425" y="3678238"/>
          <p14:tracePt t="16606" x="4640263" y="3678238"/>
          <p14:tracePt t="16614" x="4713288" y="3678238"/>
          <p14:tracePt t="16622" x="4799013" y="3678238"/>
          <p14:tracePt t="16630" x="4884738" y="3678238"/>
          <p14:tracePt t="16638" x="4932363" y="3678238"/>
          <p14:tracePt t="16645" x="4994275" y="3678238"/>
          <p14:tracePt t="16654" x="5041900" y="3678238"/>
          <p14:tracePt t="16663" x="5078413" y="3678238"/>
          <p14:tracePt t="16670" x="5103813" y="3678238"/>
          <p14:tracePt t="16679" x="5114925" y="3678238"/>
          <p14:tracePt t="16686" x="5127625" y="3678238"/>
          <p14:tracePt t="17430" x="5151438" y="3678238"/>
          <p14:tracePt t="17493" x="5164138" y="3678238"/>
          <p14:tracePt t="18198" x="5176838" y="3678238"/>
          <p14:tracePt t="18206" x="5200650" y="3678238"/>
          <p14:tracePt t="18217" x="5213350" y="3678238"/>
          <p14:tracePt t="18221" x="5237163" y="3678238"/>
          <p14:tracePt t="18230" x="5273675" y="3678238"/>
          <p14:tracePt t="18238" x="5359400" y="3678238"/>
          <p14:tracePt t="18246" x="5492750" y="3678238"/>
          <p14:tracePt t="18254" x="5614988" y="3678238"/>
          <p14:tracePt t="18262" x="5797550" y="3667125"/>
          <p14:tracePt t="18270" x="5943600" y="3667125"/>
          <p14:tracePt t="18278" x="6076950" y="3641725"/>
          <p14:tracePt t="18286" x="6261100" y="3605213"/>
          <p14:tracePt t="18294" x="6480175" y="3568700"/>
          <p14:tracePt t="18303" x="6759575" y="3557588"/>
          <p14:tracePt t="18311" x="7088188" y="3557588"/>
          <p14:tracePt t="18319" x="7429500" y="3532188"/>
          <p14:tracePt t="18327" x="7721600" y="3532188"/>
          <p14:tracePt t="18333" x="8026400" y="3521075"/>
          <p14:tracePt t="18341" x="8343900" y="3495675"/>
          <p14:tracePt t="18349" x="8574088" y="3495675"/>
          <p14:tracePt t="18357" x="8745538" y="3495675"/>
          <p14:tracePt t="18365" x="8915400" y="3495675"/>
          <p14:tracePt t="18373" x="9037638" y="3495675"/>
          <p14:tracePt t="18382" x="9183688" y="3495675"/>
          <p14:tracePt t="18390" x="9269413" y="3495675"/>
          <p14:tracePt t="18399" x="9305925" y="3495675"/>
          <p14:tracePt t="18406" x="9329738" y="3484563"/>
          <p14:tracePt t="18416" x="9342438" y="3471863"/>
          <p14:tracePt t="18486" x="9366250" y="3471863"/>
          <p14:tracePt t="18494" x="9378950" y="3471863"/>
          <p14:tracePt t="18502" x="9390063" y="3471863"/>
          <p14:tracePt t="18511" x="9426575" y="3471863"/>
          <p14:tracePt t="18518" x="9488488" y="3471863"/>
          <p14:tracePt t="18528" x="9525000" y="3471863"/>
          <p14:tracePt t="18535" x="9561513" y="3471863"/>
          <p14:tracePt t="18542" x="9598025" y="3471863"/>
          <p14:tracePt t="18551" x="9609138" y="3471863"/>
          <p14:tracePt t="18558" x="9634538" y="3484563"/>
          <p14:tracePt t="18568" x="9645650" y="3484563"/>
          <p14:tracePt t="18574" x="9671050" y="3495675"/>
          <p14:tracePt t="18583" x="9707563" y="3495675"/>
          <p14:tracePt t="18590" x="9756775" y="3508375"/>
          <p14:tracePt t="18600" x="9793288" y="3521075"/>
          <p14:tracePt t="18605" x="9817100" y="3521075"/>
          <p14:tracePt t="18614" x="9866313" y="3532188"/>
          <p14:tracePt t="18621" x="9913938" y="3557588"/>
          <p14:tracePt t="18631" x="9975850" y="3568700"/>
          <p14:tracePt t="18637" x="10012363" y="3581400"/>
          <p14:tracePt t="18647" x="10048875" y="3581400"/>
          <p14:tracePt t="18653" x="10085388" y="3594100"/>
          <p14:tracePt t="18662" x="10109200" y="3605213"/>
          <p14:tracePt t="18670" x="10145713" y="3605213"/>
          <p14:tracePt t="18678" x="10194925" y="3605213"/>
          <p14:tracePt t="18686" x="10231438" y="3605213"/>
          <p14:tracePt t="18694" x="10291763" y="3605213"/>
          <p14:tracePt t="18704" x="10340975" y="3605213"/>
          <p14:tracePt t="18711" x="10401300" y="3605213"/>
          <p14:tracePt t="18718" x="10450513" y="3605213"/>
          <p14:tracePt t="18726" x="10487025" y="3605213"/>
          <p14:tracePt t="18733" x="10523538" y="3605213"/>
          <p14:tracePt t="18741" x="10547350" y="3605213"/>
          <p14:tracePt t="18749" x="10572750" y="3605213"/>
          <p14:tracePt t="18757" x="10596563" y="3605213"/>
          <p14:tracePt t="18765" x="10609263" y="3605213"/>
          <p14:tracePt t="18806" x="10620375" y="3605213"/>
          <p14:tracePt t="18822" x="10645775" y="3605213"/>
          <p14:tracePt t="18830" x="10682288" y="3605213"/>
          <p14:tracePt t="18838" x="10729913" y="3617913"/>
          <p14:tracePt t="18847" x="10791825" y="3630613"/>
          <p14:tracePt t="18853" x="10828338" y="3630613"/>
          <p14:tracePt t="18861" x="10888663" y="3654425"/>
          <p14:tracePt t="18869" x="10961688" y="3678238"/>
          <p14:tracePt t="18877" x="11022013" y="3690938"/>
          <p14:tracePt t="18885" x="11071225" y="3690938"/>
          <p14:tracePt t="18894" x="11107738" y="3703638"/>
          <p14:tracePt t="18901" x="11133138" y="3703638"/>
          <p14:tracePt t="18910" x="11144250" y="3703638"/>
          <p14:tracePt t="18982" x="11156950" y="3703638"/>
          <p14:tracePt t="18998" x="11180763" y="3703638"/>
          <p14:tracePt t="19838" x="11133138" y="3703638"/>
          <p14:tracePt t="19845" x="11034713" y="3703638"/>
          <p14:tracePt t="19854" x="10937875" y="3690938"/>
          <p14:tracePt t="19861" x="10875963" y="3667125"/>
          <p14:tracePt t="19870" x="10791825" y="3667125"/>
          <p14:tracePt t="19877" x="10693400" y="3667125"/>
          <p14:tracePt t="19887" x="10583863" y="3678238"/>
          <p14:tracePt t="19895" x="10487025" y="3690938"/>
          <p14:tracePt t="19904" x="10377488" y="3727450"/>
          <p14:tracePt t="19911" x="10328275" y="3751263"/>
          <p14:tracePt t="19918" x="10291763" y="3751263"/>
          <p14:tracePt t="19926" x="10267950" y="3751263"/>
          <p14:tracePt t="31566" x="10255250" y="3751263"/>
          <p14:tracePt t="31573" x="10242550" y="3751263"/>
          <p14:tracePt t="31583" x="10218738" y="3751263"/>
          <p14:tracePt t="31590" x="10182225" y="3751263"/>
          <p14:tracePt t="31600" x="10145713" y="3751263"/>
          <p14:tracePt t="31606" x="10072688" y="3751263"/>
          <p14:tracePt t="31616" x="10023475" y="3751263"/>
          <p14:tracePt t="31622" x="9963150" y="3751263"/>
          <p14:tracePt t="31630" x="9890125" y="3751263"/>
          <p14:tracePt t="31638" x="9829800" y="3751263"/>
          <p14:tracePt t="31646" x="9731375" y="3763963"/>
          <p14:tracePt t="31654" x="9645650" y="3787775"/>
          <p14:tracePt t="31661" x="9536113" y="3800475"/>
          <p14:tracePt t="31669" x="9451975" y="3824288"/>
          <p14:tracePt t="31677" x="9353550" y="3849688"/>
          <p14:tracePt t="31685" x="9269413" y="3873500"/>
          <p14:tracePt t="31693" x="9147175" y="3910013"/>
          <p14:tracePt t="31701" x="9037638" y="3970338"/>
          <p14:tracePt t="31709" x="8891588" y="3995738"/>
          <p14:tracePt t="31717" x="8756650" y="4043363"/>
          <p14:tracePt t="31727" x="8623300" y="4105275"/>
          <p14:tracePt t="31734" x="8477250" y="4202113"/>
          <p14:tracePt t="31744" x="8331200" y="4264025"/>
          <p14:tracePt t="31751" x="8221663" y="4348163"/>
          <p14:tracePt t="31758" x="8148638" y="4410075"/>
          <p14:tracePt t="31768" x="8099425" y="4446588"/>
          <p14:tracePt t="31774" x="8013700" y="4494213"/>
          <p14:tracePt t="31784" x="7940675" y="4556125"/>
          <p14:tracePt t="31789" x="7867650" y="4616450"/>
          <p14:tracePt t="31798" x="7770813" y="4678363"/>
          <p14:tracePt t="31805" x="7648575" y="4762500"/>
          <p14:tracePt t="31814" x="7575550" y="4824413"/>
          <p14:tracePt t="31821" x="7478713" y="4860925"/>
          <p14:tracePt t="31830" x="7429500" y="4908550"/>
          <p14:tracePt t="31837" x="7356475" y="4945063"/>
          <p14:tracePt t="31847" x="7283450" y="4981575"/>
          <p14:tracePt t="31853" x="7210425" y="5043488"/>
          <p14:tracePt t="31862" x="7124700" y="5080000"/>
          <p14:tracePt t="31869" x="7051675" y="5127625"/>
          <p14:tracePt t="31877" x="6967538" y="5189538"/>
          <p14:tracePt t="31885" x="6918325" y="5237163"/>
          <p14:tracePt t="31894" x="6821488" y="5299075"/>
          <p14:tracePt t="31901" x="6735763" y="5348288"/>
          <p14:tracePt t="31909" x="6626225" y="5421313"/>
          <p14:tracePt t="31917" x="6540500" y="5468938"/>
          <p14:tracePt t="31926" x="6443663" y="5530850"/>
          <p14:tracePt t="31933" x="6345238" y="5567363"/>
          <p14:tracePt t="31942" x="6224588" y="5614988"/>
          <p14:tracePt t="31949" x="6089650" y="5651500"/>
          <p14:tracePt t="31957" x="5956300" y="5688013"/>
          <p14:tracePt t="31966" x="5797550" y="5749925"/>
          <p14:tracePt t="31974" x="5688013" y="5797550"/>
          <p14:tracePt t="31984" x="5578475" y="5822950"/>
          <p14:tracePt t="31990" x="5481638" y="5846763"/>
          <p14:tracePt t="31999" x="5383213" y="5859463"/>
          <p14:tracePt t="32006" x="5297488" y="5883275"/>
          <p14:tracePt t="32016" x="5213350" y="5895975"/>
          <p14:tracePt t="32022" x="5187950" y="5895975"/>
          <p14:tracePt t="32032" x="5176838" y="5895975"/>
          <p14:tracePt t="32038" x="5151438" y="5895975"/>
          <p14:tracePt t="32046" x="5114925" y="5895975"/>
          <p14:tracePt t="32054" x="5067300" y="5895975"/>
          <p14:tracePt t="32061" x="5054600" y="5895975"/>
          <p14:tracePt t="32069" x="5041900" y="5895975"/>
          <p14:tracePt t="32077" x="5030788" y="5907088"/>
          <p14:tracePt t="32085" x="5018088" y="5907088"/>
          <p14:tracePt t="32093" x="4981575" y="5919788"/>
          <p14:tracePt t="32101" x="4945063" y="5945188"/>
          <p14:tracePt t="32109" x="4895850" y="5969000"/>
          <p14:tracePt t="32117" x="4872038" y="5992813"/>
          <p14:tracePt t="32126" x="4822825" y="6005513"/>
          <p14:tracePt t="32133" x="4762500" y="6018213"/>
          <p14:tracePt t="32143" x="4713288" y="6018213"/>
          <p14:tracePt t="32149" x="4676775" y="6042025"/>
          <p14:tracePt t="32157" x="4652963" y="6042025"/>
          <p14:tracePt t="38942" x="4616450" y="6042025"/>
          <p14:tracePt t="38960" x="4567238" y="6091238"/>
          <p14:tracePt t="38967" x="4481513" y="6224588"/>
          <p14:tracePt t="38974" x="4408488" y="6346825"/>
          <p14:tracePt t="38983" x="4298950" y="6503988"/>
          <p14:tracePt t="38990" x="4152900" y="6662738"/>
          <p14:tracePt t="39000" x="3959225" y="684530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B50657-D68D-4933-89F5-1CA482848FFB}"/>
              </a:ext>
            </a:extLst>
          </p:cNvPr>
          <p:cNvSpPr txBox="1"/>
          <p:nvPr/>
        </p:nvSpPr>
        <p:spPr>
          <a:xfrm>
            <a:off x="2345201" y="191394"/>
            <a:ext cx="75015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Subject: English 2</a:t>
            </a:r>
            <a:r>
              <a:rPr lang="en-US" sz="40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nd </a:t>
            </a:r>
            <a:r>
              <a:rPr lang="en-US" sz="5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Paper </a:t>
            </a:r>
          </a:p>
          <a:p>
            <a:pPr algn="ctr"/>
            <a:r>
              <a:rPr lang="en-US" sz="5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Subject Code: 108 </a:t>
            </a:r>
            <a:endParaRPr lang="en-US" sz="5400" dirty="0">
              <a:highlight>
                <a:srgbClr val="FFFF00"/>
              </a:highligh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B9749B-6125-437A-B408-EA0C6CCED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29778"/>
              </p:ext>
            </p:extLst>
          </p:nvPr>
        </p:nvGraphicFramePr>
        <p:xfrm>
          <a:off x="1172307" y="2096086"/>
          <a:ext cx="9847386" cy="38616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22388">
                  <a:extLst>
                    <a:ext uri="{9D8B030D-6E8A-4147-A177-3AD203B41FA5}">
                      <a16:colId xmlns:a16="http://schemas.microsoft.com/office/drawing/2014/main" val="2251673580"/>
                    </a:ext>
                  </a:extLst>
                </a:gridCol>
                <a:gridCol w="4224998">
                  <a:extLst>
                    <a:ext uri="{9D8B030D-6E8A-4147-A177-3AD203B41FA5}">
                      <a16:colId xmlns:a16="http://schemas.microsoft.com/office/drawing/2014/main" val="626760829"/>
                    </a:ext>
                  </a:extLst>
                </a:gridCol>
              </a:tblGrid>
              <a:tr h="6717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ighlight>
                            <a:srgbClr val="FFFF00"/>
                          </a:highlight>
                        </a:rPr>
                        <a:t>Syllabus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ighlight>
                            <a:srgbClr val="FFFF00"/>
                          </a:highlight>
                        </a:rPr>
                        <a:t>Marks 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497471"/>
                  </a:ext>
                </a:extLst>
              </a:tr>
              <a:tr h="87622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Grammar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Gap filling activities without clues (To test prepositions, articles and zero articles)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0.5x10=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38890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Right forms of verbs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0.5x10=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55097"/>
                  </a:ext>
                </a:extLst>
              </a:tr>
              <a:tr h="87622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Changing sentences (change of voice, change of degrees, affirmative to negative, assertive to exclamatory, exclamatory to assertive, assertive to imperative)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1x5=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75811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Use of Suffix and Prefix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0.5x10=5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56"/>
    </mc:Choice>
    <mc:Fallback xmlns="">
      <p:transition spd="slow" advTm="121056"/>
    </mc:Fallback>
  </mc:AlternateContent>
  <p:extLst>
    <p:ext uri="{3A86A75C-4F4B-4683-9AE1-C65F6400EC91}">
      <p14:laserTraceLst xmlns:p14="http://schemas.microsoft.com/office/powerpoint/2010/main">
        <p14:tracePtLst>
          <p14:tracePt t="413" x="9269413" y="4921250"/>
          <p14:tracePt t="416" x="9329738" y="4848225"/>
          <p14:tracePt t="423" x="9390063" y="4775200"/>
          <p14:tracePt t="432" x="9415463" y="4738688"/>
          <p14:tracePt t="439" x="9426575" y="4725988"/>
          <p14:tracePt t="448" x="9426575" y="4689475"/>
          <p14:tracePt t="455" x="9439275" y="4689475"/>
          <p14:tracePt t="464" x="9451975" y="4678363"/>
          <p14:tracePt t="471" x="9451975" y="4652963"/>
          <p14:tracePt t="496" x="9463088" y="4652963"/>
          <p14:tracePt t="944" x="9463088" y="4640263"/>
          <p14:tracePt t="952" x="9451975" y="4629150"/>
          <p14:tracePt t="960" x="9390063" y="4629150"/>
          <p14:tracePt t="970" x="9196388" y="4629150"/>
          <p14:tracePt t="976" x="8866188" y="4629150"/>
          <p14:tracePt t="984" x="8537575" y="4629150"/>
          <p14:tracePt t="992" x="8135938" y="4629150"/>
          <p14:tracePt t="1001" x="7637463" y="4629150"/>
          <p14:tracePt t="1008" x="7246938" y="4629150"/>
          <p14:tracePt t="1016" x="6869113" y="4616450"/>
          <p14:tracePt t="1023" x="6577013" y="4543425"/>
          <p14:tracePt t="1031" x="6394450" y="4470400"/>
          <p14:tracePt t="1039" x="6261100" y="4384675"/>
          <p14:tracePt t="1046" x="6076950" y="4275138"/>
          <p14:tracePt t="1055" x="5857875" y="4154488"/>
          <p14:tracePt t="1064" x="5565775" y="3983038"/>
          <p14:tracePt t="1072" x="5237163" y="3800475"/>
          <p14:tracePt t="1082" x="4945063" y="3605213"/>
          <p14:tracePt t="1089" x="4676775" y="3409950"/>
          <p14:tracePt t="1099" x="4543425" y="3313113"/>
          <p14:tracePt t="1105" x="4397375" y="3227388"/>
          <p14:tracePt t="1112" x="4275138" y="3117850"/>
          <p14:tracePt t="1123" x="4189413" y="3021013"/>
          <p14:tracePt t="1128" x="4129088" y="2960688"/>
          <p14:tracePt t="1138" x="4105275" y="2874963"/>
          <p14:tracePt t="1151" x="4092575" y="2789238"/>
          <p14:tracePt t="1155" x="4079875" y="2716213"/>
          <p14:tracePt t="1159" x="4079875" y="2679700"/>
          <p14:tracePt t="1169" x="4079875" y="2630488"/>
          <p14:tracePt t="1175" x="4079875" y="2582863"/>
          <p14:tracePt t="1184" x="4092575" y="2533650"/>
          <p14:tracePt t="1191" x="4116388" y="2484438"/>
          <p14:tracePt t="1201" x="4165600" y="2424113"/>
          <p14:tracePt t="1207" x="4202113" y="2351088"/>
          <p14:tracePt t="1217" x="4251325" y="2301875"/>
          <p14:tracePt t="1224" x="4324350" y="2254250"/>
          <p14:tracePt t="1232" x="4397375" y="2168525"/>
          <p14:tracePt t="1240" x="4506913" y="2082800"/>
          <p14:tracePt t="1250" x="4627563" y="1997075"/>
          <p14:tracePt t="1257" x="4713288" y="1924050"/>
          <p14:tracePt t="1265" x="4811713" y="1827213"/>
          <p14:tracePt t="1274" x="4921250" y="1741488"/>
          <p14:tracePt t="1281" x="5005388" y="1668463"/>
          <p14:tracePt t="1290" x="5103813" y="1608138"/>
          <p14:tracePt t="1299" x="5200650" y="1535113"/>
          <p14:tracePt t="1306" x="5286375" y="1473200"/>
          <p14:tracePt t="1311" x="5370513" y="1412875"/>
          <p14:tracePt t="1319" x="5419725" y="1376363"/>
          <p14:tracePt t="1327" x="5445125" y="1327150"/>
          <p14:tracePt t="1335" x="5456238" y="1303338"/>
          <p14:tracePt t="1343" x="5468938" y="1290638"/>
          <p14:tracePt t="1352" x="5481638" y="1266825"/>
          <p14:tracePt t="1359" x="5492750" y="1254125"/>
          <p14:tracePt t="1368" x="5505450" y="1243013"/>
          <p14:tracePt t="1375" x="5505450" y="1230313"/>
          <p14:tracePt t="1424" x="5518150" y="1217613"/>
          <p14:tracePt t="1440" x="5529263" y="1206500"/>
          <p14:tracePt t="1456" x="5541963" y="1206500"/>
          <p14:tracePt t="1464" x="5554663" y="1206500"/>
          <p14:tracePt t="1504" x="5554663" y="1193800"/>
          <p14:tracePt t="1871" x="5578475" y="1193800"/>
          <p14:tracePt t="1881" x="5591175" y="1181100"/>
          <p14:tracePt t="1888" x="5651500" y="1169988"/>
          <p14:tracePt t="1897" x="5748338" y="1144588"/>
          <p14:tracePt t="1904" x="5870575" y="1096963"/>
          <p14:tracePt t="1913" x="5992813" y="1071563"/>
          <p14:tracePt t="1923" x="6115050" y="1071563"/>
          <p14:tracePt t="1928" x="6284913" y="1060450"/>
          <p14:tracePt t="1939" x="6480175" y="1047750"/>
          <p14:tracePt t="1944" x="6710363" y="1047750"/>
          <p14:tracePt t="1952" x="7015163" y="1047750"/>
          <p14:tracePt t="1960" x="7319963" y="1047750"/>
          <p14:tracePt t="1971" x="7648575" y="1047750"/>
          <p14:tracePt t="1975" x="7977188" y="1047750"/>
          <p14:tracePt t="1985" x="8281988" y="1047750"/>
          <p14:tracePt t="1991" x="8562975" y="1047750"/>
          <p14:tracePt t="2001" x="8829675" y="1047750"/>
          <p14:tracePt t="2007" x="9013825" y="1060450"/>
          <p14:tracePt t="2015" x="9147175" y="1096963"/>
          <p14:tracePt t="2023" x="9244013" y="1096963"/>
          <p14:tracePt t="2033" x="9293225" y="1096963"/>
          <p14:tracePt t="2168" x="9305925" y="1096963"/>
          <p14:tracePt t="2186" x="9293225" y="1096963"/>
          <p14:tracePt t="2192" x="9280525" y="1108075"/>
          <p14:tracePt t="2208" x="9256713" y="1120775"/>
          <p14:tracePt t="2223" x="9244013" y="1120775"/>
          <p14:tracePt t="2231" x="9220200" y="1120775"/>
          <p14:tracePt t="2239" x="9207500" y="1120775"/>
          <p14:tracePt t="2247" x="9183688" y="1120775"/>
          <p14:tracePt t="2255" x="9159875" y="1120775"/>
          <p14:tracePt t="2265" x="9134475" y="1157288"/>
          <p14:tracePt t="2272" x="9110663" y="1181100"/>
          <p14:tracePt t="2282" x="9050338" y="1206500"/>
          <p14:tracePt t="2289" x="9001125" y="1217613"/>
          <p14:tracePt t="2299" x="8939213" y="1230313"/>
          <p14:tracePt t="2305" x="8902700" y="1230313"/>
          <p14:tracePt t="2313" x="8829675" y="1230313"/>
          <p14:tracePt t="2322" x="8769350" y="1243013"/>
          <p14:tracePt t="2328" x="8683625" y="1243013"/>
          <p14:tracePt t="2338" x="8599488" y="1254125"/>
          <p14:tracePt t="2344" x="8537575" y="1254125"/>
          <p14:tracePt t="2353" x="8440738" y="1254125"/>
          <p14:tracePt t="2360" x="8331200" y="1254125"/>
          <p14:tracePt t="2367" x="8258175" y="1266825"/>
          <p14:tracePt t="2376" x="8148638" y="1279525"/>
          <p14:tracePt t="2386" x="8075613" y="1279525"/>
          <p14:tracePt t="2391" x="7977188" y="1279525"/>
          <p14:tracePt t="2401" x="7893050" y="1279525"/>
          <p14:tracePt t="2407" x="7843838" y="1290638"/>
          <p14:tracePt t="2416" x="7783513" y="1290638"/>
          <p14:tracePt t="2423" x="7734300" y="1290638"/>
          <p14:tracePt t="2431" x="7685088" y="1290638"/>
          <p14:tracePt t="2439" x="7624763" y="1290638"/>
          <p14:tracePt t="2448" x="7564438" y="1290638"/>
          <p14:tracePt t="2455" x="7502525" y="1290638"/>
          <p14:tracePt t="2463" x="7442200" y="1290638"/>
          <p14:tracePt t="2471" x="7369175" y="1290638"/>
          <p14:tracePt t="2479" x="7319963" y="1290638"/>
          <p14:tracePt t="2487" x="7270750" y="1290638"/>
          <p14:tracePt t="2496" x="7223125" y="1290638"/>
          <p14:tracePt t="2503" x="7173913" y="1290638"/>
          <p14:tracePt t="2511" x="7150100" y="1290638"/>
          <p14:tracePt t="2519" x="7088188" y="1290638"/>
          <p14:tracePt t="2527" x="7040563" y="1290638"/>
          <p14:tracePt t="2536" x="7004050" y="1290638"/>
          <p14:tracePt t="2544" x="6967538" y="1303338"/>
          <p14:tracePt t="2554" x="6942138" y="1316038"/>
          <p14:tracePt t="2560" x="6905625" y="1316038"/>
          <p14:tracePt t="2570" x="6869113" y="1327150"/>
          <p14:tracePt t="2576" x="6832600" y="1327150"/>
          <p14:tracePt t="2584" x="6796088" y="1352550"/>
          <p14:tracePt t="2592" x="6723063" y="1363663"/>
          <p14:tracePt t="2601" x="6673850" y="1389063"/>
          <p14:tracePt t="2608" x="6650038" y="1389063"/>
          <p14:tracePt t="2616" x="6637338" y="1389063"/>
          <p14:tracePt t="2631" x="6626225" y="1400175"/>
          <p14:tracePt t="2639" x="6613525" y="1400175"/>
          <p14:tracePt t="2647" x="6600825" y="1412875"/>
          <p14:tracePt t="2655" x="6564313" y="1412875"/>
          <p14:tracePt t="2664" x="6516688" y="1425575"/>
          <p14:tracePt t="2671" x="6467475" y="1436688"/>
          <p14:tracePt t="2680" x="6418263" y="1449388"/>
          <p14:tracePt t="2687" x="6345238" y="1473200"/>
          <p14:tracePt t="2697" x="6284913" y="1485900"/>
          <p14:tracePt t="2703" x="6211888" y="1509713"/>
          <p14:tracePt t="2712" x="6115050" y="1522413"/>
          <p14:tracePt t="2721" x="6029325" y="1546225"/>
          <p14:tracePt t="2728" x="5943600" y="1558925"/>
          <p14:tracePt t="2739" x="5883275" y="1571625"/>
          <p14:tracePt t="2744" x="5857875" y="1571625"/>
          <p14:tracePt t="2754" x="5846763" y="1571625"/>
          <p14:tracePt t="2912" x="5883275" y="1571625"/>
          <p14:tracePt t="2920" x="5980113" y="1571625"/>
          <p14:tracePt t="2928" x="6151563" y="1571625"/>
          <p14:tracePt t="2939" x="6321425" y="1571625"/>
          <p14:tracePt t="2944" x="6516688" y="1571625"/>
          <p14:tracePt t="2952" x="6759575" y="1571625"/>
          <p14:tracePt t="2960" x="7088188" y="1584325"/>
          <p14:tracePt t="2969" x="7369175" y="1608138"/>
          <p14:tracePt t="2976" x="7612063" y="1631950"/>
          <p14:tracePt t="2985" x="7856538" y="1657350"/>
          <p14:tracePt t="2992" x="8026400" y="1668463"/>
          <p14:tracePt t="2999" x="8185150" y="1668463"/>
          <p14:tracePt t="3008" x="8307388" y="1668463"/>
          <p14:tracePt t="3016" x="8416925" y="1681163"/>
          <p14:tracePt t="3023" x="8477250" y="1681163"/>
          <p14:tracePt t="3031" x="8513763" y="1681163"/>
          <p14:tracePt t="3039" x="8537575" y="1681163"/>
          <p14:tracePt t="3048" x="8550275" y="1681163"/>
          <p14:tracePt t="3088" x="8574088" y="1681163"/>
          <p14:tracePt t="3097" x="8586788" y="1681163"/>
          <p14:tracePt t="3104" x="8599488" y="1681163"/>
          <p14:tracePt t="3113" x="8636000" y="1681163"/>
          <p14:tracePt t="3121" x="8659813" y="1668463"/>
          <p14:tracePt t="3128" x="8683625" y="1668463"/>
          <p14:tracePt t="3138" x="8709025" y="1668463"/>
          <p14:tracePt t="3144" x="8732838" y="1657350"/>
          <p14:tracePt t="3154" x="8756650" y="1657350"/>
          <p14:tracePt t="3656" x="8769350" y="1657350"/>
          <p14:tracePt t="4472" x="8745538" y="1657350"/>
          <p14:tracePt t="4481" x="8683625" y="1668463"/>
          <p14:tracePt t="4489" x="8599488" y="1681163"/>
          <p14:tracePt t="4496" x="8537575" y="1693863"/>
          <p14:tracePt t="4503" x="8453438" y="1717675"/>
          <p14:tracePt t="4512" x="8367713" y="1741488"/>
          <p14:tracePt t="4519" x="8258175" y="1754188"/>
          <p14:tracePt t="4527" x="8148638" y="1778000"/>
          <p14:tracePt t="4535" x="8050213" y="1790700"/>
          <p14:tracePt t="4544" x="7953375" y="1803400"/>
          <p14:tracePt t="4554" x="7831138" y="1814513"/>
          <p14:tracePt t="4560" x="7734300" y="1814513"/>
          <p14:tracePt t="4570" x="7637463" y="1827213"/>
          <p14:tracePt t="4576" x="7551738" y="1839913"/>
          <p14:tracePt t="4587" x="7453313" y="1863725"/>
          <p14:tracePt t="4592" x="7369175" y="1876425"/>
          <p14:tracePt t="4600" x="7283450" y="1912938"/>
          <p14:tracePt t="4608" x="7186613" y="1924050"/>
          <p14:tracePt t="4615" x="7064375" y="1936750"/>
          <p14:tracePt t="4624" x="6967538" y="1973263"/>
          <p14:tracePt t="4633" x="6869113" y="1985963"/>
          <p14:tracePt t="4639" x="6746875" y="1997075"/>
          <p14:tracePt t="4648" x="6637338" y="2022475"/>
          <p14:tracePt t="4655" x="6516688" y="2046288"/>
          <p14:tracePt t="4663" x="6381750" y="2082800"/>
          <p14:tracePt t="4671" x="6248400" y="2095500"/>
          <p14:tracePt t="4680" x="6151563" y="2106613"/>
          <p14:tracePt t="4687" x="6076950" y="2143125"/>
          <p14:tracePt t="4698" x="6016625" y="2155825"/>
          <p14:tracePt t="4704" x="5980113" y="2155825"/>
          <p14:tracePt t="4712" x="5956300" y="2155825"/>
          <p14:tracePt t="4728" x="5943600" y="2155825"/>
          <p14:tracePt t="4767" x="5930900" y="2155825"/>
          <p14:tracePt t="4775" x="5919788" y="2168525"/>
          <p14:tracePt t="4785" x="5870575" y="2179638"/>
          <p14:tracePt t="4791" x="5810250" y="2192338"/>
          <p14:tracePt t="4801" x="5724525" y="2205038"/>
          <p14:tracePt t="4807" x="5651500" y="2241550"/>
          <p14:tracePt t="4815" x="5591175" y="2290763"/>
          <p14:tracePt t="4824" x="5554663" y="2327275"/>
          <p14:tracePt t="4833" x="5492750" y="2351088"/>
          <p14:tracePt t="4840" x="5456238" y="2363788"/>
          <p14:tracePt t="4850" x="5419725" y="2374900"/>
          <p14:tracePt t="4856" x="5395913" y="2400300"/>
          <p14:tracePt t="4919" x="5395913" y="2411413"/>
          <p14:tracePt t="4927" x="5370513" y="2424113"/>
          <p14:tracePt t="4936" x="5346700" y="2473325"/>
          <p14:tracePt t="4943" x="5286375" y="2509838"/>
          <p14:tracePt t="4952" x="5237163" y="2570163"/>
          <p14:tracePt t="4959" x="5164138" y="2619375"/>
          <p14:tracePt t="4969" x="5091113" y="2679700"/>
          <p14:tracePt t="4975" x="5041900" y="2716213"/>
          <p14:tracePt t="4984" x="5018088" y="2740025"/>
          <p14:tracePt t="4991" x="4994275" y="2765425"/>
          <p14:tracePt t="5001" x="4968875" y="2776538"/>
          <p14:tracePt t="5384" x="4968875" y="2801938"/>
          <p14:tracePt t="5392" x="4981575" y="2801938"/>
          <p14:tracePt t="5401" x="5030788" y="2801938"/>
          <p14:tracePt t="5408" x="5127625" y="2814638"/>
          <p14:tracePt t="5416" x="5273675" y="2825750"/>
          <p14:tracePt t="5424" x="5456238" y="2825750"/>
          <p14:tracePt t="5433" x="5675313" y="2825750"/>
          <p14:tracePt t="5440" x="5943600" y="2825750"/>
          <p14:tracePt t="5449" x="6284913" y="2851150"/>
          <p14:tracePt t="5456" x="6577013" y="2851150"/>
          <p14:tracePt t="5466" x="6942138" y="2851150"/>
          <p14:tracePt t="5472" x="7283450" y="2851150"/>
          <p14:tracePt t="5480" x="7673975" y="2851150"/>
          <p14:tracePt t="5487" x="8039100" y="2851150"/>
          <p14:tracePt t="5497" x="8404225" y="2851150"/>
          <p14:tracePt t="5503" x="8805863" y="2838450"/>
          <p14:tracePt t="5515" x="9110663" y="2838450"/>
          <p14:tracePt t="5520" x="9378950" y="2838450"/>
          <p14:tracePt t="5528" x="9572625" y="2838450"/>
          <p14:tracePt t="5538" x="9720263" y="2838450"/>
          <p14:tracePt t="5545" x="9853613" y="2838450"/>
          <p14:tracePt t="5554" x="9939338" y="2838450"/>
          <p14:tracePt t="5560" x="9986963" y="2838450"/>
          <p14:tracePt t="5570" x="10012363" y="2838450"/>
          <p14:tracePt t="5575" x="10036175" y="2838450"/>
          <p14:tracePt t="5608" x="10048875" y="2825750"/>
          <p14:tracePt t="5680" x="10059988" y="2814638"/>
          <p14:tracePt t="5703" x="10072688" y="2801938"/>
          <p14:tracePt t="7023" x="10059988" y="2801938"/>
          <p14:tracePt t="7039" x="10036175" y="2814638"/>
          <p14:tracePt t="7047" x="9999663" y="2838450"/>
          <p14:tracePt t="7055" x="9926638" y="2887663"/>
          <p14:tracePt t="7063" x="9817100" y="2935288"/>
          <p14:tracePt t="7071" x="9720263" y="2997200"/>
          <p14:tracePt t="7081" x="9598025" y="3081338"/>
          <p14:tracePt t="7087" x="9463088" y="3154363"/>
          <p14:tracePt t="7097" x="9293225" y="3190875"/>
          <p14:tracePt t="7103" x="9123363" y="3240088"/>
          <p14:tracePt t="7115" x="8928100" y="3313113"/>
          <p14:tracePt t="7120" x="8683625" y="3373438"/>
          <p14:tracePt t="7128" x="8428038" y="3422650"/>
          <p14:tracePt t="7138" x="8196263" y="3508375"/>
          <p14:tracePt t="7144" x="7880350" y="3630613"/>
          <p14:tracePt t="7154" x="7588250" y="3703638"/>
          <p14:tracePt t="7161" x="7296150" y="3776663"/>
          <p14:tracePt t="7168" x="7004050" y="3849688"/>
          <p14:tracePt t="7176" x="6710363" y="3897313"/>
          <p14:tracePt t="7185" x="6430963" y="3933825"/>
          <p14:tracePt t="7191" x="6248400" y="3946525"/>
          <p14:tracePt t="7201" x="6089650" y="3983038"/>
          <p14:tracePt t="7207" x="5930900" y="3983038"/>
          <p14:tracePt t="7217" x="5784850" y="3995738"/>
          <p14:tracePt t="7223" x="5651500" y="4019550"/>
          <p14:tracePt t="7232" x="5529263" y="4043363"/>
          <p14:tracePt t="7239" x="5419725" y="4068763"/>
          <p14:tracePt t="7247" x="5249863" y="4092575"/>
          <p14:tracePt t="7255" x="5127625" y="4129088"/>
          <p14:tracePt t="7264" x="4994275" y="4154488"/>
          <p14:tracePt t="7271" x="4872038" y="4165600"/>
          <p14:tracePt t="7280" x="4713288" y="4165600"/>
          <p14:tracePt t="7288" x="4554538" y="4178300"/>
          <p14:tracePt t="7296" x="4421188" y="4191000"/>
          <p14:tracePt t="7303" x="4262438" y="4202113"/>
          <p14:tracePt t="7311" x="4116388" y="4202113"/>
          <p14:tracePt t="7319" x="3995738" y="4202113"/>
          <p14:tracePt t="7327" x="3884613" y="4214813"/>
          <p14:tracePt t="7335" x="3775075" y="4214813"/>
          <p14:tracePt t="7343" x="3702050" y="4214813"/>
          <p14:tracePt t="7351" x="3654425" y="4214813"/>
          <p14:tracePt t="7360" x="3641725" y="4214813"/>
          <p14:tracePt t="7386" x="3629025" y="4227513"/>
          <p14:tracePt t="7408" x="3617913" y="4227513"/>
          <p14:tracePt t="7415" x="3605213" y="4227513"/>
          <p14:tracePt t="7424" x="3581400" y="4227513"/>
          <p14:tracePt t="7433" x="3482975" y="4227513"/>
          <p14:tracePt t="7439" x="3386138" y="4227513"/>
          <p14:tracePt t="7447" x="3300413" y="4202113"/>
          <p14:tracePt t="7455" x="3203575" y="4191000"/>
          <p14:tracePt t="7464" x="3141663" y="4178300"/>
          <p14:tracePt t="7471" x="3057525" y="4165600"/>
          <p14:tracePt t="7480" x="2971800" y="4165600"/>
          <p14:tracePt t="7487" x="2898775" y="4165600"/>
          <p14:tracePt t="7497" x="2849563" y="4165600"/>
          <p14:tracePt t="7504" x="2813050" y="4165600"/>
          <p14:tracePt t="7515" x="2776538" y="4165600"/>
          <p14:tracePt t="7520" x="2752725" y="4165600"/>
          <p14:tracePt t="7528" x="2740025" y="4165600"/>
          <p14:tracePt t="7538" x="2728913" y="4165600"/>
          <p14:tracePt t="7544" x="2716213" y="4165600"/>
          <p14:tracePt t="7553" x="2692400" y="4165600"/>
          <p14:tracePt t="7559" x="2679700" y="4165600"/>
          <p14:tracePt t="7568" x="2667000" y="4165600"/>
          <p14:tracePt t="7575" x="2643188" y="4165600"/>
          <p14:tracePt t="8032" x="2630488" y="4165600"/>
          <p14:tracePt t="8048" x="2619375" y="4165600"/>
          <p14:tracePt t="8064" x="2606675" y="4165600"/>
          <p14:tracePt t="8080" x="2570163" y="4165600"/>
          <p14:tracePt t="8089" x="2520950" y="4154488"/>
          <p14:tracePt t="8098" x="2460625" y="4129088"/>
          <p14:tracePt t="8106" x="2424113" y="4117975"/>
          <p14:tracePt t="8111" x="2374900" y="4105275"/>
          <p14:tracePt t="8119" x="2338388" y="4092575"/>
          <p14:tracePt t="8127" x="2289175" y="4068763"/>
          <p14:tracePt t="8135" x="2241550" y="4043363"/>
          <p14:tracePt t="8143" x="2179638" y="4019550"/>
          <p14:tracePt t="8151" x="2155825" y="3983038"/>
          <p14:tracePt t="8159" x="2106613" y="3959225"/>
          <p14:tracePt t="8168" x="2070100" y="3910013"/>
          <p14:tracePt t="8175" x="2033588" y="3849688"/>
          <p14:tracePt t="8186" x="1985963" y="3800475"/>
          <p14:tracePt t="8191" x="1949450" y="3740150"/>
          <p14:tracePt t="8201" x="1936750" y="3703638"/>
          <p14:tracePt t="8207" x="1924050" y="3654425"/>
          <p14:tracePt t="8215" x="1912938" y="3630613"/>
          <p14:tracePt t="8223" x="1900238" y="3605213"/>
          <p14:tracePt t="8231" x="1900238" y="3581400"/>
          <p14:tracePt t="8239" x="1900238" y="3557588"/>
          <p14:tracePt t="8247" x="1900238" y="3532188"/>
          <p14:tracePt t="8255" x="1900238" y="3508375"/>
          <p14:tracePt t="8264" x="1900238" y="3495675"/>
          <p14:tracePt t="8271" x="1900238" y="3484563"/>
          <p14:tracePt t="8281" x="1900238" y="3471863"/>
          <p14:tracePt t="8287" x="1900238" y="3459163"/>
          <p14:tracePt t="8303" x="1912938" y="3459163"/>
          <p14:tracePt t="8321" x="1924050" y="3448050"/>
          <p14:tracePt t="8328" x="1936750" y="3448050"/>
          <p14:tracePt t="8338" x="1936750" y="3435350"/>
          <p14:tracePt t="8344" x="1949450" y="3409950"/>
          <p14:tracePt t="8354" x="1997075" y="3386138"/>
          <p14:tracePt t="8361" x="2033588" y="3373438"/>
          <p14:tracePt t="8367" x="2046288" y="3362325"/>
          <p14:tracePt t="8375" x="2058988" y="3349625"/>
          <p14:tracePt t="8385" x="2082800" y="3349625"/>
          <p14:tracePt t="8391" x="2095500" y="3336925"/>
          <p14:tracePt t="8401" x="2106613" y="3325813"/>
          <p14:tracePt t="8407" x="2119313" y="3325813"/>
          <p14:tracePt t="8776" x="2106613" y="3325813"/>
          <p14:tracePt t="8784" x="2070100" y="3325813"/>
          <p14:tracePt t="8792" x="2022475" y="3325813"/>
          <p14:tracePt t="8801" x="1960563" y="3325813"/>
          <p14:tracePt t="8808" x="1851025" y="3336925"/>
          <p14:tracePt t="8815" x="1803400" y="3336925"/>
          <p14:tracePt t="8824" x="1778000" y="3349625"/>
          <p14:tracePt t="8833" x="1754188" y="3349625"/>
          <p14:tracePt t="8840" x="1717675" y="3349625"/>
          <p14:tracePt t="8849" x="1692275" y="3349625"/>
          <p14:tracePt t="9088" x="1668463" y="3349625"/>
          <p14:tracePt t="9113" x="1717675" y="3349625"/>
          <p14:tracePt t="9120" x="1741488" y="3349625"/>
          <p14:tracePt t="9128" x="1790700" y="3349625"/>
          <p14:tracePt t="9138" x="1863725" y="3349625"/>
          <p14:tracePt t="9144" x="1960563" y="3349625"/>
          <p14:tracePt t="9156" x="2033588" y="3362325"/>
          <p14:tracePt t="9160" x="2132013" y="3386138"/>
          <p14:tracePt t="9169" x="2252663" y="3422650"/>
          <p14:tracePt t="9175" x="2362200" y="3448050"/>
          <p14:tracePt t="9185" x="2471738" y="3471863"/>
          <p14:tracePt t="9191" x="2533650" y="3484563"/>
          <p14:tracePt t="9202" x="2582863" y="3495675"/>
          <p14:tracePt t="9207" x="2619375" y="3495675"/>
          <p14:tracePt t="9217" x="2630488" y="3495675"/>
          <p14:tracePt t="9288" x="2643188" y="3495675"/>
          <p14:tracePt t="9297" x="2655888" y="3495675"/>
          <p14:tracePt t="9304" x="2667000" y="3495675"/>
          <p14:tracePt t="9313" x="2679700" y="3495675"/>
          <p14:tracePt t="9320" x="2692400" y="3495675"/>
          <p14:tracePt t="9327" x="2703513" y="3495675"/>
          <p14:tracePt t="9335" x="2728913" y="3495675"/>
          <p14:tracePt t="9343" x="2740025" y="3495675"/>
          <p14:tracePt t="9351" x="2765425" y="3495675"/>
          <p14:tracePt t="9368" x="2789238" y="3495675"/>
          <p14:tracePt t="9402" x="2801938" y="3495675"/>
          <p14:tracePt t="9408" x="2813050" y="3495675"/>
          <p14:tracePt t="9416" x="2825750" y="3495675"/>
          <p14:tracePt t="9424" x="2838450" y="3495675"/>
          <p14:tracePt t="9433" x="2862263" y="3495675"/>
          <p14:tracePt t="9439" x="2886075" y="3495675"/>
          <p14:tracePt t="9447" x="2922588" y="3495675"/>
          <p14:tracePt t="9455" x="2959100" y="3495675"/>
          <p14:tracePt t="9464" x="3021013" y="3495675"/>
          <p14:tracePt t="9471" x="3044825" y="3495675"/>
          <p14:tracePt t="9480" x="3057525" y="3495675"/>
          <p14:tracePt t="9487" x="3081338" y="3495675"/>
          <p14:tracePt t="9499" x="3081338" y="3484563"/>
          <p14:tracePt t="9554" x="3094038" y="3484563"/>
          <p14:tracePt t="9575" x="3117850" y="3484563"/>
          <p14:tracePt t="9583" x="3130550" y="3484563"/>
          <p14:tracePt t="9591" x="3154363" y="3484563"/>
          <p14:tracePt t="9601" x="3178175" y="3484563"/>
          <p14:tracePt t="9607" x="3203575" y="3484563"/>
          <p14:tracePt t="9617" x="3227388" y="3484563"/>
          <p14:tracePt t="9624" x="3263900" y="3484563"/>
          <p14:tracePt t="9633" x="3276600" y="3471863"/>
          <p14:tracePt t="9640" x="3289300" y="3459163"/>
          <p14:tracePt t="9650" x="3300413" y="3459163"/>
          <p14:tracePt t="9656" x="3313113" y="3459163"/>
          <p14:tracePt t="9667" x="3325813" y="3459163"/>
          <p14:tracePt t="9672" x="3349625" y="3448050"/>
          <p14:tracePt t="9682" x="3386138" y="3435350"/>
          <p14:tracePt t="9688" x="3422650" y="3435350"/>
          <p14:tracePt t="9697" x="3435350" y="3435350"/>
          <p14:tracePt t="9708" x="3459163" y="3435350"/>
          <p14:tracePt t="9711" x="3482975" y="3435350"/>
          <p14:tracePt t="9719" x="3508375" y="3422650"/>
          <p14:tracePt t="9727" x="3532188" y="3409950"/>
          <p14:tracePt t="9735" x="3556000" y="3398838"/>
          <p14:tracePt t="9743" x="3581400" y="3398838"/>
          <p14:tracePt t="9752" x="3592513" y="3398838"/>
          <p14:tracePt t="9759" x="3617913" y="3398838"/>
          <p14:tracePt t="9768" x="3629025" y="3398838"/>
          <p14:tracePt t="9776" x="3641725" y="3398838"/>
          <p14:tracePt t="9786" x="3654425" y="3398838"/>
          <p14:tracePt t="9792" x="3665538" y="3398838"/>
          <p14:tracePt t="9800" x="3678238" y="3398838"/>
          <p14:tracePt t="9808" x="3690938" y="3398838"/>
          <p14:tracePt t="9824" x="3714750" y="3398838"/>
          <p14:tracePt t="9831" x="3738563" y="3398838"/>
          <p14:tracePt t="9839" x="3751263" y="3398838"/>
          <p14:tracePt t="9847" x="3800475" y="3398838"/>
          <p14:tracePt t="9855" x="3824288" y="3398838"/>
          <p14:tracePt t="9864" x="3836988" y="3398838"/>
          <p14:tracePt t="9871" x="3860800" y="3398838"/>
          <p14:tracePt t="9881" x="3897313" y="3398838"/>
          <p14:tracePt t="9888" x="3933825" y="3398838"/>
          <p14:tracePt t="9899" x="3970338" y="3398838"/>
          <p14:tracePt t="9904" x="3995738" y="3398838"/>
          <p14:tracePt t="9915" x="4019550" y="3398838"/>
          <p14:tracePt t="9921" x="4043363" y="3398838"/>
          <p14:tracePt t="9930" x="4068763" y="3398838"/>
          <p14:tracePt t="9938" x="4092575" y="3398838"/>
          <p14:tracePt t="9953" x="4152900" y="3398838"/>
          <p14:tracePt t="9960" x="4178300" y="3398838"/>
          <p14:tracePt t="9968" x="4214813" y="3398838"/>
          <p14:tracePt t="9976" x="4238625" y="3398838"/>
          <p14:tracePt t="9985" x="4275138" y="3398838"/>
          <p14:tracePt t="9991" x="4298950" y="3398838"/>
          <p14:tracePt t="10002" x="4311650" y="3398838"/>
          <p14:tracePt t="10007" x="4324350" y="3398838"/>
          <p14:tracePt t="10016" x="4360863" y="3398838"/>
          <p14:tracePt t="10023" x="4384675" y="3422650"/>
          <p14:tracePt t="10032" x="4397375" y="3422650"/>
          <p14:tracePt t="10039" x="4421188" y="3422650"/>
          <p14:tracePt t="10049" x="4433888" y="3422650"/>
          <p14:tracePt t="10056" x="4445000" y="3435350"/>
          <p14:tracePt t="10066" x="4470400" y="3435350"/>
          <p14:tracePt t="10072" x="4494213" y="3435350"/>
          <p14:tracePt t="10082" x="4530725" y="3435350"/>
          <p14:tracePt t="10088" x="4567238" y="3435350"/>
          <p14:tracePt t="10101" x="4603750" y="3435350"/>
          <p14:tracePt t="10106" x="4627563" y="3435350"/>
          <p14:tracePt t="10112" x="4652963" y="3448050"/>
          <p14:tracePt t="10121" x="4676775" y="3459163"/>
          <p14:tracePt t="10127" x="4689475" y="3459163"/>
          <p14:tracePt t="10791" x="4702175" y="3459163"/>
          <p14:tracePt t="10808" x="4713288" y="3459163"/>
          <p14:tracePt t="10818" x="4725988" y="3459163"/>
          <p14:tracePt t="10831" x="4749800" y="3459163"/>
          <p14:tracePt t="10847" x="4775200" y="3459163"/>
          <p14:tracePt t="10856" x="4811713" y="3459163"/>
          <p14:tracePt t="10866" x="4835525" y="3459163"/>
          <p14:tracePt t="10872" x="4872038" y="3448050"/>
          <p14:tracePt t="10884" x="4884738" y="3435350"/>
          <p14:tracePt t="10888" x="4895850" y="3435350"/>
          <p14:tracePt t="10952" x="4908550" y="3435350"/>
          <p14:tracePt t="11824" x="4921250" y="3435350"/>
          <p14:tracePt t="11831" x="4932363" y="3435350"/>
          <p14:tracePt t="11840" x="4957763" y="3435350"/>
          <p14:tracePt t="11849" x="5018088" y="3435350"/>
          <p14:tracePt t="11856" x="5078413" y="3435350"/>
          <p14:tracePt t="11866" x="5176838" y="3448050"/>
          <p14:tracePt t="11872" x="5297488" y="3471863"/>
          <p14:tracePt t="11883" x="5395913" y="3484563"/>
          <p14:tracePt t="11889" x="5468938" y="3508375"/>
          <p14:tracePt t="11899" x="5565775" y="3532188"/>
          <p14:tracePt t="11906" x="5651500" y="3544888"/>
          <p14:tracePt t="11915" x="5700713" y="3557588"/>
          <p14:tracePt t="11921" x="5724525" y="3557588"/>
          <p14:tracePt t="32608" x="5737225" y="3568700"/>
          <p14:tracePt t="32616" x="5784850" y="3568700"/>
          <p14:tracePt t="32624" x="5919788" y="3568700"/>
          <p14:tracePt t="32631" x="6065838" y="3568700"/>
          <p14:tracePt t="32640" x="6211888" y="3557588"/>
          <p14:tracePt t="32648" x="6345238" y="3521075"/>
          <p14:tracePt t="32656" x="6491288" y="3471863"/>
          <p14:tracePt t="32664" x="6650038" y="3435350"/>
          <p14:tracePt t="32672" x="6832600" y="3409950"/>
          <p14:tracePt t="32683" x="7051675" y="3362325"/>
          <p14:tracePt t="32688" x="7259638" y="3300413"/>
          <p14:tracePt t="32697" x="7453313" y="3240088"/>
          <p14:tracePt t="32703" x="7612063" y="3179763"/>
          <p14:tracePt t="32713" x="7747000" y="3081338"/>
          <p14:tracePt t="32719" x="7929563" y="2984500"/>
          <p14:tracePt t="32730" x="8086725" y="2874963"/>
          <p14:tracePt t="32735" x="8159750" y="2825750"/>
          <p14:tracePt t="32743" x="8221663" y="2789238"/>
          <p14:tracePt t="32751" x="8258175" y="2776538"/>
          <p14:tracePt t="32760" x="8307388" y="2752725"/>
          <p14:tracePt t="32767" x="8318500" y="2740025"/>
          <p14:tracePt t="32807" x="8331200" y="2740025"/>
          <p14:tracePt t="32816" x="8343900" y="2740025"/>
          <p14:tracePt t="32823" x="8367713" y="2740025"/>
          <p14:tracePt t="32833" x="8440738" y="2716213"/>
          <p14:tracePt t="32839" x="8526463" y="2716213"/>
          <p14:tracePt t="32849" x="8659813" y="2679700"/>
          <p14:tracePt t="32856" x="8793163" y="2643188"/>
          <p14:tracePt t="32865" x="9001125" y="2593975"/>
          <p14:tracePt t="32872" x="9196388" y="2557463"/>
          <p14:tracePt t="32882" x="9353550" y="2546350"/>
          <p14:tracePt t="32888" x="9499600" y="2546350"/>
          <p14:tracePt t="32898" x="9645650" y="2570163"/>
          <p14:tracePt t="32904" x="9767888" y="2593975"/>
          <p14:tracePt t="32915" x="9853613" y="2606675"/>
          <p14:tracePt t="32921" x="9890125" y="2630488"/>
          <p14:tracePt t="32960" x="9902825" y="2630488"/>
          <p14:tracePt t="32968" x="9902825" y="2655888"/>
          <p14:tracePt t="32975" x="9902825" y="2667000"/>
          <p14:tracePt t="32984" x="9902825" y="2679700"/>
          <p14:tracePt t="32991" x="9902825" y="2703513"/>
          <p14:tracePt t="33001" x="9902825" y="2740025"/>
          <p14:tracePt t="33007" x="9902825" y="2776538"/>
          <p14:tracePt t="33016" x="9890125" y="2838450"/>
          <p14:tracePt t="33023" x="9853613" y="2874963"/>
          <p14:tracePt t="33034" x="9817100" y="2935288"/>
          <p14:tracePt t="33039" x="9756775" y="2997200"/>
          <p14:tracePt t="33049" x="9694863" y="3070225"/>
          <p14:tracePt t="33055" x="9598025" y="3130550"/>
          <p14:tracePt t="33064" x="9512300" y="3216275"/>
          <p14:tracePt t="33071" x="9390063" y="3289300"/>
          <p14:tracePt t="33079" x="9280525" y="3362325"/>
          <p14:tracePt t="33087" x="9170988" y="3422650"/>
          <p14:tracePt t="33097" x="9050338" y="3484563"/>
          <p14:tracePt t="33103" x="8977313" y="3557588"/>
          <p14:tracePt t="33114" x="8878888" y="3605213"/>
          <p14:tracePt t="33120" x="8793163" y="3690938"/>
          <p14:tracePt t="33132" x="8683625" y="3727450"/>
          <p14:tracePt t="33138" x="8574088" y="3800475"/>
          <p14:tracePt t="33147" x="8416925" y="3860800"/>
          <p14:tracePt t="33153" x="8258175" y="3910013"/>
          <p14:tracePt t="33161" x="8039100" y="3970338"/>
          <p14:tracePt t="33170" x="7807325" y="4032250"/>
          <p14:tracePt t="33176" x="7588250" y="4068763"/>
          <p14:tracePt t="33186" x="7380288" y="4081463"/>
          <p14:tracePt t="33192" x="7137400" y="4092575"/>
          <p14:tracePt t="33201" x="6832600" y="4117975"/>
          <p14:tracePt t="33208" x="6600825" y="4081463"/>
          <p14:tracePt t="33218" x="6334125" y="4068763"/>
          <p14:tracePt t="33223" x="6053138" y="4043363"/>
          <p14:tracePt t="33233" x="5883275" y="4043363"/>
          <p14:tracePt t="33239" x="5675313" y="4043363"/>
          <p14:tracePt t="33248" x="5468938" y="4043363"/>
          <p14:tracePt t="33255" x="5322888" y="4032250"/>
          <p14:tracePt t="33264" x="5176838" y="4006850"/>
          <p14:tracePt t="33272" x="5054600" y="4006850"/>
          <p14:tracePt t="33281" x="4981575" y="4006850"/>
          <p14:tracePt t="33288" x="4859338" y="4006850"/>
          <p14:tracePt t="33298" x="4738688" y="4006850"/>
          <p14:tracePt t="33304" x="4640263" y="4006850"/>
          <p14:tracePt t="33316" x="4554538" y="4019550"/>
          <p14:tracePt t="33320" x="4457700" y="4032250"/>
          <p14:tracePt t="33331" x="4408488" y="4056063"/>
          <p14:tracePt t="33336" x="4371975" y="4081463"/>
          <p14:tracePt t="33344" x="4287838" y="4105275"/>
          <p14:tracePt t="33352" x="4214813" y="4129088"/>
          <p14:tracePt t="33359" x="4116388" y="4141788"/>
          <p14:tracePt t="33367" x="3983038" y="4141788"/>
          <p14:tracePt t="33375" x="3836988" y="4141788"/>
          <p14:tracePt t="33383" x="3714750" y="4141788"/>
          <p14:tracePt t="33391" x="3568700" y="4141788"/>
          <p14:tracePt t="33400" x="3435350" y="4141788"/>
          <p14:tracePt t="33407" x="3300413" y="4141788"/>
          <p14:tracePt t="33415" x="3240088" y="4141788"/>
          <p14:tracePt t="33424" x="3214688" y="4141788"/>
          <p14:tracePt t="33456" x="3203575" y="4141788"/>
          <p14:tracePt t="33464" x="3190875" y="4141788"/>
          <p14:tracePt t="33473" x="3178175" y="4141788"/>
          <p14:tracePt t="33480" x="3167063" y="4141788"/>
          <p14:tracePt t="33487" x="3141663" y="4141788"/>
          <p14:tracePt t="33496" x="3117850" y="4141788"/>
          <p14:tracePt t="33503" x="3081338" y="4141788"/>
          <p14:tracePt t="33513" x="3032125" y="4141788"/>
          <p14:tracePt t="33519" x="3021013" y="4141788"/>
          <p14:tracePt t="33529" x="2984500" y="4141788"/>
          <p14:tracePt t="33535" x="2971800" y="4141788"/>
          <p14:tracePt t="33640" x="2959100" y="4141788"/>
          <p14:tracePt t="33672" x="2947988" y="4117975"/>
          <p14:tracePt t="45720" x="2922588" y="4117975"/>
          <p14:tracePt t="45729" x="2862263" y="4178300"/>
          <p14:tracePt t="45737" x="2716213" y="4324350"/>
          <p14:tracePt t="45746" x="2593975" y="4494213"/>
          <p14:tracePt t="45755" x="2484438" y="4640263"/>
          <p14:tracePt t="45760" x="2362200" y="4775200"/>
          <p14:tracePt t="45770" x="2216150" y="5043488"/>
          <p14:tracePt t="45776" x="2095500" y="5153025"/>
          <p14:tracePt t="45787" x="2022475" y="5200650"/>
          <p14:tracePt t="45791" x="1985963" y="5213350"/>
          <p14:tracePt t="45800" x="1960563" y="5226050"/>
          <p14:tracePt t="45823" x="1924050" y="5226050"/>
          <p14:tracePt t="45839" x="1912938" y="5226050"/>
          <p14:tracePt t="45849" x="1900238" y="5213350"/>
          <p14:tracePt t="45855" x="1887538" y="5200650"/>
          <p14:tracePt t="45865" x="1876425" y="5189538"/>
          <p14:tracePt t="45871" x="1863725" y="5176838"/>
          <p14:tracePt t="45879" x="1851025" y="5176838"/>
          <p14:tracePt t="45887" x="1827213" y="5176838"/>
          <p14:tracePt t="45896" x="1778000" y="5164138"/>
          <p14:tracePt t="45903" x="1728788" y="5164138"/>
          <p14:tracePt t="45912" x="1692275" y="5164138"/>
          <p14:tracePt t="45919" x="1644650" y="5164138"/>
          <p14:tracePt t="45929" x="1619250" y="5153025"/>
          <p14:tracePt t="45935" x="1595438" y="5153025"/>
          <p14:tracePt t="45948" x="1571625" y="5153025"/>
          <p14:tracePt t="45951" x="1546225" y="5153025"/>
          <p14:tracePt t="46024" x="1546225" y="5140325"/>
          <p14:tracePt t="46033" x="1546225" y="5116513"/>
          <p14:tracePt t="46039" x="1546225" y="5103813"/>
          <p14:tracePt t="46049" x="1546225" y="5080000"/>
          <p14:tracePt t="46056" x="1546225" y="5054600"/>
          <p14:tracePt t="46063" x="1546225" y="5030788"/>
          <p14:tracePt t="46071" x="1535113" y="4994275"/>
          <p14:tracePt t="46080" x="1535113" y="4981575"/>
          <p14:tracePt t="46087" x="1535113" y="4970463"/>
          <p14:tracePt t="46096" x="1522413" y="4957763"/>
          <p14:tracePt t="46103" x="1522413" y="4945063"/>
          <p14:tracePt t="46232" x="1522413" y="4933950"/>
          <p14:tracePt t="46464" x="1546225" y="4957763"/>
          <p14:tracePt t="46472" x="1668463" y="5054600"/>
          <p14:tracePt t="46479" x="1876425" y="5200650"/>
          <p14:tracePt t="46488" x="2228850" y="5432425"/>
          <p14:tracePt t="46498" x="2619375" y="5627688"/>
          <p14:tracePt t="46504" x="2995613" y="5822950"/>
          <p14:tracePt t="46515" x="3362325" y="6029325"/>
          <p14:tracePt t="46520" x="3775075" y="6273800"/>
          <p14:tracePt t="46532" x="4129088" y="6456363"/>
          <p14:tracePt t="46537" x="4481513" y="6651625"/>
          <p14:tracePt t="46547" x="4775200" y="6821488"/>
          <p14:tracePt t="47663" x="0" y="0"/>
        </p14:tracePtLst>
        <p14:tracePtLst>
          <p14:tracePt t="52361" x="4303713" y="6215063"/>
          <p14:tracePt t="52561" x="4554538" y="6797675"/>
          <p14:tracePt t="52568" x="4676775" y="6772275"/>
          <p14:tracePt t="52576" x="4799013" y="6735763"/>
          <p14:tracePt t="52583" x="4932363" y="6688138"/>
          <p14:tracePt t="52592" x="5078413" y="6651625"/>
          <p14:tracePt t="52602" x="5187950" y="6615113"/>
          <p14:tracePt t="52607" x="5310188" y="6589713"/>
          <p14:tracePt t="52617" x="5395913" y="6565900"/>
          <p14:tracePt t="52623" x="5456238" y="6529388"/>
          <p14:tracePt t="52632" x="5505450" y="6480175"/>
          <p14:tracePt t="52639" x="5541963" y="6456363"/>
          <p14:tracePt t="52650" x="5565775" y="6430963"/>
          <p14:tracePt t="52655" x="5578475" y="6419850"/>
          <p14:tracePt t="52665" x="5602288" y="6394450"/>
          <p14:tracePt t="52671" x="5614988" y="6370638"/>
          <p14:tracePt t="52680" x="5627688" y="6357938"/>
          <p14:tracePt t="52687" x="5638800" y="6334125"/>
          <p14:tracePt t="52695" x="5638800" y="6321425"/>
          <p14:tracePt t="52703" x="5651500" y="6310313"/>
          <p14:tracePt t="52712" x="5664200" y="6284913"/>
          <p14:tracePt t="52729" x="5675313" y="6273800"/>
          <p14:tracePt t="52735" x="5675313" y="6248400"/>
          <p14:tracePt t="52746" x="5675313" y="6237288"/>
          <p14:tracePt t="53176" x="5675313" y="6224588"/>
          <p14:tracePt t="53184" x="5651500" y="6224588"/>
          <p14:tracePt t="53193" x="5565775" y="6211888"/>
          <p14:tracePt t="53202" x="5395913" y="6211888"/>
          <p14:tracePt t="53208" x="5224463" y="6211888"/>
          <p14:tracePt t="53215" x="5067300" y="6224588"/>
          <p14:tracePt t="53224" x="4884738" y="6224588"/>
          <p14:tracePt t="53233" x="4689475" y="6224588"/>
          <p14:tracePt t="53240" x="4506913" y="6224588"/>
          <p14:tracePt t="53248" x="4311650" y="6224588"/>
          <p14:tracePt t="53256" x="4189413" y="6224588"/>
          <p14:tracePt t="53263" x="4019550" y="6224588"/>
          <p14:tracePt t="53271" x="3860800" y="6211888"/>
          <p14:tracePt t="53281" x="3763963" y="6188075"/>
          <p14:tracePt t="53287" x="3629025" y="6151563"/>
          <p14:tracePt t="53296" x="3519488" y="6115050"/>
          <p14:tracePt t="53303" x="3435350" y="6091238"/>
          <p14:tracePt t="53312" x="3398838" y="6091238"/>
          <p14:tracePt t="53320" x="3386138" y="6054725"/>
          <p14:tracePt t="53332" x="3362325" y="6054725"/>
          <p14:tracePt t="53337" x="3349625" y="6042025"/>
          <p14:tracePt t="53350" x="3336925" y="6042025"/>
          <p14:tracePt t="53352" x="3325813" y="6029325"/>
          <p14:tracePt t="53360" x="3325813" y="6018213"/>
          <p14:tracePt t="53371" x="3300413" y="6005513"/>
          <p14:tracePt t="53376" x="3289300" y="5981700"/>
          <p14:tracePt t="53388" x="3276600" y="5956300"/>
          <p14:tracePt t="53393" x="3263900" y="5945188"/>
          <p14:tracePt t="53401" x="3263900" y="5919788"/>
          <p14:tracePt t="53407" x="3252788" y="5919788"/>
          <p14:tracePt t="53416" x="3252788" y="5907088"/>
          <p14:tracePt t="53423" x="3240088" y="5883275"/>
          <p14:tracePt t="53432" x="3240088" y="5859463"/>
          <p14:tracePt t="53439" x="3240088" y="5834063"/>
          <p14:tracePt t="53449" x="3240088" y="5810250"/>
          <p14:tracePt t="53455" x="3240088" y="5786438"/>
          <p14:tracePt t="53465" x="3240088" y="5761038"/>
          <p14:tracePt t="53471" x="3240088" y="5737225"/>
          <p14:tracePt t="53479" x="3240088" y="5700713"/>
          <p14:tracePt t="53487" x="3240088" y="5664200"/>
          <p14:tracePt t="53495" x="3252788" y="5640388"/>
          <p14:tracePt t="53503" x="3276600" y="5627688"/>
          <p14:tracePt t="53512" x="3300413" y="5591175"/>
          <p14:tracePt t="53519" x="3362325" y="5567363"/>
          <p14:tracePt t="53529" x="3422650" y="5541963"/>
          <p14:tracePt t="53535" x="3482975" y="5505450"/>
          <p14:tracePt t="53546" x="3568700" y="5457825"/>
          <p14:tracePt t="53551" x="3702050" y="5432425"/>
          <p14:tracePt t="53561" x="3800475" y="5395913"/>
          <p14:tracePt t="53567" x="3946525" y="5372100"/>
          <p14:tracePt t="53576" x="4105275" y="5335588"/>
          <p14:tracePt t="53583" x="4262438" y="5299075"/>
          <p14:tracePt t="53591" x="4470400" y="5249863"/>
          <p14:tracePt t="53599" x="4676775" y="5189538"/>
          <p14:tracePt t="53607" x="4968875" y="5127625"/>
          <p14:tracePt t="53616" x="5164138" y="5091113"/>
          <p14:tracePt t="53624" x="5359400" y="5043488"/>
          <p14:tracePt t="53632" x="5518150" y="5030788"/>
          <p14:tracePt t="53640" x="5638800" y="5018088"/>
          <p14:tracePt t="53648" x="5737225" y="4994275"/>
          <p14:tracePt t="53658" x="5773738" y="4994275"/>
          <p14:tracePt t="54096" x="5773738" y="5006975"/>
          <p14:tracePt t="54104" x="5784850" y="5018088"/>
          <p14:tracePt t="54111" x="5784850" y="5043488"/>
          <p14:tracePt t="54129" x="5797550" y="5091113"/>
          <p14:tracePt t="54146" x="5810250" y="5091113"/>
          <p14:tracePt t="54153" x="5821363" y="5103813"/>
          <p14:tracePt t="54160" x="5821363" y="5116513"/>
          <p14:tracePt t="54168" x="5821363" y="5127625"/>
          <p14:tracePt t="54176" x="5846763" y="5140325"/>
          <p14:tracePt t="54188" x="5846763" y="5153025"/>
          <p14:tracePt t="54192" x="5870575" y="5153025"/>
          <p14:tracePt t="54288" x="5883275" y="5153025"/>
          <p14:tracePt t="54304" x="5919788" y="5164138"/>
          <p14:tracePt t="54312" x="5980113" y="5189538"/>
          <p14:tracePt t="54321" x="6016625" y="5200650"/>
          <p14:tracePt t="54333" x="6040438" y="5200650"/>
          <p14:tracePt t="54337" x="6065838" y="5200650"/>
          <p14:tracePt t="54345" x="6076950" y="5200650"/>
          <p14:tracePt t="54362" x="6089650" y="5200650"/>
          <p14:tracePt t="54383" x="6102350" y="5200650"/>
          <p14:tracePt t="54400" x="6115050" y="5200650"/>
          <p14:tracePt t="54591" x="6126163" y="5200650"/>
          <p14:tracePt t="54632" x="6138863" y="5200650"/>
          <p14:tracePt t="54680" x="6126163" y="5200650"/>
          <p14:tracePt t="54688" x="6115050" y="5200650"/>
          <p14:tracePt t="54696" x="6089650" y="5200650"/>
          <p14:tracePt t="54705" x="6053138" y="5200650"/>
          <p14:tracePt t="54714" x="6003925" y="5200650"/>
          <p14:tracePt t="54720" x="5956300" y="5189538"/>
          <p14:tracePt t="54731" x="5894388" y="5189538"/>
          <p14:tracePt t="54735" x="5846763" y="5164138"/>
          <p14:tracePt t="54745" x="5773738" y="5140325"/>
          <p14:tracePt t="54751" x="5724525" y="5127625"/>
          <p14:tracePt t="54759" x="5651500" y="5116513"/>
          <p14:tracePt t="54767" x="5565775" y="5091113"/>
          <p14:tracePt t="54775" x="5505450" y="5067300"/>
          <p14:tracePt t="54783" x="5445125" y="5043488"/>
          <p14:tracePt t="54792" x="5370513" y="5018088"/>
          <p14:tracePt t="54800" x="5310188" y="5018088"/>
          <p14:tracePt t="54807" x="5249863" y="5006975"/>
          <p14:tracePt t="54817" x="5200650" y="4981575"/>
          <p14:tracePt t="54823" x="5127625" y="4970463"/>
          <p14:tracePt t="54833" x="5041900" y="4957763"/>
          <p14:tracePt t="54839" x="4957763" y="4957763"/>
          <p14:tracePt t="54849" x="4895850" y="4957763"/>
          <p14:tracePt t="54854" x="4799013" y="4957763"/>
          <p14:tracePt t="54864" x="4702175" y="4957763"/>
          <p14:tracePt t="54871" x="4627563" y="4957763"/>
          <p14:tracePt t="54881" x="4567238" y="4957763"/>
          <p14:tracePt t="54887" x="4506913" y="4957763"/>
          <p14:tracePt t="54896" x="4445000" y="4957763"/>
          <p14:tracePt t="54903" x="4384675" y="4957763"/>
          <p14:tracePt t="54915" x="4335463" y="4957763"/>
          <p14:tracePt t="54920" x="4287838" y="4957763"/>
          <p14:tracePt t="54932" x="4262438" y="4957763"/>
          <p14:tracePt t="54960" x="4251325" y="4957763"/>
          <p14:tracePt t="54970" x="4238625" y="4945063"/>
          <p14:tracePt t="54976" x="4202113" y="4933950"/>
          <p14:tracePt t="54987" x="4165600" y="4933950"/>
          <p14:tracePt t="54992" x="4129088" y="4933950"/>
          <p14:tracePt t="55003" x="4105275" y="4921250"/>
          <p14:tracePt t="55007" x="4092575" y="4897438"/>
          <p14:tracePt t="55016" x="4068763" y="4897438"/>
          <p14:tracePt t="55048" x="4056063" y="4897438"/>
          <p14:tracePt t="55072" x="4056063" y="4884738"/>
          <p14:tracePt t="55079" x="4056063" y="4872038"/>
          <p14:tracePt t="55088" x="4056063" y="4860925"/>
          <p14:tracePt t="55098" x="4079875" y="4848225"/>
          <p14:tracePt t="55104" x="4092575" y="4835525"/>
          <p14:tracePt t="55115" x="4129088" y="4835525"/>
          <p14:tracePt t="55121" x="4178300" y="4824413"/>
          <p14:tracePt t="55131" x="4262438" y="4811713"/>
          <p14:tracePt t="55137" x="4360863" y="4811713"/>
          <p14:tracePt t="55149" x="4445000" y="4811713"/>
          <p14:tracePt t="55151" x="4579938" y="4811713"/>
          <p14:tracePt t="55159" x="4676775" y="4811713"/>
          <p14:tracePt t="55167" x="4775200" y="4811713"/>
          <p14:tracePt t="55175" x="4835525" y="4811713"/>
          <p14:tracePt t="55183" x="4908550" y="4811713"/>
          <p14:tracePt t="55191" x="4968875" y="4811713"/>
          <p14:tracePt t="55200" x="5005388" y="4811713"/>
          <p14:tracePt t="55207" x="5041900" y="4811713"/>
          <p14:tracePt t="55216" x="5067300" y="4811713"/>
          <p14:tracePt t="55223" x="5078413" y="4811713"/>
          <p14:tracePt t="55233" x="5103813" y="4799013"/>
          <p14:tracePt t="55239" x="5114925" y="4799013"/>
          <p14:tracePt t="55249" x="5127625" y="4799013"/>
          <p14:tracePt t="55255" x="5140325" y="4787900"/>
          <p14:tracePt t="55265" x="5151438" y="4787900"/>
          <p14:tracePt t="55271" x="5164138" y="4787900"/>
          <p14:tracePt t="55287" x="5187950" y="4787900"/>
          <p14:tracePt t="55712" x="5200650" y="4775200"/>
          <p14:tracePt t="55744" x="5176838" y="4775200"/>
          <p14:tracePt t="55752" x="5151438" y="4751388"/>
          <p14:tracePt t="55762" x="5114925" y="4751388"/>
          <p14:tracePt t="55771" x="5091113" y="4751388"/>
          <p14:tracePt t="55776" x="5054600" y="4751388"/>
          <p14:tracePt t="55785" x="5030788" y="4751388"/>
          <p14:tracePt t="55792" x="5005388" y="4751388"/>
          <p14:tracePt t="55800" x="4981575" y="4751388"/>
          <p14:tracePt t="55807" x="4968875" y="4751388"/>
          <p14:tracePt t="55816" x="4932363" y="4751388"/>
          <p14:tracePt t="55823" x="4921250" y="4751388"/>
          <p14:tracePt t="56856" x="4908550" y="4751388"/>
          <p14:tracePt t="56863" x="4895850" y="4751388"/>
          <p14:tracePt t="56871" x="4872038" y="4751388"/>
          <p14:tracePt t="56880" x="4859338" y="4751388"/>
          <p14:tracePt t="56887" x="4848225" y="4762500"/>
          <p14:tracePt t="56896" x="4811713" y="4775200"/>
          <p14:tracePt t="56903" x="4775200" y="4787900"/>
          <p14:tracePt t="56912" x="4725988" y="4799013"/>
          <p14:tracePt t="56919" x="4689475" y="4799013"/>
          <p14:tracePt t="56929" x="4616450" y="4811713"/>
          <p14:tracePt t="56935" x="4530725" y="4824413"/>
          <p14:tracePt t="56951" x="4445000" y="4848225"/>
          <p14:tracePt t="56953" x="4384675" y="4848225"/>
          <p14:tracePt t="56964" x="4324350" y="4848225"/>
          <p14:tracePt t="56971" x="4287838" y="4848225"/>
          <p14:tracePt t="56976" x="4251325" y="4848225"/>
          <p14:tracePt t="56986" x="4202113" y="4848225"/>
          <p14:tracePt t="56992" x="4178300" y="4848225"/>
          <p14:tracePt t="57004" x="4165600" y="4848225"/>
          <p14:tracePt t="57039" x="4152900" y="4848225"/>
          <p14:tracePt t="57055" x="4141788" y="4848225"/>
          <p14:tracePt t="57065" x="4105275" y="4835525"/>
          <p14:tracePt t="57072" x="4079875" y="4811713"/>
          <p14:tracePt t="57084" x="4043363" y="4787900"/>
          <p14:tracePt t="57088" x="4019550" y="4762500"/>
          <p14:tracePt t="57097" x="3970338" y="4751388"/>
          <p14:tracePt t="57104" x="3946525" y="4738688"/>
          <p14:tracePt t="57115" x="3933825" y="4725988"/>
          <p14:tracePt t="57120" x="3910013" y="4714875"/>
          <p14:tracePt t="57129" x="3884613" y="4714875"/>
          <p14:tracePt t="57138" x="3873500" y="4714875"/>
          <p14:tracePt t="57175" x="3860800" y="4714875"/>
          <p14:tracePt t="57183" x="3848100" y="4714875"/>
          <p14:tracePt t="57191" x="3836988" y="4714875"/>
          <p14:tracePt t="57199" x="3824288" y="4714875"/>
          <p14:tracePt t="57207" x="3811588" y="4714875"/>
          <p14:tracePt t="57217" x="3775075" y="4714875"/>
          <p14:tracePt t="57223" x="3751263" y="4702175"/>
          <p14:tracePt t="57234" x="3751263" y="4689475"/>
          <p14:tracePt t="57239" x="3727450" y="4689475"/>
          <p14:tracePt t="57480" x="3738563" y="4678363"/>
          <p14:tracePt t="57496" x="3751263" y="4678363"/>
          <p14:tracePt t="57512" x="3775075" y="4678363"/>
          <p14:tracePt t="57529" x="3787775" y="4678363"/>
          <p14:tracePt t="57538" x="3800475" y="4678363"/>
          <p14:tracePt t="57546" x="3824288" y="4678363"/>
          <p14:tracePt t="57553" x="3848100" y="4678363"/>
          <p14:tracePt t="57566" x="3897313" y="4678363"/>
          <p14:tracePt t="57568" x="3933825" y="4678363"/>
          <p14:tracePt t="57577" x="3995738" y="4678363"/>
          <p14:tracePt t="57585" x="4056063" y="4702175"/>
          <p14:tracePt t="57592" x="4105275" y="4702175"/>
          <p14:tracePt t="57603" x="4178300" y="4714875"/>
          <p14:tracePt t="57608" x="4238625" y="4738688"/>
          <p14:tracePt t="57618" x="4311650" y="4751388"/>
          <p14:tracePt t="57624" x="4397375" y="4762500"/>
          <p14:tracePt t="57633" x="4470400" y="4762500"/>
          <p14:tracePt t="57639" x="4543425" y="4762500"/>
          <p14:tracePt t="57649" x="4603750" y="4762500"/>
          <p14:tracePt t="57655" x="4676775" y="4762500"/>
          <p14:tracePt t="57665" x="4738688" y="4775200"/>
          <p14:tracePt t="57671" x="4799013" y="4775200"/>
          <p14:tracePt t="57680" x="4822825" y="4775200"/>
          <p14:tracePt t="57687" x="4835525" y="4775200"/>
          <p14:tracePt t="57784" x="4848225" y="4775200"/>
          <p14:tracePt t="58432" x="4859338" y="4775200"/>
          <p14:tracePt t="58632" x="4859338" y="4787900"/>
          <p14:tracePt t="58640" x="4859338" y="4799013"/>
          <p14:tracePt t="58648" x="4835525" y="4799013"/>
          <p14:tracePt t="58656" x="4786313" y="4811713"/>
          <p14:tracePt t="58666" x="4713288" y="4824413"/>
          <p14:tracePt t="58672" x="4627563" y="4835525"/>
          <p14:tracePt t="58681" x="4530725" y="4860925"/>
          <p14:tracePt t="58688" x="4457700" y="4872038"/>
          <p14:tracePt t="58699" x="4360863" y="4897438"/>
          <p14:tracePt t="58705" x="4262438" y="4921250"/>
          <p14:tracePt t="58714" x="4152900" y="4945063"/>
          <p14:tracePt t="58720" x="4092575" y="4945063"/>
          <p14:tracePt t="58729" x="4019550" y="4945063"/>
          <p14:tracePt t="58737" x="3970338" y="4945063"/>
          <p14:tracePt t="58748" x="3921125" y="4945063"/>
          <p14:tracePt t="58753" x="3873500" y="4945063"/>
          <p14:tracePt t="58762" x="3811588" y="4945063"/>
          <p14:tracePt t="58767" x="3763963" y="4945063"/>
          <p14:tracePt t="58775" x="3738563" y="4945063"/>
          <p14:tracePt t="58783" x="3702050" y="4945063"/>
          <p14:tracePt t="58791" x="3654425" y="4945063"/>
          <p14:tracePt t="58799" x="3592513" y="4897438"/>
          <p14:tracePt t="58807" x="3544888" y="4872038"/>
          <p14:tracePt t="58817" x="3495675" y="4872038"/>
          <p14:tracePt t="58823" x="3459163" y="4860925"/>
          <p14:tracePt t="58832" x="3398838" y="4860925"/>
          <p14:tracePt t="58839" x="3373438" y="4860925"/>
          <p14:tracePt t="58849" x="3336925" y="4860925"/>
          <p14:tracePt t="58855" x="3276600" y="4860925"/>
          <p14:tracePt t="58865" x="3227388" y="4860925"/>
          <p14:tracePt t="58871" x="3203575" y="4860925"/>
          <p14:tracePt t="58879" x="3190875" y="4860925"/>
          <p14:tracePt t="58887" x="3167063" y="4860925"/>
          <p14:tracePt t="58911" x="3154363" y="4860925"/>
          <p14:tracePt t="58929" x="3130550" y="4860925"/>
          <p14:tracePt t="58937" x="3094038" y="4860925"/>
          <p14:tracePt t="58949" x="3044825" y="4860925"/>
          <p14:tracePt t="58953" x="2984500" y="4860925"/>
          <p14:tracePt t="58966" x="2898775" y="4860925"/>
          <p14:tracePt t="58968" x="2838450" y="4860925"/>
          <p14:tracePt t="58976" x="2765425" y="4872038"/>
          <p14:tracePt t="58986" x="2679700" y="4872038"/>
          <p14:tracePt t="58992" x="2606675" y="4872038"/>
          <p14:tracePt t="59003" x="2508250" y="4872038"/>
          <p14:tracePt t="59008" x="2424113" y="4872038"/>
          <p14:tracePt t="59017" x="2351088" y="4872038"/>
          <p14:tracePt t="59023" x="2301875" y="4872038"/>
          <p14:tracePt t="59031" x="2265363" y="4860925"/>
          <p14:tracePt t="59039" x="2241550" y="4860925"/>
          <p14:tracePt t="59049" x="2228850" y="4860925"/>
          <p14:tracePt t="59055" x="2205038" y="4860925"/>
          <p14:tracePt t="59082" x="2192338" y="4860925"/>
          <p14:tracePt t="59088" x="2179638" y="4860925"/>
          <p14:tracePt t="59099" x="2168525" y="4860925"/>
          <p14:tracePt t="59121" x="2143125" y="4860925"/>
          <p14:tracePt t="59134" x="2143125" y="4872038"/>
          <p14:tracePt t="59136" x="2132013" y="4872038"/>
          <p14:tracePt t="59147" x="2106613" y="4872038"/>
          <p14:tracePt t="59151" x="2095500" y="4872038"/>
          <p14:tracePt t="59162" x="2082800" y="4872038"/>
          <p14:tracePt t="59167" x="2058988" y="4884738"/>
          <p14:tracePt t="59175" x="2033588" y="4884738"/>
          <p14:tracePt t="59183" x="1997075" y="4897438"/>
          <p14:tracePt t="59199" x="1936750" y="4897438"/>
          <p14:tracePt t="59207" x="1924050" y="4897438"/>
          <p14:tracePt t="59216" x="1900238" y="4897438"/>
          <p14:tracePt t="59223" x="1876425" y="4908550"/>
          <p14:tracePt t="59232" x="1851025" y="4908550"/>
          <p14:tracePt t="59239" x="1814513" y="4908550"/>
          <p14:tracePt t="59250" x="1790700" y="4908550"/>
          <p14:tracePt t="59255" x="1754188" y="4908550"/>
          <p14:tracePt t="59265" x="1717675" y="4908550"/>
          <p14:tracePt t="59271" x="1704975" y="4908550"/>
          <p14:tracePt t="59279" x="1692275" y="4908550"/>
          <p14:tracePt t="59287" x="1668463" y="4908550"/>
          <p14:tracePt t="59296" x="1644650" y="4908550"/>
          <p14:tracePt t="59303" x="1631950" y="4908550"/>
          <p14:tracePt t="59312" x="1619250" y="4933950"/>
          <p14:tracePt t="59319" x="1608138" y="4957763"/>
          <p14:tracePt t="59329" x="1595438" y="4957763"/>
          <p14:tracePt t="59335" x="1582738" y="4957763"/>
          <p14:tracePt t="59346" x="1571625" y="4970463"/>
          <p14:tracePt t="59351" x="1558925" y="4970463"/>
          <p14:tracePt t="59367" x="1535113" y="4994275"/>
          <p14:tracePt t="59375" x="1509713" y="4994275"/>
          <p14:tracePt t="59384" x="1462088" y="5006975"/>
          <p14:tracePt t="59391" x="1449388" y="5018088"/>
          <p14:tracePt t="59400" x="1436688" y="5030788"/>
          <p14:tracePt t="59407" x="1425575" y="5030788"/>
          <p14:tracePt t="59616" x="1436688" y="5030788"/>
          <p14:tracePt t="59624" x="1449388" y="5030788"/>
          <p14:tracePt t="59633" x="1462088" y="5030788"/>
          <p14:tracePt t="59640" x="1485900" y="5030788"/>
          <p14:tracePt t="59648" x="1485900" y="5018088"/>
          <p14:tracePt t="59864" x="1498600" y="5018088"/>
          <p14:tracePt t="59871" x="1522413" y="5018088"/>
          <p14:tracePt t="59880" x="1535113" y="5018088"/>
          <p14:tracePt t="59888" x="1571625" y="5018088"/>
          <p14:tracePt t="59897" x="1619250" y="5018088"/>
          <p14:tracePt t="59904" x="1655763" y="5018088"/>
          <p14:tracePt t="59914" x="1717675" y="5018088"/>
          <p14:tracePt t="59920" x="1803400" y="5018088"/>
          <p14:tracePt t="59928" x="1863725" y="5018088"/>
          <p14:tracePt t="59937" x="1949450" y="5018088"/>
          <p14:tracePt t="59950" x="2046288" y="5030788"/>
          <p14:tracePt t="59952" x="2106613" y="5054600"/>
          <p14:tracePt t="59962" x="2143125" y="5054600"/>
          <p14:tracePt t="59968" x="2168525" y="5054600"/>
          <p14:tracePt t="59975" x="2179638" y="5054600"/>
          <p14:tracePt t="59992" x="2192338" y="5054600"/>
          <p14:tracePt t="60018" x="2205038" y="5054600"/>
          <p14:tracePt t="60191" x="2216150" y="5054600"/>
          <p14:tracePt t="60199" x="2228850" y="5054600"/>
          <p14:tracePt t="60215" x="2265363" y="5054600"/>
          <p14:tracePt t="60223" x="2289175" y="5054600"/>
          <p14:tracePt t="60232" x="2338388" y="5054600"/>
          <p14:tracePt t="60239" x="2387600" y="5054600"/>
          <p14:tracePt t="60249" x="2447925" y="5067300"/>
          <p14:tracePt t="60256" x="2497138" y="5091113"/>
          <p14:tracePt t="60264" x="2570163" y="5103813"/>
          <p14:tracePt t="60272" x="2643188" y="5127625"/>
          <p14:tracePt t="60282" x="2703513" y="5127625"/>
          <p14:tracePt t="60289" x="2740025" y="5127625"/>
          <p14:tracePt t="60299" x="2765425" y="5127625"/>
          <p14:tracePt t="60304" x="2789238" y="5127625"/>
          <p14:tracePt t="60314" x="2813050" y="5127625"/>
          <p14:tracePt t="60332" x="2825750" y="5127625"/>
          <p14:tracePt t="60346" x="2849563" y="5127625"/>
          <p14:tracePt t="60351" x="2874963" y="5127625"/>
          <p14:tracePt t="60362" x="2886075" y="5116513"/>
          <p14:tracePt t="60367" x="2898775" y="5116513"/>
          <p14:tracePt t="60375" x="2922588" y="5116513"/>
          <p14:tracePt t="60383" x="2959100" y="5116513"/>
          <p14:tracePt t="60392" x="2995613" y="5091113"/>
          <p14:tracePt t="60400" x="3021013" y="5091113"/>
          <p14:tracePt t="60407" x="3032125" y="5091113"/>
          <p14:tracePt t="60415" x="3044825" y="5091113"/>
          <p14:tracePt t="60423" x="3057525" y="5080000"/>
          <p14:tracePt t="60488" x="3068638" y="5080000"/>
          <p14:tracePt t="60496" x="3081338" y="5080000"/>
          <p14:tracePt t="60504" x="3094038" y="5080000"/>
          <p14:tracePt t="60516" x="3105150" y="5080000"/>
          <p14:tracePt t="60520" x="3130550" y="5080000"/>
          <p14:tracePt t="60533" x="3167063" y="5080000"/>
          <p14:tracePt t="60537" x="3214688" y="5080000"/>
          <p14:tracePt t="60548" x="3252788" y="5080000"/>
          <p14:tracePt t="60552" x="3289300" y="5080000"/>
          <p14:tracePt t="60560" x="3325813" y="5080000"/>
          <p14:tracePt t="60569" x="3373438" y="5080000"/>
          <p14:tracePt t="60576" x="3422650" y="5080000"/>
          <p14:tracePt t="60585" x="3482975" y="5080000"/>
          <p14:tracePt t="60592" x="3568700" y="5080000"/>
          <p14:tracePt t="60605" x="3629025" y="5067300"/>
          <p14:tracePt t="60607" x="3690938" y="5067300"/>
          <p14:tracePt t="60615" x="3738563" y="5067300"/>
          <p14:tracePt t="60623" x="3787775" y="5067300"/>
          <p14:tracePt t="60633" x="3836988" y="5067300"/>
          <p14:tracePt t="60639" x="3873500" y="5067300"/>
          <p14:tracePt t="60648" x="3897313" y="5054600"/>
          <p14:tracePt t="60655" x="3921125" y="5054600"/>
          <p14:tracePt t="60666" x="3946525" y="5054600"/>
          <p14:tracePt t="60713" x="3959225" y="5054600"/>
          <p14:tracePt t="60728" x="3970338" y="5054600"/>
          <p14:tracePt t="60737" x="3983038" y="5054600"/>
          <p14:tracePt t="60746" x="3995738" y="5054600"/>
          <p14:tracePt t="60760" x="4019550" y="5054600"/>
          <p14:tracePt t="60807" x="4032250" y="5054600"/>
          <p14:tracePt t="60833" x="4043363" y="5054600"/>
          <p14:tracePt t="60840" x="4056063" y="5054600"/>
          <p14:tracePt t="60871" x="4079875" y="5043488"/>
          <p14:tracePt t="60879" x="4092575" y="5043488"/>
          <p14:tracePt t="60895" x="4105275" y="5043488"/>
          <p14:tracePt t="60903" x="4116388" y="5030788"/>
          <p14:tracePt t="60919" x="4141788" y="5030788"/>
          <p14:tracePt t="60929" x="4152900" y="5030788"/>
          <p14:tracePt t="60936" x="4165600" y="5030788"/>
          <p14:tracePt t="60949" x="4178300" y="5030788"/>
          <p14:tracePt t="60963" x="4202113" y="5030788"/>
          <p14:tracePt t="60976" x="4214813" y="5030788"/>
          <p14:tracePt t="60987" x="4225925" y="5030788"/>
          <p14:tracePt t="60992" x="4238625" y="5030788"/>
          <p14:tracePt t="61005" x="4262438" y="5018088"/>
          <p14:tracePt t="61008" x="4275138" y="5018088"/>
          <p14:tracePt t="61024" x="4287838" y="5018088"/>
          <p14:tracePt t="61034" x="4298950" y="5018088"/>
          <p14:tracePt t="61039" x="4311650" y="5018088"/>
          <p14:tracePt t="61055" x="4335463" y="5018088"/>
          <p14:tracePt t="61065" x="4348163" y="5018088"/>
          <p14:tracePt t="61071" x="4371975" y="5018088"/>
          <p14:tracePt t="61081" x="4397375" y="5018088"/>
          <p14:tracePt t="61087" x="4421188" y="5018088"/>
          <p14:tracePt t="61098" x="4445000" y="5018088"/>
          <p14:tracePt t="61103" x="4457700" y="5018088"/>
          <p14:tracePt t="61119" x="4481513" y="5018088"/>
          <p14:tracePt t="61135" x="4494213" y="5018088"/>
          <p14:tracePt t="61146" x="4506913" y="5018088"/>
          <p14:tracePt t="61151" x="4518025" y="5018088"/>
          <p14:tracePt t="61161" x="4530725" y="5018088"/>
          <p14:tracePt t="61167" x="4543425" y="5018088"/>
          <p14:tracePt t="61177" x="4554538" y="5018088"/>
          <p14:tracePt t="61184" x="4567238" y="5018088"/>
          <p14:tracePt t="61208" x="4591050" y="5018088"/>
          <p14:tracePt t="61224" x="4603750" y="5018088"/>
          <p14:tracePt t="61235" x="4627563" y="5018088"/>
          <p14:tracePt t="61240" x="4640263" y="5018088"/>
          <p14:tracePt t="61249" x="4652963" y="5018088"/>
          <p14:tracePt t="61256" x="4665663" y="5018088"/>
          <p14:tracePt t="61267" x="4702175" y="5018088"/>
          <p14:tracePt t="61272" x="4713288" y="5018088"/>
          <p14:tracePt t="61281" x="4725988" y="5018088"/>
          <p14:tracePt t="61287" x="4738688" y="5018088"/>
          <p14:tracePt t="61295" x="4762500" y="5018088"/>
          <p14:tracePt t="61303" x="4775200" y="5018088"/>
          <p14:tracePt t="61312" x="4786313" y="5018088"/>
          <p14:tracePt t="61319" x="4811713" y="5018088"/>
          <p14:tracePt t="61332" x="4835525" y="5018088"/>
          <p14:tracePt t="61336" x="4848225" y="5018088"/>
          <p14:tracePt t="61348" x="4859338" y="5018088"/>
          <p14:tracePt t="61352" x="4895850" y="5018088"/>
          <p14:tracePt t="61364" x="4932363" y="5018088"/>
          <p14:tracePt t="61368" x="4957763" y="5018088"/>
          <p14:tracePt t="61376" x="4981575" y="5006975"/>
          <p14:tracePt t="61399" x="5005388" y="4994275"/>
          <p14:tracePt t="61423" x="5018088" y="4994275"/>
          <p14:tracePt t="61432" x="5030788" y="4994275"/>
          <p14:tracePt t="61439" x="5041900" y="4981575"/>
          <p14:tracePt t="61448" x="5054600" y="4981575"/>
          <p14:tracePt t="61465" x="5067300" y="4981575"/>
          <p14:tracePt t="61471" x="5078413" y="4981575"/>
          <p14:tracePt t="61482" x="5091113" y="4981575"/>
          <p14:tracePt t="61504" x="5114925" y="4981575"/>
          <p14:tracePt t="61536" x="5127625" y="4994275"/>
          <p14:tracePt t="61552" x="5140325" y="4994275"/>
          <p14:tracePt t="61562" x="5151438" y="4994275"/>
          <p14:tracePt t="61569" x="5164138" y="4994275"/>
          <p14:tracePt t="61583" x="5176838" y="4994275"/>
          <p14:tracePt t="61592" x="5187950" y="4994275"/>
          <p14:tracePt t="61599" x="5200650" y="4994275"/>
          <p14:tracePt t="61616" x="5224463" y="4994275"/>
          <p14:tracePt t="61695" x="5237163" y="4994275"/>
          <p14:tracePt t="61703" x="5249863" y="4994275"/>
          <p14:tracePt t="61711" x="5260975" y="4994275"/>
          <p14:tracePt t="61727" x="5273675" y="4994275"/>
          <p14:tracePt t="61735" x="5297488" y="4994275"/>
          <p14:tracePt t="61746" x="5310188" y="4994275"/>
          <p14:tracePt t="61752" x="5322888" y="4994275"/>
          <p14:tracePt t="61766" x="5334000" y="4994275"/>
          <p14:tracePt t="61776" x="5359400" y="4994275"/>
          <p14:tracePt t="61785" x="5370513" y="5006975"/>
          <p14:tracePt t="61792" x="5383213" y="5018088"/>
          <p14:tracePt t="61804" x="5408613" y="5018088"/>
          <p14:tracePt t="61888" x="5419725" y="5018088"/>
          <p14:tracePt t="61895" x="5432425" y="5018088"/>
          <p14:tracePt t="61904" x="5445125" y="5018088"/>
          <p14:tracePt t="61916" x="5456238" y="5018088"/>
          <p14:tracePt t="61920" x="5492750" y="5030788"/>
          <p14:tracePt t="61932" x="5518150" y="5030788"/>
          <p14:tracePt t="61936" x="5554663" y="5030788"/>
          <p14:tracePt t="61953" x="5602288" y="5030788"/>
          <p14:tracePt t="61961" x="5627688" y="5054600"/>
          <p14:tracePt t="61968" x="5664200" y="5054600"/>
          <p14:tracePt t="61975" x="5688013" y="5054600"/>
          <p14:tracePt t="61983" x="5711825" y="5054600"/>
          <p14:tracePt t="61991" x="5737225" y="5054600"/>
          <p14:tracePt t="61999" x="5761038" y="5054600"/>
          <p14:tracePt t="62007" x="5784850" y="5054600"/>
          <p14:tracePt t="62015" x="5797550" y="5054600"/>
          <p14:tracePt t="62023" x="5821363" y="5054600"/>
          <p14:tracePt t="62033" x="5834063" y="5054600"/>
          <p14:tracePt t="62039" x="5846763" y="5054600"/>
          <p14:tracePt t="62049" x="5870575" y="5054600"/>
          <p14:tracePt t="62055" x="5883275" y="5054600"/>
          <p14:tracePt t="62071" x="5907088" y="5054600"/>
          <p14:tracePt t="62087" x="5943600" y="5054600"/>
          <p14:tracePt t="62095" x="5967413" y="5054600"/>
          <p14:tracePt t="62103" x="5992813" y="5054600"/>
          <p14:tracePt t="62113" x="6003925" y="5054600"/>
          <p14:tracePt t="62119" x="6029325" y="5054600"/>
          <p14:tracePt t="62135" x="6053138" y="5054600"/>
          <p14:tracePt t="62207" x="6065838" y="5054600"/>
          <p14:tracePt t="62223" x="6076950" y="5054600"/>
          <p14:tracePt t="62672" x="6053138" y="5054600"/>
          <p14:tracePt t="62680" x="6029325" y="5080000"/>
          <p14:tracePt t="62688" x="6003925" y="5091113"/>
          <p14:tracePt t="62699" x="5967413" y="5103813"/>
          <p14:tracePt t="62704" x="5894388" y="5116513"/>
          <p14:tracePt t="62717" x="5821363" y="5140325"/>
          <p14:tracePt t="62721" x="5761038" y="5153025"/>
          <p14:tracePt t="62732" x="5700713" y="5176838"/>
          <p14:tracePt t="62736" x="5638800" y="5189538"/>
          <p14:tracePt t="62744" x="5529263" y="5213350"/>
          <p14:tracePt t="62751" x="5481638" y="5226050"/>
          <p14:tracePt t="62762" x="5408613" y="5249863"/>
          <p14:tracePt t="62767" x="5346700" y="5249863"/>
          <p14:tracePt t="62775" x="5273675" y="5262563"/>
          <p14:tracePt t="62783" x="5224463" y="5273675"/>
          <p14:tracePt t="62791" x="5187950" y="5286375"/>
          <p14:tracePt t="62800" x="5114925" y="5299075"/>
          <p14:tracePt t="62808" x="5041900" y="5311775"/>
          <p14:tracePt t="62818" x="4981575" y="5322888"/>
          <p14:tracePt t="62824" x="4895850" y="5348288"/>
          <p14:tracePt t="62833" x="4822825" y="5348288"/>
          <p14:tracePt t="62840" x="4762500" y="5359400"/>
          <p14:tracePt t="62849" x="4652963" y="5384800"/>
          <p14:tracePt t="62856" x="4554538" y="5395913"/>
          <p14:tracePt t="62867" x="4470400" y="5408613"/>
          <p14:tracePt t="62871" x="4397375" y="5408613"/>
          <p14:tracePt t="62879" x="4287838" y="5421313"/>
          <p14:tracePt t="62887" x="4214813" y="5421313"/>
          <p14:tracePt t="62897" x="4129088" y="5421313"/>
          <p14:tracePt t="62903" x="4019550" y="5421313"/>
          <p14:tracePt t="62914" x="3921125" y="5432425"/>
          <p14:tracePt t="62919" x="3811588" y="5445125"/>
          <p14:tracePt t="62929" x="3702050" y="5445125"/>
          <p14:tracePt t="62935" x="3605213" y="5445125"/>
          <p14:tracePt t="62948" x="3508375" y="5457825"/>
          <p14:tracePt t="62951" x="3435350" y="5468938"/>
          <p14:tracePt t="62963" x="3349625" y="5494338"/>
          <p14:tracePt t="62968" x="3252788" y="5494338"/>
          <p14:tracePt t="62975" x="3167063" y="5494338"/>
          <p14:tracePt t="62986" x="3068638" y="5494338"/>
          <p14:tracePt t="62991" x="3008313" y="5494338"/>
          <p14:tracePt t="63000" x="2922588" y="5494338"/>
          <p14:tracePt t="63007" x="2862263" y="5494338"/>
          <p14:tracePt t="63015" x="2825750" y="5494338"/>
          <p14:tracePt t="63023" x="2789238" y="5494338"/>
          <p14:tracePt t="63032" x="2765425" y="5494338"/>
          <p14:tracePt t="63039" x="2740025" y="5494338"/>
          <p14:tracePt t="63049" x="2740025" y="5505450"/>
          <p14:tracePt t="63055" x="2728913" y="5505450"/>
          <p14:tracePt t="63066" x="2703513" y="5505450"/>
          <p14:tracePt t="63152" x="2692400" y="5505450"/>
          <p14:tracePt t="63576" x="2692400" y="5494338"/>
          <p14:tracePt t="63593" x="2703513" y="5494338"/>
          <p14:tracePt t="63602" x="2716213" y="5494338"/>
          <p14:tracePt t="63608" x="2728913" y="5481638"/>
          <p14:tracePt t="63624" x="2765425" y="5481638"/>
          <p14:tracePt t="63635" x="2789238" y="5481638"/>
          <p14:tracePt t="63640" x="2813050" y="5468938"/>
          <p14:tracePt t="63648" x="2849563" y="5457825"/>
          <p14:tracePt t="63656" x="2911475" y="5445125"/>
          <p14:tracePt t="63665" x="2947988" y="5445125"/>
          <p14:tracePt t="63672" x="2984500" y="5445125"/>
          <p14:tracePt t="63680" x="3008313" y="5445125"/>
          <p14:tracePt t="63687" x="3044825" y="5445125"/>
          <p14:tracePt t="63697" x="3068638" y="5445125"/>
          <p14:tracePt t="63703" x="3094038" y="5445125"/>
          <p14:tracePt t="63711" x="3117850" y="5445125"/>
          <p14:tracePt t="63719" x="3154363" y="5432425"/>
          <p14:tracePt t="63730" x="3178175" y="5432425"/>
          <p14:tracePt t="63736" x="3214688" y="5432425"/>
          <p14:tracePt t="63749" x="3240088" y="5432425"/>
          <p14:tracePt t="63753" x="3252788" y="5432425"/>
          <p14:tracePt t="63765" x="3276600" y="5421313"/>
          <p14:tracePt t="63768" x="3313113" y="5408613"/>
          <p14:tracePt t="63777" x="3336925" y="5408613"/>
          <p14:tracePt t="63785" x="3349625" y="5395913"/>
          <p14:tracePt t="63792" x="3362325" y="5395913"/>
          <p14:tracePt t="63800" x="3386138" y="5384800"/>
          <p14:tracePt t="63820" x="3409950" y="5384800"/>
          <p14:tracePt t="63835" x="3422650" y="5384800"/>
          <p14:tracePt t="63840" x="3446463" y="5384800"/>
          <p14:tracePt t="63849" x="3471863" y="5384800"/>
          <p14:tracePt t="63856" x="3495675" y="5395913"/>
          <p14:tracePt t="63866" x="3519488" y="5395913"/>
          <p14:tracePt t="63872" x="3532188" y="5395913"/>
          <p14:tracePt t="63882" x="3544888" y="5408613"/>
          <p14:tracePt t="63888" x="3556000" y="5408613"/>
          <p14:tracePt t="63900" x="3581400" y="5408613"/>
          <p14:tracePt t="63920" x="3592513" y="5408613"/>
          <p14:tracePt t="63933" x="3605213" y="5408613"/>
          <p14:tracePt t="63937" x="3617913" y="5408613"/>
          <p14:tracePt t="63949" x="3629025" y="5408613"/>
          <p14:tracePt t="63951" x="3641725" y="5408613"/>
          <p14:tracePt t="64024" x="3665538" y="5408613"/>
          <p14:tracePt t="64168" x="3678238" y="5408613"/>
          <p14:tracePt t="64176" x="3690938" y="5408613"/>
          <p14:tracePt t="64192" x="3702050" y="5408613"/>
          <p14:tracePt t="64208" x="3714750" y="5408613"/>
          <p14:tracePt t="64218" x="3727450" y="5408613"/>
          <p14:tracePt t="64223" x="3738563" y="5395913"/>
          <p14:tracePt t="64231" x="3751263" y="5395913"/>
          <p14:tracePt t="64238" x="3775075" y="5384800"/>
          <p14:tracePt t="64248" x="3787775" y="5384800"/>
          <p14:tracePt t="64255" x="3824288" y="5384800"/>
          <p14:tracePt t="64264" x="3848100" y="5384800"/>
          <p14:tracePt t="64271" x="3873500" y="5384800"/>
          <p14:tracePt t="64280" x="3897313" y="5372100"/>
          <p14:tracePt t="64287" x="3910013" y="5372100"/>
          <p14:tracePt t="64298" x="3933825" y="5372100"/>
          <p14:tracePt t="64304" x="3946525" y="5372100"/>
          <p14:tracePt t="64315" x="3959225" y="5372100"/>
          <p14:tracePt t="64332" x="3970338" y="5372100"/>
          <p14:tracePt t="64337" x="3983038" y="5372100"/>
          <p14:tracePt t="64348" x="3995738" y="5372100"/>
          <p14:tracePt t="64353" x="4006850" y="5372100"/>
          <p14:tracePt t="64362" x="4019550" y="5372100"/>
          <p14:tracePt t="64367" x="4032250" y="5372100"/>
          <p14:tracePt t="64379" x="4043363" y="5372100"/>
          <p14:tracePt t="64383" x="4068763" y="5372100"/>
          <p14:tracePt t="64399" x="4092575" y="5372100"/>
          <p14:tracePt t="64416" x="4105275" y="5372100"/>
          <p14:tracePt t="64423" x="4116388" y="5359400"/>
          <p14:tracePt t="64479" x="4129088" y="5359400"/>
          <p14:tracePt t="64487" x="4141788" y="5359400"/>
          <p14:tracePt t="64496" x="4141788" y="5348288"/>
          <p14:tracePt t="64503" x="4165600" y="5348288"/>
          <p14:tracePt t="64514" x="4189413" y="5348288"/>
          <p14:tracePt t="64519" x="4202113" y="5348288"/>
          <p14:tracePt t="64532" x="4225925" y="5335588"/>
          <p14:tracePt t="64535" x="4251325" y="5322888"/>
          <p14:tracePt t="64547" x="4287838" y="5322888"/>
          <p14:tracePt t="64551" x="4324350" y="5322888"/>
          <p14:tracePt t="64562" x="4335463" y="5322888"/>
          <p14:tracePt t="64567" x="4360863" y="5322888"/>
          <p14:tracePt t="64576" x="4384675" y="5311775"/>
          <p14:tracePt t="64583" x="4397375" y="5311775"/>
          <p14:tracePt t="64591" x="4421188" y="5311775"/>
          <p14:tracePt t="64601" x="4445000" y="5299075"/>
          <p14:tracePt t="64720" x="4457700" y="5299075"/>
          <p14:tracePt t="64736" x="4470400" y="5299075"/>
          <p14:tracePt t="64752" x="4481513" y="5299075"/>
          <p14:tracePt t="64767" x="4506913" y="5299075"/>
          <p14:tracePt t="64783" x="4518025" y="5286375"/>
          <p14:tracePt t="64791" x="4543425" y="5286375"/>
          <p14:tracePt t="64799" x="4554538" y="5286375"/>
          <p14:tracePt t="64807" x="4567238" y="5286375"/>
          <p14:tracePt t="64817" x="4579938" y="5286375"/>
          <p14:tracePt t="64824" x="4616450" y="5286375"/>
          <p14:tracePt t="64834" x="4640263" y="5273675"/>
          <p14:tracePt t="64840" x="4665663" y="5273675"/>
          <p14:tracePt t="64850" x="4676775" y="5273675"/>
          <p14:tracePt t="64856" x="4702175" y="5262563"/>
          <p14:tracePt t="64867" x="4713288" y="5262563"/>
          <p14:tracePt t="64872" x="4738688" y="5249863"/>
          <p14:tracePt t="64882" x="4762500" y="5249863"/>
          <p14:tracePt t="64888" x="4786313" y="5249863"/>
          <p14:tracePt t="64899" x="4799013" y="5249863"/>
          <p14:tracePt t="64904" x="4811713" y="5249863"/>
          <p14:tracePt t="64917" x="4835525" y="5249863"/>
          <p14:tracePt t="64920" x="4859338" y="5249863"/>
          <p14:tracePt t="64933" x="4872038" y="5249863"/>
          <p14:tracePt t="64952" x="4895850" y="5249863"/>
          <p14:tracePt t="64965" x="4908550" y="5249863"/>
          <p14:tracePt t="64985" x="4921250" y="5249863"/>
          <p14:tracePt t="64992" x="4932363" y="5249863"/>
          <p14:tracePt t="65008" x="4945063" y="5249863"/>
          <p14:tracePt t="65023" x="4957763" y="5249863"/>
          <p14:tracePt t="65039" x="4968875" y="5249863"/>
          <p14:tracePt t="65081" x="4981575" y="5249863"/>
          <p14:tracePt t="65096" x="4994275" y="5249863"/>
          <p14:tracePt t="65104" x="5005388" y="5249863"/>
          <p14:tracePt t="65120" x="5018088" y="5249863"/>
          <p14:tracePt t="65136" x="5030788" y="5249863"/>
          <p14:tracePt t="65160" x="5041900" y="5249863"/>
          <p14:tracePt t="65183" x="5054600" y="5249863"/>
          <p14:tracePt t="65191" x="5067300" y="5249863"/>
          <p14:tracePt t="65208" x="5091113" y="5249863"/>
          <p14:tracePt t="65223" x="5127625" y="5249863"/>
          <p14:tracePt t="65234" x="5140325" y="5262563"/>
          <p14:tracePt t="65240" x="5164138" y="5262563"/>
          <p14:tracePt t="65247" x="5200650" y="5262563"/>
          <p14:tracePt t="65256" x="5237163" y="5262563"/>
          <p14:tracePt t="65269" x="5260975" y="5262563"/>
          <p14:tracePt t="65272" x="5286375" y="5262563"/>
          <p14:tracePt t="65284" x="5297488" y="5262563"/>
          <p14:tracePt t="65287" x="5322888" y="5262563"/>
          <p14:tracePt t="65303" x="5334000" y="5262563"/>
          <p14:tracePt t="65319" x="5346700" y="5262563"/>
          <p14:tracePt t="65329" x="5359400" y="5262563"/>
          <p14:tracePt t="65335" x="5370513" y="5262563"/>
          <p14:tracePt t="65347" x="5383213" y="5262563"/>
          <p14:tracePt t="65351" x="5395913" y="5262563"/>
          <p14:tracePt t="65363" x="5408613" y="5262563"/>
          <p14:tracePt t="65367" x="5432425" y="5262563"/>
          <p14:tracePt t="65383" x="5445125" y="5262563"/>
          <p14:tracePt t="65896" x="5456238" y="5262563"/>
          <p14:tracePt t="65904" x="5468938" y="5262563"/>
          <p14:tracePt t="65912" x="5492750" y="5262563"/>
          <p14:tracePt t="65920" x="5518150" y="5262563"/>
          <p14:tracePt t="65932" x="5529263" y="5262563"/>
          <p14:tracePt t="65953" x="5554663" y="5249863"/>
          <p14:tracePt t="66016" x="5565775" y="5237163"/>
          <p14:tracePt t="66034" x="5578475" y="5237163"/>
          <p14:tracePt t="66168" x="5591175" y="5237163"/>
          <p14:tracePt t="66176" x="5602288" y="5237163"/>
          <p14:tracePt t="66186" x="5627688" y="5237163"/>
          <p14:tracePt t="66192" x="5638800" y="5237163"/>
          <p14:tracePt t="66203" x="5651500" y="5237163"/>
          <p14:tracePt t="66208" x="5688013" y="5237163"/>
          <p14:tracePt t="66221" x="5737225" y="5226050"/>
          <p14:tracePt t="66223" x="5761038" y="5226050"/>
          <p14:tracePt t="66231" x="5784850" y="5213350"/>
          <p14:tracePt t="66368" x="5797550" y="5200650"/>
          <p14:tracePt t="66385" x="5810250" y="5200650"/>
          <p14:tracePt t="66392" x="5810250" y="5189538"/>
          <p14:tracePt t="66402" x="5834063" y="5189538"/>
          <p14:tracePt t="66408" x="5834063" y="5176838"/>
          <p14:tracePt t="66418" x="5846763" y="5176838"/>
          <p14:tracePt t="66424" x="5883275" y="5164138"/>
          <p14:tracePt t="66433" x="5907088" y="5153025"/>
          <p14:tracePt t="66440" x="5919788" y="5153025"/>
          <p14:tracePt t="66451" x="5956300" y="5127625"/>
          <p14:tracePt t="66456" x="5992813" y="5116513"/>
          <p14:tracePt t="66465" x="6003925" y="5116513"/>
          <p14:tracePt t="66472" x="6016625" y="5116513"/>
          <p14:tracePt t="66485" x="6029325" y="5116513"/>
          <p14:tracePt t="66552" x="6053138" y="5116513"/>
          <p14:tracePt t="66561" x="6089650" y="5116513"/>
          <p14:tracePt t="66569" x="6151563" y="5116513"/>
          <p14:tracePt t="66577" x="6199188" y="5116513"/>
          <p14:tracePt t="66585" x="6235700" y="5116513"/>
          <p14:tracePt t="66592" x="6272213" y="5103813"/>
          <p14:tracePt t="66600" x="6334125" y="5091113"/>
          <p14:tracePt t="66608" x="6381750" y="5080000"/>
          <p14:tracePt t="66620" x="6418263" y="5080000"/>
          <p14:tracePt t="66625" x="6480175" y="5080000"/>
          <p14:tracePt t="66634" x="6527800" y="5080000"/>
          <p14:tracePt t="66639" x="6553200" y="5067300"/>
          <p14:tracePt t="66648" x="6589713" y="5067300"/>
          <p14:tracePt t="66655" x="6626225" y="5067300"/>
          <p14:tracePt t="66840" x="6626225" y="5080000"/>
          <p14:tracePt t="67672" x="6626225" y="5091113"/>
          <p14:tracePt t="67681" x="6637338" y="5091113"/>
          <p14:tracePt t="67697" x="6637338" y="5080000"/>
          <p14:tracePt t="67951" x="6650038" y="5067300"/>
          <p14:tracePt t="67960" x="6650038" y="5054600"/>
          <p14:tracePt t="67967" x="6662738" y="5030788"/>
          <p14:tracePt t="67976" x="6662738" y="5018088"/>
          <p14:tracePt t="67983" x="6662738" y="5006975"/>
          <p14:tracePt t="67992" x="6662738" y="4981575"/>
          <p14:tracePt t="67998" x="6662738" y="4970463"/>
          <p14:tracePt t="68007" x="6662738" y="4957763"/>
          <p14:tracePt t="68016" x="6673850" y="4933950"/>
          <p14:tracePt t="68049" x="6673850" y="4921250"/>
          <p14:tracePt t="68213" x="6673850" y="4945063"/>
          <p14:tracePt t="68220" x="6673850" y="4957763"/>
          <p14:tracePt t="68226" x="6673850" y="4970463"/>
          <p14:tracePt t="68230" x="6673850" y="4981575"/>
          <p14:tracePt t="68248" x="6673850" y="4994275"/>
          <p14:tracePt t="102016" x="6650038" y="4994275"/>
          <p14:tracePt t="102025" x="6540500" y="4994275"/>
          <p14:tracePt t="102034" x="6272213" y="4994275"/>
          <p14:tracePt t="102041" x="5967413" y="4994275"/>
          <p14:tracePt t="102050" x="5638800" y="4994275"/>
          <p14:tracePt t="102056" x="5310188" y="4994275"/>
          <p14:tracePt t="102065" x="5041900" y="4994275"/>
          <p14:tracePt t="102072" x="4859338" y="4994275"/>
          <p14:tracePt t="102081" x="4725988" y="4994275"/>
          <p14:tracePt t="102088" x="4591050" y="4994275"/>
          <p14:tracePt t="102098" x="4494213" y="4970463"/>
          <p14:tracePt t="102104" x="4421188" y="4970463"/>
          <p14:tracePt t="102116" x="4371975" y="4970463"/>
          <p14:tracePt t="102120" x="4311650" y="4945063"/>
          <p14:tracePt t="102132" x="4287838" y="4921250"/>
          <p14:tracePt t="102136" x="4275138" y="4921250"/>
          <p14:tracePt t="102144" x="4238625" y="4897438"/>
          <p14:tracePt t="102155" x="4225925" y="4884738"/>
          <p14:tracePt t="102170" x="4202113" y="4872038"/>
          <p14:tracePt t="102180" x="4189413" y="4872038"/>
          <p14:tracePt t="102199" x="4178300" y="4872038"/>
          <p14:tracePt t="102210" x="4165600" y="4872038"/>
          <p14:tracePt t="102215" x="4141788" y="4872038"/>
          <p14:tracePt t="102223" x="4092575" y="4872038"/>
          <p14:tracePt t="102231" x="4032250" y="4872038"/>
          <p14:tracePt t="102240" x="3910013" y="4872038"/>
          <p14:tracePt t="102250" x="3800475" y="4872038"/>
          <p14:tracePt t="102256" x="3702050" y="4872038"/>
          <p14:tracePt t="102267" x="3617913" y="4872038"/>
          <p14:tracePt t="102271" x="3556000" y="4872038"/>
          <p14:tracePt t="102281" x="3519488" y="4872038"/>
          <p14:tracePt t="102287" x="3495675" y="4872038"/>
          <p14:tracePt t="102296" x="3471863" y="4872038"/>
          <p14:tracePt t="102303" x="3471863" y="4884738"/>
          <p14:tracePt t="102313" x="3459163" y="4897438"/>
          <p14:tracePt t="102319" x="3446463" y="4908550"/>
          <p14:tracePt t="102329" x="3446463" y="4933950"/>
          <p14:tracePt t="102335" x="3422650" y="4957763"/>
          <p14:tracePt t="102343" x="3398838" y="4994275"/>
          <p14:tracePt t="102351" x="3362325" y="5018088"/>
          <p14:tracePt t="102363" x="3300413" y="5067300"/>
          <p14:tracePt t="102369" x="3203575" y="5116513"/>
          <p14:tracePt t="102385" x="3008313" y="5200650"/>
          <p14:tracePt t="102398" x="2862263" y="5213350"/>
          <p14:tracePt t="102401" x="2703513" y="5262563"/>
          <p14:tracePt t="102415" x="2570163" y="5299075"/>
          <p14:tracePt t="102418" x="2460625" y="5311775"/>
          <p14:tracePt t="102425" x="2362200" y="5311775"/>
          <p14:tracePt t="102434" x="2289175" y="5311775"/>
          <p14:tracePt t="102439" x="2241550" y="5311775"/>
          <p14:tracePt t="102448" x="2179638" y="5299075"/>
          <p14:tracePt t="102455" x="2119313" y="5286375"/>
          <p14:tracePt t="102463" x="2095500" y="5273675"/>
          <p14:tracePt t="102471" x="2082800" y="5249863"/>
          <p14:tracePt t="102481" x="2033588" y="5237163"/>
          <p14:tracePt t="102487" x="2009775" y="5200650"/>
          <p14:tracePt t="102497" x="1997075" y="5189538"/>
          <p14:tracePt t="102503" x="1960563" y="5176838"/>
          <p14:tracePt t="102513" x="1936750" y="5153025"/>
          <p14:tracePt t="102519" x="1924050" y="5140325"/>
          <p14:tracePt t="102529" x="1900238" y="5140325"/>
          <p14:tracePt t="102535" x="1887538" y="5127625"/>
          <p14:tracePt t="102545" x="1876425" y="5103813"/>
          <p14:tracePt t="102551" x="1851025" y="5103813"/>
          <p14:tracePt t="102561" x="1839913" y="5091113"/>
          <p14:tracePt t="102567" x="1827213" y="5080000"/>
          <p14:tracePt t="102576" x="1803400" y="5080000"/>
          <p14:tracePt t="102583" x="1790700" y="5054600"/>
          <p14:tracePt t="110864" x="1778000" y="5067300"/>
          <p14:tracePt t="110872" x="1778000" y="5080000"/>
          <p14:tracePt t="110883" x="1778000" y="5127625"/>
          <p14:tracePt t="110888" x="1778000" y="5153025"/>
          <p14:tracePt t="110898" x="1765300" y="5189538"/>
          <p14:tracePt t="110904" x="1741488" y="5226050"/>
          <p14:tracePt t="110914" x="1728788" y="5249863"/>
          <p14:tracePt t="110920" x="1728788" y="5273675"/>
          <p14:tracePt t="110935" x="1704975" y="5348288"/>
          <p14:tracePt t="110946" x="1681163" y="5372100"/>
          <p14:tracePt t="110953" x="1668463" y="5395913"/>
          <p14:tracePt t="110958" x="1655763" y="5421313"/>
          <p14:tracePt t="110967" x="1631950" y="5445125"/>
          <p14:tracePt t="110977" x="1631950" y="5468938"/>
          <p14:tracePt t="110983" x="1619250" y="5468938"/>
          <p14:tracePt t="110992" x="1595438" y="5494338"/>
          <p14:tracePt t="110999" x="1582738" y="5518150"/>
          <p14:tracePt t="111016" x="1571625" y="5530850"/>
          <p14:tracePt t="111024" x="1571625" y="5541963"/>
          <p14:tracePt t="111127" x="1571625" y="5554663"/>
          <p14:tracePt t="111152" x="1571625" y="5567363"/>
          <p14:tracePt t="111168" x="1571625" y="5578475"/>
          <p14:tracePt t="111632" x="1558925" y="5614988"/>
          <p14:tracePt t="111640" x="1558925" y="5651500"/>
          <p14:tracePt t="111651" x="1558925" y="5688013"/>
          <p14:tracePt t="111658" x="1558925" y="5737225"/>
          <p14:tracePt t="111668" x="1571625" y="5773738"/>
          <p14:tracePt t="111672" x="1595438" y="5834063"/>
          <p14:tracePt t="111680" x="1631950" y="5895975"/>
          <p14:tracePt t="111687" x="1668463" y="5932488"/>
          <p14:tracePt t="111697" x="1717675" y="5981700"/>
          <p14:tracePt t="111703" x="1728788" y="6005513"/>
          <p14:tracePt t="111712" x="1765300" y="6018213"/>
          <p14:tracePt t="111719" x="1803400" y="6042025"/>
          <p14:tracePt t="111730" x="1827213" y="6054725"/>
          <p14:tracePt t="111735" x="1839913" y="6065838"/>
          <p14:tracePt t="111748" x="1876425" y="6065838"/>
          <p14:tracePt t="111751" x="1924050" y="6091238"/>
          <p14:tracePt t="111763" x="1949450" y="6091238"/>
          <p14:tracePt t="111767" x="1960563" y="6091238"/>
          <p14:tracePt t="111779" x="1973263" y="6091238"/>
          <p14:tracePt t="111794" x="1997075" y="6091238"/>
          <p14:tracePt t="111824" x="2022475" y="6091238"/>
          <p14:tracePt t="111832" x="2046288" y="6078538"/>
          <p14:tracePt t="111840" x="2082800" y="6042025"/>
          <p14:tracePt t="111850" x="2155825" y="6005513"/>
          <p14:tracePt t="111856" x="2228850" y="5992813"/>
          <p14:tracePt t="111866" x="2301875" y="5969000"/>
          <p14:tracePt t="111872" x="2362200" y="5945188"/>
          <p14:tracePt t="111882" x="2424113" y="5919788"/>
          <p14:tracePt t="111888" x="2460625" y="5907088"/>
          <p14:tracePt t="111897" x="2520950" y="5870575"/>
          <p14:tracePt t="111904" x="2570163" y="5859463"/>
          <p14:tracePt t="111917" x="2643188" y="5859463"/>
          <p14:tracePt t="111919" x="2716213" y="5859463"/>
          <p14:tracePt t="111929" x="2801938" y="5859463"/>
          <p14:tracePt t="111935" x="2849563" y="5859463"/>
          <p14:tracePt t="111946" x="2922588" y="5859463"/>
          <p14:tracePt t="111951" x="2984500" y="5859463"/>
          <p14:tracePt t="111962" x="3044825" y="5846763"/>
          <p14:tracePt t="111967" x="3105150" y="5834063"/>
          <p14:tracePt t="111978" x="3154363" y="5834063"/>
          <p14:tracePt t="111983" x="3190875" y="5834063"/>
          <p14:tracePt t="111995" x="3203575" y="5834063"/>
          <p14:tracePt t="112010" x="3227388" y="5834063"/>
          <p14:tracePt t="112015" x="3227388" y="5822950"/>
          <p14:tracePt t="112023" x="3240088" y="5810250"/>
          <p14:tracePt t="112032" x="3252788" y="5810250"/>
          <p14:tracePt t="112072" x="3263900" y="5810250"/>
          <p14:tracePt t="112184" x="3276600" y="5810250"/>
          <p14:tracePt t="112196" x="3289300" y="5810250"/>
          <p14:tracePt t="112201" x="3300413" y="5810250"/>
          <p14:tracePt t="112304" x="3313113" y="5797550"/>
          <p14:tracePt t="112944" x="3325813" y="5797550"/>
          <p14:tracePt t="112952" x="3386138" y="5797550"/>
          <p14:tracePt t="112964" x="3519488" y="5737225"/>
          <p14:tracePt t="112967" x="3763963" y="5676900"/>
          <p14:tracePt t="112977" x="4178300" y="5567363"/>
          <p14:tracePt t="112983" x="4579938" y="5468938"/>
          <p14:tracePt t="112995" x="4872038" y="5408613"/>
          <p14:tracePt t="112999" x="4994275" y="5395913"/>
          <p14:tracePt t="113011" x="5067300" y="5395913"/>
          <p14:tracePt t="113015" x="5127625" y="5395913"/>
          <p14:tracePt t="113028" x="5200650" y="5395913"/>
          <p14:tracePt t="113031" x="5249863" y="5408613"/>
          <p14:tracePt t="113039" x="5310188" y="5432425"/>
          <p14:tracePt t="113047" x="5359400" y="5445125"/>
          <p14:tracePt t="113055" x="5395913" y="5457825"/>
          <p14:tracePt t="113063" x="5432425" y="5457825"/>
          <p14:tracePt t="113071" x="5468938" y="5457825"/>
          <p14:tracePt t="113079" x="5492750" y="5457825"/>
          <p14:tracePt t="113087" x="5505450" y="5457825"/>
          <p14:tracePt t="113098" x="5518150" y="5468938"/>
          <p14:tracePt t="113103" x="5541963" y="5481638"/>
          <p14:tracePt t="113168" x="5554663" y="5481638"/>
          <p14:tracePt t="113176" x="5565775" y="5481638"/>
          <p14:tracePt t="113184" x="5591175" y="5481638"/>
          <p14:tracePt t="113197" x="5602288" y="5481638"/>
          <p14:tracePt t="113200" x="5638800" y="5468938"/>
          <p14:tracePt t="113215" x="5688013" y="5457825"/>
          <p14:tracePt t="113217" x="5711825" y="5457825"/>
          <p14:tracePt t="113231" x="5737225" y="5457825"/>
          <p14:tracePt t="113234" x="5773738" y="5457825"/>
          <p14:tracePt t="113240" x="5784850" y="5457825"/>
          <p14:tracePt t="113248" x="5821363" y="5457825"/>
          <p14:tracePt t="113255" x="5857875" y="5468938"/>
          <p14:tracePt t="113263" x="5919788" y="5505450"/>
          <p14:tracePt t="113271" x="5956300" y="5518150"/>
          <p14:tracePt t="113279" x="5992813" y="5530850"/>
          <p14:tracePt t="113287" x="6053138" y="5554663"/>
          <p14:tracePt t="113296" x="6089650" y="5554663"/>
          <p14:tracePt t="113304" x="6126163" y="5567363"/>
          <p14:tracePt t="113315" x="6162675" y="5578475"/>
          <p14:tracePt t="113320" x="6211888" y="5578475"/>
          <p14:tracePt t="113331" x="6235700" y="5578475"/>
          <p14:tracePt t="113335" x="6272213" y="5591175"/>
          <p14:tracePt t="113346" x="6297613" y="5603875"/>
          <p14:tracePt t="113352" x="6321425" y="5603875"/>
          <p14:tracePt t="113365" x="6334125" y="5603875"/>
          <p14:tracePt t="113367" x="6381750" y="5603875"/>
          <p14:tracePt t="113376" x="6480175" y="5591175"/>
          <p14:tracePt t="113383" x="6600825" y="5554663"/>
          <p14:tracePt t="113393" x="6735763" y="5505450"/>
          <p14:tracePt t="113399" x="6869113" y="5481638"/>
          <p14:tracePt t="113409" x="7004050" y="5445125"/>
          <p14:tracePt t="113415" x="7137400" y="5408613"/>
          <p14:tracePt t="113429" x="7259638" y="5395913"/>
          <p14:tracePt t="113432" x="7392988" y="5359400"/>
          <p14:tracePt t="113440" x="7526338" y="5359400"/>
          <p14:tracePt t="113447" x="7624763" y="5359400"/>
          <p14:tracePt t="113455" x="7673975" y="5359400"/>
          <p14:tracePt t="113464" x="7685088" y="5359400"/>
          <p14:tracePt t="113527" x="7710488" y="5359400"/>
          <p14:tracePt t="113545" x="7721600" y="5359400"/>
          <p14:tracePt t="113551" x="7734300" y="5359400"/>
          <p14:tracePt t="113559" x="7747000" y="5359400"/>
          <p14:tracePt t="113568" x="7758113" y="5359400"/>
          <p14:tracePt t="113640" x="7770813" y="5359400"/>
          <p14:tracePt t="113656" x="7794625" y="5359400"/>
          <p14:tracePt t="113666" x="7807325" y="5359400"/>
          <p14:tracePt t="113673" x="7831138" y="5384800"/>
          <p14:tracePt t="113683" x="7867650" y="5395913"/>
          <p14:tracePt t="113688" x="7893050" y="5421313"/>
          <p14:tracePt t="113698" x="7904163" y="5421313"/>
          <p14:tracePt t="113704" x="7916863" y="5421313"/>
          <p14:tracePt t="113715" x="7940675" y="5432425"/>
          <p14:tracePt t="113720" x="7966075" y="5457825"/>
          <p14:tracePt t="113732" x="7977188" y="5481638"/>
          <p14:tracePt t="113748" x="7989888" y="5494338"/>
          <p14:tracePt t="113752" x="8002588" y="5505450"/>
          <p14:tracePt t="113839" x="8002588" y="5518150"/>
          <p14:tracePt t="113856" x="8013700" y="5530850"/>
          <p14:tracePt t="113865" x="8013700" y="5541963"/>
          <p14:tracePt t="114064" x="8026400" y="5554663"/>
          <p14:tracePt t="114128" x="8002588" y="5554663"/>
          <p14:tracePt t="114135" x="7977188" y="5554663"/>
          <p14:tracePt t="114152" x="7966075" y="5554663"/>
          <p14:tracePt t="114160" x="7953375" y="5541963"/>
          <p14:tracePt t="119584" x="7940675" y="5541963"/>
          <p14:tracePt t="119592" x="7929563" y="5541963"/>
          <p14:tracePt t="119600" x="7843838" y="5541963"/>
          <p14:tracePt t="119615" x="7575550" y="5541963"/>
          <p14:tracePt t="119633" x="7369175" y="5541963"/>
          <p14:tracePt t="119640" x="7270750" y="5541963"/>
          <p14:tracePt t="119651" x="7186613" y="5554663"/>
          <p14:tracePt t="119656" x="7124700" y="5578475"/>
          <p14:tracePt t="119668" x="7088188" y="5603875"/>
          <p14:tracePt t="119672" x="7040563" y="5627688"/>
          <p14:tracePt t="119682" x="7015163" y="5651500"/>
          <p14:tracePt t="119687" x="6978650" y="5664200"/>
          <p14:tracePt t="119698" x="6942138" y="5676900"/>
          <p14:tracePt t="119703" x="6894513" y="5700713"/>
          <p14:tracePt t="119711" x="6845300" y="5724525"/>
          <p14:tracePt t="119719" x="6796088" y="5737225"/>
          <p14:tracePt t="119729" x="6735763" y="5749925"/>
          <p14:tracePt t="119735" x="6699250" y="5761038"/>
          <p14:tracePt t="119745" x="6662738" y="5810250"/>
          <p14:tracePt t="119751" x="6626225" y="5834063"/>
          <p14:tracePt t="119763" x="6540500" y="5870575"/>
          <p14:tracePt t="119767" x="6418263" y="5907088"/>
          <p14:tracePt t="119779" x="6284913" y="5969000"/>
          <p14:tracePt t="119783" x="6138863" y="6005513"/>
          <p14:tracePt t="119793" x="5943600" y="6054725"/>
          <p14:tracePt t="119799" x="5724525" y="6102350"/>
          <p14:tracePt t="119809" x="5578475" y="6138863"/>
          <p14:tracePt t="119815" x="5481638" y="6211888"/>
          <p14:tracePt t="119826" x="5359400" y="6297613"/>
          <p14:tracePt t="119831" x="5213350" y="6346825"/>
          <p14:tracePt t="119840" x="5078413" y="6430963"/>
          <p14:tracePt t="119848" x="4945063" y="6516688"/>
          <p14:tracePt t="119856" x="4822825" y="6578600"/>
          <p14:tracePt t="119866" x="4689475" y="6651625"/>
          <p14:tracePt t="119872" x="4554538" y="6699250"/>
          <p14:tracePt t="119881" x="4433888" y="6761163"/>
          <p14:tracePt t="119888" x="4298950" y="6821488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E40E4B35-554B-4F51-8C27-23DAD885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7931"/>
              </p:ext>
            </p:extLst>
          </p:nvPr>
        </p:nvGraphicFramePr>
        <p:xfrm>
          <a:off x="1031630" y="1266092"/>
          <a:ext cx="9847386" cy="382352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8321">
                  <a:extLst>
                    <a:ext uri="{9D8B030D-6E8A-4147-A177-3AD203B41FA5}">
                      <a16:colId xmlns:a16="http://schemas.microsoft.com/office/drawing/2014/main" val="2251673580"/>
                    </a:ext>
                  </a:extLst>
                </a:gridCol>
                <a:gridCol w="4239065">
                  <a:extLst>
                    <a:ext uri="{9D8B030D-6E8A-4147-A177-3AD203B41FA5}">
                      <a16:colId xmlns:a16="http://schemas.microsoft.com/office/drawing/2014/main" val="626760829"/>
                    </a:ext>
                  </a:extLst>
                </a:gridCol>
              </a:tblGrid>
              <a:tr h="6717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Syllabus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Marks 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497471"/>
                  </a:ext>
                </a:extLst>
              </a:tr>
              <a:tr h="87622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Tag Questions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1x5=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38890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Punctuations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1x5=5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55097"/>
                  </a:ext>
                </a:extLst>
              </a:tr>
              <a:tr h="87622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Writing Part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Writing CV with cover letter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75811"/>
                  </a:ext>
                </a:extLst>
              </a:tr>
              <a:tr h="66592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Formal letters (complaint letter, notice.)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41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0E3CA1-354D-48BD-87CE-9E15B4B10304}"/>
              </a:ext>
            </a:extLst>
          </p:cNvPr>
          <p:cNvSpPr txBox="1"/>
          <p:nvPr/>
        </p:nvSpPr>
        <p:spPr>
          <a:xfrm>
            <a:off x="3785967" y="148102"/>
            <a:ext cx="43387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Subject: English 2</a:t>
            </a:r>
            <a:r>
              <a:rPr lang="en-US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nd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Paper </a:t>
            </a:r>
          </a:p>
          <a:p>
            <a:pPr algn="ctr"/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Subject Code: 108 </a:t>
            </a:r>
            <a:endParaRPr lang="en-US" sz="28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859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39"/>
    </mc:Choice>
    <mc:Fallback xmlns="">
      <p:transition spd="slow" advTm="118439"/>
    </mc:Fallback>
  </mc:AlternateContent>
  <p:extLst>
    <p:ext uri="{3A86A75C-4F4B-4683-9AE1-C65F6400EC91}">
      <p14:laserTraceLst xmlns:p14="http://schemas.microsoft.com/office/powerpoint/2010/main">
        <p14:tracePtLst>
          <p14:tracePt t="631" x="6334125" y="4238625"/>
          <p14:tracePt t="638" x="6345238" y="4227513"/>
          <p14:tracePt t="687" x="6357938" y="4227513"/>
          <p14:tracePt t="736" x="6370638" y="4214813"/>
          <p14:tracePt t="743" x="6370638" y="4202113"/>
          <p14:tracePt t="750" x="6370638" y="4191000"/>
          <p14:tracePt t="768" x="6370638" y="4165600"/>
          <p14:tracePt t="782" x="6370638" y="4129088"/>
          <p14:tracePt t="791" x="6370638" y="4105275"/>
          <p14:tracePt t="799" x="6370638" y="4068763"/>
          <p14:tracePt t="807" x="6370638" y="4019550"/>
          <p14:tracePt t="816" x="6357938" y="3959225"/>
          <p14:tracePt t="823" x="6321425" y="3886200"/>
          <p14:tracePt t="831" x="6272213" y="3813175"/>
          <p14:tracePt t="839" x="6188075" y="3727450"/>
          <p14:tracePt t="848" x="6126163" y="3667125"/>
          <p14:tracePt t="857" x="6065838" y="3594100"/>
          <p14:tracePt t="863" x="5992813" y="3521075"/>
          <p14:tracePt t="874" x="5907088" y="3435350"/>
          <p14:tracePt t="880" x="5821363" y="3362325"/>
          <p14:tracePt t="890" x="5761038" y="3289300"/>
          <p14:tracePt t="895" x="5700713" y="3227388"/>
          <p14:tracePt t="907" x="5664200" y="3179763"/>
          <p14:tracePt t="911" x="5614988" y="3130550"/>
          <p14:tracePt t="923" x="5591175" y="3094038"/>
          <p14:tracePt t="929" x="5554663" y="3070225"/>
          <p14:tracePt t="936" x="5541963" y="3033713"/>
          <p14:tracePt t="943" x="5505450" y="2984500"/>
          <p14:tracePt t="951" x="5492750" y="2960688"/>
          <p14:tracePt t="958" x="5492750" y="2935288"/>
          <p14:tracePt t="968" x="5492750" y="2911475"/>
          <p14:tracePt t="974" x="5492750" y="2887663"/>
          <p14:tracePt t="982" x="5492750" y="2862263"/>
          <p14:tracePt t="991" x="5492750" y="2825750"/>
          <p14:tracePt t="1001" x="5492750" y="2789238"/>
          <p14:tracePt t="1007" x="5505450" y="2765425"/>
          <p14:tracePt t="1018" x="5505450" y="2740025"/>
          <p14:tracePt t="1025" x="5529263" y="2703513"/>
          <p14:tracePt t="1032" x="5541963" y="2679700"/>
          <p14:tracePt t="1041" x="5541963" y="2667000"/>
          <p14:tracePt t="1048" x="5554663" y="2655888"/>
          <p14:tracePt t="1059" x="5565775" y="2643188"/>
          <p14:tracePt t="1063" x="5565775" y="2630488"/>
          <p14:tracePt t="1073" x="5565775" y="2619375"/>
          <p14:tracePt t="1079" x="5578475" y="2606675"/>
          <p14:tracePt t="1095" x="5591175" y="2582863"/>
          <p14:tracePt t="1106" x="5602288" y="2582863"/>
          <p14:tracePt t="1111" x="5614988" y="2570163"/>
          <p14:tracePt t="1128" x="5638800" y="2557463"/>
          <p14:tracePt t="1135" x="5638800" y="2546350"/>
          <p14:tracePt t="1304" x="5651500" y="2533650"/>
          <p14:tracePt t="2184" x="5651500" y="2520950"/>
          <p14:tracePt t="2191" x="5638800" y="2520950"/>
          <p14:tracePt t="2203" x="5591175" y="2520950"/>
          <p14:tracePt t="2209" x="5505450" y="2520950"/>
          <p14:tracePt t="2218" x="5395913" y="2520950"/>
          <p14:tracePt t="2226" x="5310188" y="2520950"/>
          <p14:tracePt t="2232" x="5213350" y="2520950"/>
          <p14:tracePt t="2241" x="5103813" y="2546350"/>
          <p14:tracePt t="2248" x="4981575" y="2570163"/>
          <p14:tracePt t="2258" x="4884738" y="2606675"/>
          <p14:tracePt t="2262" x="4799013" y="2630488"/>
          <p14:tracePt t="2272" x="4665663" y="2655888"/>
          <p14:tracePt t="2279" x="4530725" y="2679700"/>
          <p14:tracePt t="2287" x="4384675" y="2679700"/>
          <p14:tracePt t="2294" x="4251325" y="2703513"/>
          <p14:tracePt t="2304" x="4129088" y="2728913"/>
          <p14:tracePt t="2311" x="3995738" y="2740025"/>
          <p14:tracePt t="2320" x="3860800" y="2740025"/>
          <p14:tracePt t="2327" x="3763963" y="2740025"/>
          <p14:tracePt t="2336" x="3702050" y="2740025"/>
          <p14:tracePt t="2343" x="3629025" y="2740025"/>
          <p14:tracePt t="2351" x="3556000" y="2740025"/>
          <p14:tracePt t="2359" x="3482975" y="2752725"/>
          <p14:tracePt t="2366" x="3435350" y="2752725"/>
          <p14:tracePt t="2375" x="3386138" y="2752725"/>
          <p14:tracePt t="2383" x="3336925" y="2752725"/>
          <p14:tracePt t="2391" x="3263900" y="2752725"/>
          <p14:tracePt t="2400" x="3203575" y="2765425"/>
          <p14:tracePt t="2407" x="3167063" y="2776538"/>
          <p14:tracePt t="2416" x="3130550" y="2776538"/>
          <p14:tracePt t="2423" x="3068638" y="2776538"/>
          <p14:tracePt t="2432" x="3032125" y="2776538"/>
          <p14:tracePt t="2439" x="2995613" y="2776538"/>
          <p14:tracePt t="2448" x="2984500" y="2776538"/>
          <p14:tracePt t="2457" x="2971800" y="2776538"/>
          <p14:tracePt t="2463" x="2959100" y="2789238"/>
          <p14:tracePt t="2473" x="2947988" y="2801938"/>
          <p14:tracePt t="2480" x="2911475" y="2801938"/>
          <p14:tracePt t="2490" x="2874963" y="2801938"/>
          <p14:tracePt t="2495" x="2838450" y="2814638"/>
          <p14:tracePt t="2506" x="2801938" y="2838450"/>
          <p14:tracePt t="2511" x="2728913" y="2838450"/>
          <p14:tracePt t="2519" x="2655888" y="2851150"/>
          <p14:tracePt t="2526" x="2582863" y="2862263"/>
          <p14:tracePt t="2537" x="2497138" y="2862263"/>
          <p14:tracePt t="2543" x="2362200" y="2874963"/>
          <p14:tracePt t="2551" x="2252663" y="2874963"/>
          <p14:tracePt t="2559" x="2155825" y="2874963"/>
          <p14:tracePt t="2566" x="2070100" y="2874963"/>
          <p14:tracePt t="2575" x="2033588" y="2874963"/>
          <p14:tracePt t="2583" x="1997075" y="2874963"/>
          <p14:tracePt t="2591" x="1973263" y="2874963"/>
          <p14:tracePt t="2600" x="1949450" y="2874963"/>
          <p14:tracePt t="2606" x="1924050" y="2874963"/>
          <p14:tracePt t="2616" x="1912938" y="2874963"/>
          <p14:tracePt t="2631" x="1912938" y="2862263"/>
          <p14:tracePt t="2663" x="1887538" y="2862263"/>
          <p14:tracePt t="2679" x="1876425" y="2862263"/>
          <p14:tracePt t="2687" x="1863725" y="2851150"/>
          <p14:tracePt t="2863" x="1863725" y="2825750"/>
          <p14:tracePt t="2871" x="1876425" y="2825750"/>
          <p14:tracePt t="2879" x="1887538" y="2814638"/>
          <p14:tracePt t="2890" x="1900238" y="2801938"/>
          <p14:tracePt t="2895" x="1936750" y="2801938"/>
          <p14:tracePt t="2906" x="1997075" y="2789238"/>
          <p14:tracePt t="2911" x="2058988" y="2776538"/>
          <p14:tracePt t="2920" x="2155825" y="2776538"/>
          <p14:tracePt t="2927" x="2278063" y="2752725"/>
          <p14:tracePt t="2937" x="2424113" y="2703513"/>
          <p14:tracePt t="2942" x="2570163" y="2692400"/>
          <p14:tracePt t="2951" x="2728913" y="2692400"/>
          <p14:tracePt t="2959" x="2874963" y="2679700"/>
          <p14:tracePt t="2966" x="3008313" y="2679700"/>
          <p14:tracePt t="2975" x="3141663" y="2679700"/>
          <p14:tracePt t="2983" x="3240088" y="2679700"/>
          <p14:tracePt t="2991" x="3300413" y="2679700"/>
          <p14:tracePt t="3002" x="3336925" y="2679700"/>
          <p14:tracePt t="3009" x="3362325" y="2679700"/>
          <p14:tracePt t="3063" x="3386138" y="2679700"/>
          <p14:tracePt t="3087" x="3398838" y="2679700"/>
          <p14:tracePt t="3105" x="3409950" y="2679700"/>
          <p14:tracePt t="23335" x="3435350" y="2667000"/>
          <p14:tracePt t="23343" x="3482975" y="2667000"/>
          <p14:tracePt t="23352" x="3641725" y="2667000"/>
          <p14:tracePt t="23359" x="3983038" y="2655888"/>
          <p14:tracePt t="23368" x="4481513" y="2655888"/>
          <p14:tracePt t="23376" x="5114925" y="2630488"/>
          <p14:tracePt t="23384" x="5797550" y="2484438"/>
          <p14:tracePt t="23391" x="6527800" y="2436813"/>
          <p14:tracePt t="23399" x="7197725" y="2387600"/>
          <p14:tracePt t="23406" x="7710488" y="2338388"/>
          <p14:tracePt t="23415" x="8112125" y="2314575"/>
          <p14:tracePt t="23422" x="8380413" y="2301875"/>
          <p14:tracePt t="23432" x="8550275" y="2290763"/>
          <p14:tracePt t="23439" x="8672513" y="2278063"/>
          <p14:tracePt t="23450" x="8756650" y="2278063"/>
          <p14:tracePt t="23457" x="8805863" y="2278063"/>
          <p14:tracePt t="23464" x="8842375" y="2278063"/>
          <p14:tracePt t="23473" x="8866188" y="2278063"/>
          <p14:tracePt t="23480" x="8891588" y="2278063"/>
          <p14:tracePt t="23489" x="8928100" y="2278063"/>
          <p14:tracePt t="23496" x="8964613" y="2278063"/>
          <p14:tracePt t="23505" x="9037638" y="2265363"/>
          <p14:tracePt t="23511" x="9183688" y="2205038"/>
          <p14:tracePt t="23521" x="9426575" y="2095500"/>
          <p14:tracePt t="23527" x="9913938" y="1863725"/>
          <p14:tracePt t="23536" x="10388600" y="1657350"/>
          <p14:tracePt t="23543" x="10828338" y="1509713"/>
          <p14:tracePt t="23552" x="11120438" y="1436688"/>
          <p14:tracePt t="23559" x="11229975" y="1412875"/>
          <p14:tracePt t="23567" x="11303000" y="1389063"/>
          <p14:tracePt t="23576" x="11352213" y="1389063"/>
          <p14:tracePt t="23585" x="11399838" y="1389063"/>
          <p14:tracePt t="23591" x="11461750" y="1376363"/>
          <p14:tracePt t="23600" x="11498263" y="1352550"/>
          <p14:tracePt t="23609" x="11522075" y="1352550"/>
          <p14:tracePt t="23616" x="11545888" y="1352550"/>
          <p14:tracePt t="23625" x="11545888" y="1327150"/>
          <p14:tracePt t="23654" x="11558588" y="1327150"/>
          <p14:tracePt t="23663" x="11571288" y="1327150"/>
          <p14:tracePt t="23670" x="11582400" y="1327150"/>
          <p14:tracePt t="23678" x="11595100" y="1316038"/>
          <p14:tracePt t="23695" x="11607800" y="1316038"/>
          <p14:tracePt t="23705" x="11618913" y="1316038"/>
          <p14:tracePt t="23711" x="11644313" y="1316038"/>
          <p14:tracePt t="23727" x="11655425" y="1339850"/>
          <p14:tracePt t="23744" x="11655425" y="1352550"/>
          <p14:tracePt t="23751" x="11655425" y="1363663"/>
          <p14:tracePt t="23759" x="11655425" y="1376363"/>
          <p14:tracePt t="23776" x="11655425" y="1412875"/>
          <p14:tracePt t="23782" x="11644313" y="1425575"/>
          <p14:tracePt t="23791" x="11595100" y="1485900"/>
          <p14:tracePt t="23798" x="11545888" y="1546225"/>
          <p14:tracePt t="23807" x="11534775" y="1608138"/>
          <p14:tracePt t="23815" x="11472863" y="1668463"/>
          <p14:tracePt t="23822" x="11388725" y="1730375"/>
          <p14:tracePt t="23832" x="11266488" y="1803400"/>
          <p14:tracePt t="23839" x="11107738" y="1887538"/>
          <p14:tracePt t="23847" x="10961688" y="1936750"/>
          <p14:tracePt t="23855" x="10828338" y="1960563"/>
          <p14:tracePt t="23863" x="10669588" y="2009775"/>
          <p14:tracePt t="23871" x="10536238" y="2046288"/>
          <p14:tracePt t="23878" x="10414000" y="2082800"/>
          <p14:tracePt t="23887" x="10315575" y="2143125"/>
          <p14:tracePt t="23894" x="10242550" y="2179638"/>
          <p14:tracePt t="23903" x="10194925" y="2205038"/>
          <p14:tracePt t="23911" x="10158413" y="2228850"/>
          <p14:tracePt t="23921" x="10121900" y="2241550"/>
          <p14:tracePt t="23932" x="10109200" y="2254250"/>
          <p14:tracePt t="23937" x="10096500" y="2265363"/>
          <p14:tracePt t="23943" x="10096500" y="2278063"/>
          <p14:tracePt t="24504" x="10085388" y="2278063"/>
          <p14:tracePt t="24511" x="10036175" y="2278063"/>
          <p14:tracePt t="24521" x="9890125" y="2301875"/>
          <p14:tracePt t="24527" x="9707563" y="2327275"/>
          <p14:tracePt t="24537" x="9548813" y="2374900"/>
          <p14:tracePt t="24543" x="9366250" y="2436813"/>
          <p14:tracePt t="24553" x="9196388" y="2460625"/>
          <p14:tracePt t="24559" x="9013825" y="2509838"/>
          <p14:tracePt t="24568" x="8805863" y="2593975"/>
          <p14:tracePt t="24576" x="8623300" y="2643188"/>
          <p14:tracePt t="24582" x="8355013" y="2740025"/>
          <p14:tracePt t="24591" x="8086725" y="2814638"/>
          <p14:tracePt t="24599" x="7770813" y="2887663"/>
          <p14:tracePt t="24607" x="7380288" y="2947988"/>
          <p14:tracePt t="24615" x="6845300" y="2984500"/>
          <p14:tracePt t="24623" x="6235700" y="3033713"/>
          <p14:tracePt t="24632" x="5591175" y="3154363"/>
          <p14:tracePt t="24639" x="4957763" y="3203575"/>
          <p14:tracePt t="24651" x="4360863" y="3227388"/>
          <p14:tracePt t="24658" x="3848100" y="3313113"/>
          <p14:tracePt t="24664" x="3459163" y="3373438"/>
          <p14:tracePt t="24674" x="3154363" y="3398838"/>
          <p14:tracePt t="24679" x="2971800" y="3398838"/>
          <p14:tracePt t="24689" x="2849563" y="3398838"/>
          <p14:tracePt t="24696" x="2752725" y="3398838"/>
          <p14:tracePt t="24706" x="2703513" y="3398838"/>
          <p14:tracePt t="24711" x="2667000" y="3398838"/>
          <p14:tracePt t="24791" x="2655888" y="3398838"/>
          <p14:tracePt t="26168" x="2643188" y="3398838"/>
          <p14:tracePt t="26175" x="2643188" y="3435350"/>
          <p14:tracePt t="26182" x="2692400" y="3484563"/>
          <p14:tracePt t="26191" x="2813050" y="3568700"/>
          <p14:tracePt t="26200" x="2984500" y="3630613"/>
          <p14:tracePt t="26207" x="3240088" y="3678238"/>
          <p14:tracePt t="26217" x="3665538" y="3776663"/>
          <p14:tracePt t="26223" x="4116388" y="3873500"/>
          <p14:tracePt t="26234" x="4506913" y="3946525"/>
          <p14:tracePt t="26240" x="4884738" y="3995738"/>
          <p14:tracePt t="26250" x="5334000" y="4032250"/>
          <p14:tracePt t="26256" x="5870575" y="4105275"/>
          <p14:tracePt t="26264" x="6407150" y="4141788"/>
          <p14:tracePt t="26273" x="6978650" y="4165600"/>
          <p14:tracePt t="26279" x="7502525" y="4165600"/>
          <p14:tracePt t="26290" x="8002588" y="4191000"/>
          <p14:tracePt t="26296" x="8464550" y="4191000"/>
          <p14:tracePt t="26305" x="8878888" y="4141788"/>
          <p14:tracePt t="26311" x="9232900" y="4105275"/>
          <p14:tracePt t="26320" x="9598025" y="4105275"/>
          <p14:tracePt t="26326" x="9890125" y="4105275"/>
          <p14:tracePt t="26336" x="10072688" y="4105275"/>
          <p14:tracePt t="26343" x="10206038" y="4105275"/>
          <p14:tracePt t="26353" x="10315575" y="4105275"/>
          <p14:tracePt t="26358" x="10352088" y="4105275"/>
          <p14:tracePt t="26432" x="10364788" y="4092575"/>
          <p14:tracePt t="26463" x="10377488" y="4081463"/>
          <p14:tracePt t="26471" x="10377488" y="4068763"/>
          <p14:tracePt t="26480" x="10388600" y="4068763"/>
          <p14:tracePt t="26489" x="10401300" y="4056063"/>
          <p14:tracePt t="26505" x="10401300" y="4043363"/>
          <p14:tracePt t="26511" x="10401300" y="4032250"/>
          <p14:tracePt t="26519" x="10426700" y="4019550"/>
          <p14:tracePt t="26528" x="10426700" y="3995738"/>
          <p14:tracePt t="26536" x="10426700" y="3959225"/>
          <p14:tracePt t="26543" x="10426700" y="3922713"/>
          <p14:tracePt t="26551" x="10426700" y="3897313"/>
          <p14:tracePt t="26559" x="10450513" y="3860800"/>
          <p14:tracePt t="26568" x="10474325" y="3813175"/>
          <p14:tracePt t="26575" x="10499725" y="3763963"/>
          <p14:tracePt t="26584" x="10510838" y="3690938"/>
          <p14:tracePt t="26590" x="10510838" y="3641725"/>
          <p14:tracePt t="26598" x="10523538" y="3594100"/>
          <p14:tracePt t="26607" x="10547350" y="3557588"/>
          <p14:tracePt t="26616" x="10547350" y="3532188"/>
          <p14:tracePt t="26623" x="10547350" y="3495675"/>
          <p14:tracePt t="26632" x="10547350" y="3459163"/>
          <p14:tracePt t="26639" x="10547350" y="3422650"/>
          <p14:tracePt t="26650" x="10547350" y="3398838"/>
          <p14:tracePt t="26657" x="10547350" y="3373438"/>
          <p14:tracePt t="26664" x="10560050" y="3362325"/>
          <p14:tracePt t="26673" x="10560050" y="3336925"/>
          <p14:tracePt t="26680" x="10572750" y="3336925"/>
          <p14:tracePt t="26689" x="10572750" y="3289300"/>
          <p14:tracePt t="26696" x="10572750" y="3276600"/>
          <p14:tracePt t="26710" x="10572750" y="3263900"/>
          <p14:tracePt t="26855" x="10572750" y="3252788"/>
          <p14:tracePt t="27151" x="10572750" y="3240088"/>
          <p14:tracePt t="27216" x="10572750" y="3227388"/>
          <p14:tracePt t="31288" x="10572750" y="3216275"/>
          <p14:tracePt t="31295" x="10572750" y="3203575"/>
          <p14:tracePt t="31305" x="10523538" y="3154363"/>
          <p14:tracePt t="31311" x="10401300" y="3130550"/>
          <p14:tracePt t="31322" x="10315575" y="3167063"/>
          <p14:tracePt t="31327" x="10242550" y="3143250"/>
          <p14:tracePt t="31338" x="10182225" y="3106738"/>
          <p14:tracePt t="31344" x="10169525" y="3094038"/>
          <p14:tracePt t="31359" x="10158413" y="3081338"/>
          <p14:tracePt t="31544" x="10145713" y="3070225"/>
          <p14:tracePt t="31552" x="10121900" y="3057525"/>
          <p14:tracePt t="31559" x="10121900" y="3033713"/>
          <p14:tracePt t="31567" x="10096500" y="3033713"/>
          <p14:tracePt t="31576" x="10072688" y="3033713"/>
          <p14:tracePt t="31584" x="10012363" y="3044825"/>
          <p14:tracePt t="31591" x="9999663" y="3057525"/>
          <p14:tracePt t="31600" x="9963150" y="3057525"/>
          <p14:tracePt t="31624" x="9926638" y="3081338"/>
          <p14:tracePt t="31639" x="9731375" y="3154363"/>
          <p14:tracePt t="31641" x="9415463" y="3263900"/>
          <p14:tracePt t="31650" x="9147175" y="3362325"/>
          <p14:tracePt t="31656" x="9110663" y="3373438"/>
          <p14:tracePt t="31663" x="9050338" y="3398838"/>
          <p14:tracePt t="31671" x="8732838" y="3581400"/>
          <p14:tracePt t="31679" x="8318500" y="3776663"/>
          <p14:tracePt t="31687" x="7989888" y="3959225"/>
          <p14:tracePt t="31694" x="7551738" y="4105275"/>
          <p14:tracePt t="31703" x="7223125" y="4227513"/>
          <p14:tracePt t="31710" x="6991350" y="4397375"/>
          <p14:tracePt t="31719" x="6746875" y="4579938"/>
          <p14:tracePt t="31727" x="6600825" y="4811713"/>
          <p14:tracePt t="31736" x="6345238" y="4970463"/>
          <p14:tracePt t="31743" x="6188075" y="5054600"/>
          <p14:tracePt t="31753" x="6040438" y="5091113"/>
          <p14:tracePt t="31758" x="5967413" y="5127625"/>
          <p14:tracePt t="31768" x="5907088" y="5164138"/>
          <p14:tracePt t="31774" x="5797550" y="5213350"/>
          <p14:tracePt t="31783" x="5700713" y="5273675"/>
          <p14:tracePt t="31790" x="5614988" y="5322888"/>
          <p14:tracePt t="31799" x="5541963" y="5322888"/>
          <p14:tracePt t="31806" x="5529263" y="5322888"/>
          <p14:tracePt t="31815" x="5518150" y="5311775"/>
          <p14:tracePt t="31823" x="5518150" y="5299075"/>
          <p14:tracePt t="31832" x="5505450" y="5286375"/>
          <p14:tracePt t="31838" x="5492750" y="5286375"/>
          <p14:tracePt t="31880" x="5481638" y="5273675"/>
          <p14:tracePt t="31889" x="5468938" y="5249863"/>
          <p14:tracePt t="31906" x="5468938" y="5237163"/>
          <p14:tracePt t="31912" x="5468938" y="5226050"/>
          <p14:tracePt t="31918" x="5456238" y="5213350"/>
          <p14:tracePt t="31926" x="5445125" y="5213350"/>
          <p14:tracePt t="31936" x="5408613" y="5213350"/>
          <p14:tracePt t="31942" x="5346700" y="5213350"/>
          <p14:tracePt t="31952" x="5260975" y="5237163"/>
          <p14:tracePt t="31958" x="5114925" y="5322888"/>
          <p14:tracePt t="31968" x="5103813" y="5359400"/>
          <p14:tracePt t="31975" x="5091113" y="5359400"/>
          <p14:tracePt t="31985" x="5054600" y="5384800"/>
          <p14:tracePt t="31990" x="4921250" y="5421313"/>
          <p14:tracePt t="31999" x="4835525" y="5468938"/>
          <p14:tracePt t="32006" x="4713288" y="5567363"/>
          <p14:tracePt t="32014" x="4591050" y="5664200"/>
          <p14:tracePt t="32023" x="4481513" y="5761038"/>
          <p14:tracePt t="32031" x="4445000" y="5773738"/>
          <p14:tracePt t="32039" x="4445000" y="5786438"/>
          <p14:tracePt t="32048" x="4384675" y="5797550"/>
          <p14:tracePt t="32055" x="4311650" y="5834063"/>
          <p14:tracePt t="32063" x="4165600" y="5834063"/>
          <p14:tracePt t="32071" x="4092575" y="5834063"/>
          <p14:tracePt t="32080" x="4006850" y="5895975"/>
          <p14:tracePt t="32089" x="3946525" y="5969000"/>
          <p14:tracePt t="32096" x="3860800" y="6018213"/>
          <p14:tracePt t="32105" x="3800475" y="6054725"/>
          <p14:tracePt t="32122" x="3800475" y="6042025"/>
          <p14:tracePt t="32127" x="3811588" y="6029325"/>
          <p14:tracePt t="32137" x="3811588" y="6018213"/>
          <p14:tracePt t="32143" x="3811588" y="6005513"/>
          <p14:tracePt t="32152" x="3824288" y="6005513"/>
          <p14:tracePt t="32159" x="3824288" y="5992813"/>
          <p14:tracePt t="32176" x="3836988" y="5981700"/>
          <p14:tracePt t="32185" x="3836988" y="5969000"/>
          <p14:tracePt t="32207" x="3836988" y="5956300"/>
          <p14:tracePt t="32215" x="3836988" y="5945188"/>
          <p14:tracePt t="32222" x="3836988" y="5932488"/>
          <p14:tracePt t="32239" x="3836988" y="5907088"/>
          <p14:tracePt t="32248" x="3860800" y="5907088"/>
          <p14:tracePt t="32254" x="3884613" y="5907088"/>
          <p14:tracePt t="32266" x="3884613" y="5870575"/>
          <p14:tracePt t="32273" x="3884613" y="5846763"/>
          <p14:tracePt t="32280" x="3884613" y="5834063"/>
          <p14:tracePt t="32305" x="3873500" y="5834063"/>
          <p14:tracePt t="32320" x="3873500" y="5822950"/>
          <p14:tracePt t="32327" x="3848100" y="5797550"/>
          <p14:tracePt t="32337" x="3848100" y="5761038"/>
          <p14:tracePt t="32343" x="3848100" y="5724525"/>
          <p14:tracePt t="32353" x="3848100" y="5700713"/>
          <p14:tracePt t="32359" x="3824288" y="5664200"/>
          <p14:tracePt t="32368" x="3811588" y="5614988"/>
          <p14:tracePt t="32375" x="3800475" y="5614988"/>
          <p14:tracePt t="32385" x="3824288" y="5640388"/>
          <p14:tracePt t="32391" x="3824288" y="5614988"/>
          <p14:tracePt t="32400" x="3811588" y="5640388"/>
          <p14:tracePt t="32407" x="3800475" y="5651500"/>
          <p14:tracePt t="32415" x="3775075" y="5664200"/>
          <p14:tracePt t="32423" x="3763963" y="5688013"/>
          <p14:tracePt t="32432" x="3751263" y="5700713"/>
          <p14:tracePt t="32439" x="3751263" y="5761038"/>
          <p14:tracePt t="32449" x="3702050" y="5834063"/>
          <p14:tracePt t="32455" x="3665538" y="5859463"/>
          <p14:tracePt t="32463" x="3654425" y="5870575"/>
          <p14:tracePt t="32471" x="3629025" y="5907088"/>
          <p14:tracePt t="32479" x="3581400" y="5956300"/>
          <p14:tracePt t="32487" x="3532188" y="5992813"/>
          <p14:tracePt t="32495" x="3508375" y="6005513"/>
          <p14:tracePt t="32505" x="3495675" y="6018213"/>
          <p14:tracePt t="32511" x="3482975" y="6029325"/>
          <p14:tracePt t="32521" x="3471863" y="6029325"/>
          <p14:tracePt t="32543" x="3435350" y="6042025"/>
          <p14:tracePt t="32552" x="3409950" y="6054725"/>
          <p14:tracePt t="32687" x="3409950" y="6065838"/>
          <p14:tracePt t="32695" x="3422650" y="6065838"/>
          <p14:tracePt t="32705" x="3435350" y="6054725"/>
          <p14:tracePt t="32713" x="3446463" y="6042025"/>
          <p14:tracePt t="33023" x="3435350" y="6102350"/>
          <p14:tracePt t="33032" x="3349625" y="6224588"/>
          <p14:tracePt t="33041" x="3203575" y="6456363"/>
          <p14:tracePt t="33049" x="2959100" y="6724650"/>
          <p14:tracePt t="33704" x="500063" y="5237163"/>
          <p14:tracePt t="33711" x="974725" y="4835525"/>
          <p14:tracePt t="33721" x="1425575" y="4446588"/>
          <p14:tracePt t="33727" x="1827213" y="4105275"/>
          <p14:tracePt t="33737" x="2228850" y="3813175"/>
          <p14:tracePt t="33743" x="2655888" y="3521075"/>
          <p14:tracePt t="33753" x="3117850" y="3240088"/>
          <p14:tracePt t="33759" x="3629025" y="2984500"/>
          <p14:tracePt t="33767" x="4165600" y="2752725"/>
          <p14:tracePt t="33775" x="4738688" y="2533650"/>
          <p14:tracePt t="33784" x="5310188" y="2351088"/>
          <p14:tracePt t="33790" x="5870575" y="2132013"/>
          <p14:tracePt t="33798" x="6381750" y="1949450"/>
          <p14:tracePt t="33806" x="6783388" y="1754188"/>
          <p14:tracePt t="33815" x="7173913" y="1595438"/>
          <p14:tracePt t="33822" x="7515225" y="1449388"/>
          <p14:tracePt t="33832" x="7747000" y="1290638"/>
          <p14:tracePt t="33838" x="7940675" y="1169988"/>
          <p14:tracePt t="33850" x="8075613" y="1096963"/>
          <p14:tracePt t="33856" x="8148638" y="1035050"/>
          <p14:tracePt t="33866" x="8208963" y="998538"/>
          <p14:tracePt t="33872" x="8221663" y="962025"/>
          <p14:tracePt t="33959" x="8208963" y="962025"/>
          <p14:tracePt t="33968" x="8123238" y="987425"/>
          <p14:tracePt t="33975" x="8039100" y="1047750"/>
          <p14:tracePt t="33982" x="7916863" y="1144588"/>
          <p14:tracePt t="33991" x="7770813" y="1279525"/>
          <p14:tracePt t="34000" x="7564438" y="1425575"/>
          <p14:tracePt t="34007" x="7356475" y="1620838"/>
          <p14:tracePt t="34018" x="7137400" y="1827213"/>
          <p14:tracePt t="34023" x="6869113" y="2106613"/>
          <p14:tracePt t="34033" x="6650038" y="2327275"/>
          <p14:tracePt t="34040" x="6381750" y="2520950"/>
          <p14:tracePt t="34050" x="6115050" y="2740025"/>
          <p14:tracePt t="34057" x="5857875" y="2947988"/>
          <p14:tracePt t="34063" x="5638800" y="3081338"/>
          <p14:tracePt t="34070" x="5445125" y="3190875"/>
          <p14:tracePt t="34079" x="5310188" y="3289300"/>
          <p14:tracePt t="34087" x="5187950" y="3386138"/>
          <p14:tracePt t="34095" x="5054600" y="3435350"/>
          <p14:tracePt t="34103" x="4908550" y="3508375"/>
          <p14:tracePt t="34110" x="4786313" y="3544888"/>
          <p14:tracePt t="34122" x="4627563" y="3568700"/>
          <p14:tracePt t="34127" x="4494213" y="3617913"/>
          <p14:tracePt t="34138" x="4348163" y="3678238"/>
          <p14:tracePt t="34143" x="4202113" y="3740150"/>
          <p14:tracePt t="34153" x="4056063" y="3763963"/>
          <p14:tracePt t="34159" x="3921125" y="3800475"/>
          <p14:tracePt t="34166" x="3775075" y="3849688"/>
          <p14:tracePt t="34175" x="3641725" y="3886200"/>
          <p14:tracePt t="34185" x="3508375" y="3922713"/>
          <p14:tracePt t="34191" x="3386138" y="3959225"/>
          <p14:tracePt t="34198" x="3263900" y="3995738"/>
          <p14:tracePt t="34207" x="3178175" y="4019550"/>
          <p14:tracePt t="34215" x="3094038" y="4056063"/>
          <p14:tracePt t="34223" x="3032125" y="4081463"/>
          <p14:tracePt t="34231" x="2947988" y="4105275"/>
          <p14:tracePt t="34239" x="2874963" y="4105275"/>
          <p14:tracePt t="34248" x="2849563" y="4141788"/>
          <p14:tracePt t="34254" x="2801938" y="4154488"/>
          <p14:tracePt t="34266" x="2740025" y="4165600"/>
          <p14:tracePt t="34272" x="2667000" y="4191000"/>
          <p14:tracePt t="34280" x="2593975" y="4202113"/>
          <p14:tracePt t="34290" x="2533650" y="4227513"/>
          <p14:tracePt t="34295" x="2460625" y="4238625"/>
          <p14:tracePt t="34305" x="2374900" y="4264025"/>
          <p14:tracePt t="34312" x="2325688" y="4275138"/>
          <p14:tracePt t="34322" x="2252663" y="4300538"/>
          <p14:tracePt t="34326" x="2192338" y="4311650"/>
          <p14:tracePt t="34336" x="2155825" y="4324350"/>
          <p14:tracePt t="34343" x="2106613" y="4337050"/>
          <p14:tracePt t="34353" x="2082800" y="4348163"/>
          <p14:tracePt t="34359" x="2058988" y="4360863"/>
          <p14:tracePt t="34734" x="2070100" y="4360863"/>
          <p14:tracePt t="34753" x="2119313" y="4360863"/>
          <p14:tracePt t="34759" x="2168525" y="4360863"/>
          <p14:tracePt t="34767" x="2252663" y="4360863"/>
          <p14:tracePt t="34775" x="2351088" y="4360863"/>
          <p14:tracePt t="34783" x="2447925" y="4348163"/>
          <p14:tracePt t="34792" x="2546350" y="4337050"/>
          <p14:tracePt t="34800" x="2692400" y="4311650"/>
          <p14:tracePt t="34808" x="2874963" y="4300538"/>
          <p14:tracePt t="34817" x="3068638" y="4275138"/>
          <p14:tracePt t="34824" x="3252788" y="4275138"/>
          <p14:tracePt t="34833" x="3471863" y="4264025"/>
          <p14:tracePt t="34839" x="3775075" y="4264025"/>
          <p14:tracePt t="34848" x="4043363" y="4264025"/>
          <p14:tracePt t="34854" x="4335463" y="4264025"/>
          <p14:tracePt t="34863" x="4579938" y="4251325"/>
          <p14:tracePt t="34870" x="4811713" y="4251325"/>
          <p14:tracePt t="34879" x="4994275" y="4251325"/>
          <p14:tracePt t="34886" x="5140325" y="4251325"/>
          <p14:tracePt t="34895" x="5260975" y="4251325"/>
          <p14:tracePt t="34905" x="5383213" y="4238625"/>
          <p14:tracePt t="34911" x="5468938" y="4238625"/>
          <p14:tracePt t="34921" x="5529263" y="4238625"/>
          <p14:tracePt t="34927" x="5578475" y="4227513"/>
          <p14:tracePt t="34936" x="5602288" y="4227513"/>
          <p14:tracePt t="34943" x="5627688" y="4227513"/>
          <p14:tracePt t="34952" x="5638800" y="4227513"/>
          <p14:tracePt t="46464" x="5627688" y="4227513"/>
          <p14:tracePt t="46471" x="5554663" y="4238625"/>
          <p14:tracePt t="46480" x="5432425" y="4311650"/>
          <p14:tracePt t="46489" x="5297488" y="4410075"/>
          <p14:tracePt t="46496" x="5187950" y="4506913"/>
          <p14:tracePt t="46506" x="5054600" y="4603750"/>
          <p14:tracePt t="46512" x="4968875" y="4689475"/>
          <p14:tracePt t="46522" x="4872038" y="4751388"/>
          <p14:tracePt t="46527" x="4775200" y="4799013"/>
          <p14:tracePt t="46538" x="4702175" y="4848225"/>
          <p14:tracePt t="46543" x="4640263" y="4897438"/>
          <p14:tracePt t="46554" x="4554538" y="4957763"/>
          <p14:tracePt t="46559" x="4457700" y="5006975"/>
          <p14:tracePt t="46569" x="4371975" y="5091113"/>
          <p14:tracePt t="46575" x="4262438" y="5153025"/>
          <p14:tracePt t="46583" x="4129088" y="5226050"/>
          <p14:tracePt t="46591" x="4006850" y="5322888"/>
          <p14:tracePt t="46599" x="3824288" y="5457825"/>
          <p14:tracePt t="46607" x="3568700" y="5578475"/>
          <p14:tracePt t="46616" x="3263900" y="5700713"/>
          <p14:tracePt t="46624" x="2886075" y="5846763"/>
          <p14:tracePt t="46633" x="2582863" y="5981700"/>
          <p14:tracePt t="46640" x="2289175" y="6115050"/>
          <p14:tracePt t="46649" x="2022475" y="6224588"/>
          <p14:tracePt t="46656" x="1839913" y="6297613"/>
          <p14:tracePt t="46665" x="1681163" y="6321425"/>
          <p14:tracePt t="46671" x="1558925" y="6370638"/>
          <p14:tracePt t="46680" x="1473200" y="6383338"/>
          <p14:tracePt t="46690" x="1425575" y="6383338"/>
          <p14:tracePt t="46696" x="1412875" y="6383338"/>
          <p14:tracePt t="46792" x="1400175" y="6383338"/>
          <p14:tracePt t="46808" x="1389063" y="6370638"/>
          <p14:tracePt t="46824" x="1389063" y="6357938"/>
          <p14:tracePt t="46839" x="1389063" y="6334125"/>
          <p14:tracePt t="46848" x="1389063" y="6321425"/>
          <p14:tracePt t="46865" x="1389063" y="6297613"/>
          <p14:tracePt t="46873" x="1389063" y="6284913"/>
          <p14:tracePt t="46879" x="1389063" y="6237288"/>
          <p14:tracePt t="46887" x="1400175" y="6188075"/>
          <p14:tracePt t="46895" x="1425575" y="6151563"/>
          <p14:tracePt t="46903" x="1473200" y="6091238"/>
          <p14:tracePt t="46910" x="1535113" y="6018213"/>
          <p14:tracePt t="46930" x="1692275" y="5907088"/>
          <p14:tracePt t="46936" x="1790700" y="5846763"/>
          <p14:tracePt t="46943" x="1887538" y="5773738"/>
          <p14:tracePt t="46953" x="1973263" y="5737225"/>
          <p14:tracePt t="46959" x="2070100" y="5676900"/>
          <p14:tracePt t="46969" x="2143125" y="5614988"/>
          <p14:tracePt t="46975" x="2228850" y="5578475"/>
          <p14:tracePt t="46985" x="2301875" y="5554663"/>
          <p14:tracePt t="46990" x="2338388" y="5518150"/>
          <p14:tracePt t="46998" x="2387600" y="5481638"/>
          <p14:tracePt t="47006" x="2435225" y="5457825"/>
          <p14:tracePt t="47014" x="2484438" y="5432425"/>
          <p14:tracePt t="47022" x="2533650" y="5408613"/>
          <p14:tracePt t="47030" x="2570163" y="5384800"/>
          <p14:tracePt t="47038" x="2593975" y="5372100"/>
          <p14:tracePt t="47047" x="2619375" y="5348288"/>
          <p14:tracePt t="47055" x="2643188" y="5335588"/>
          <p14:tracePt t="47066" x="2679700" y="5335588"/>
          <p14:tracePt t="47072" x="2740025" y="5322888"/>
          <p14:tracePt t="47082" x="2776538" y="5311775"/>
          <p14:tracePt t="47087" x="2813050" y="5299075"/>
          <p14:tracePt t="47096" x="2849563" y="5299075"/>
          <p14:tracePt t="47106" x="2874963" y="5286375"/>
          <p14:tracePt t="47111" x="2911475" y="5273675"/>
          <p14:tracePt t="47122" x="2935288" y="5273675"/>
          <p14:tracePt t="47127" x="2959100" y="5262563"/>
          <p14:tracePt t="47146" x="3021013" y="5249863"/>
          <p14:tracePt t="47153" x="3044825" y="5249863"/>
          <p14:tracePt t="47159" x="3081338" y="5237163"/>
          <p14:tracePt t="47169" x="3105150" y="5213350"/>
          <p14:tracePt t="47174" x="3141663" y="5213350"/>
          <p14:tracePt t="47184" x="3167063" y="5213350"/>
          <p14:tracePt t="47190" x="3178175" y="5213350"/>
          <p14:tracePt t="47201" x="3203575" y="5189538"/>
          <p14:tracePt t="47207" x="3227388" y="5189538"/>
          <p14:tracePt t="47216" x="3252788" y="5189538"/>
          <p14:tracePt t="47223" x="3263900" y="5189538"/>
          <p14:tracePt t="47233" x="3289300" y="5176838"/>
          <p14:tracePt t="47239" x="3313113" y="5176838"/>
          <p14:tracePt t="47250" x="3325813" y="5164138"/>
          <p14:tracePt t="47257" x="3336925" y="5164138"/>
          <p14:tracePt t="47264" x="3362325" y="5153025"/>
          <p14:tracePt t="47273" x="3386138" y="5153025"/>
          <p14:tracePt t="47280" x="3409950" y="5140325"/>
          <p14:tracePt t="47289" x="3422650" y="5127625"/>
          <p14:tracePt t="47294" x="3435350" y="5127625"/>
          <p14:tracePt t="47302" x="3435350" y="5116513"/>
          <p14:tracePt t="47311" x="3446463" y="5116513"/>
          <p14:tracePt t="47319" x="3459163" y="5103813"/>
          <p14:tracePt t="72488" x="3446463" y="5103813"/>
          <p14:tracePt t="72504" x="3386138" y="5213350"/>
          <p14:tracePt t="72512" x="3227388" y="5445125"/>
          <p14:tracePt t="72521" x="3044825" y="5797550"/>
          <p14:tracePt t="72526" x="2886075" y="6115050"/>
          <p14:tracePt t="72534" x="2716213" y="6370638"/>
          <p14:tracePt t="72543" x="2570163" y="6662738"/>
          <p14:tracePt t="73024" x="5127625" y="6565900"/>
          <p14:tracePt t="73030" x="5602288" y="6334125"/>
          <p14:tracePt t="73039" x="5992813" y="6115050"/>
          <p14:tracePt t="73049" x="6321425" y="5919788"/>
          <p14:tracePt t="73055" x="6613525" y="5713413"/>
          <p14:tracePt t="73063" x="6858000" y="5530850"/>
          <p14:tracePt t="73071" x="7004050" y="5421313"/>
          <p14:tracePt t="73080" x="7124700" y="5322888"/>
          <p14:tracePt t="73086" x="7246938" y="5213350"/>
          <p14:tracePt t="73095" x="7332663" y="5140325"/>
          <p14:tracePt t="73102" x="7405688" y="5067300"/>
          <p14:tracePt t="73112" x="7489825" y="4981575"/>
          <p14:tracePt t="73120" x="7551738" y="4908550"/>
          <p14:tracePt t="73127" x="7612063" y="4835525"/>
          <p14:tracePt t="73137" x="7648575" y="4787900"/>
          <p14:tracePt t="73143" x="7697788" y="4762500"/>
          <p14:tracePt t="73153" x="7734300" y="4725988"/>
          <p14:tracePt t="73159" x="7783513" y="4702175"/>
          <p14:tracePt t="73170" x="7807325" y="4678363"/>
          <p14:tracePt t="73175" x="7831138" y="4665663"/>
          <p14:tracePt t="73185" x="7843838" y="4665663"/>
          <p14:tracePt t="73191" x="7843838" y="4652963"/>
          <p14:tracePt t="116639" x="7856538" y="4652963"/>
          <p14:tracePt t="116647" x="7843838" y="4640263"/>
          <p14:tracePt t="116655" x="7710488" y="4579938"/>
          <p14:tracePt t="116663" x="7466013" y="4470400"/>
          <p14:tracePt t="116671" x="7137400" y="4287838"/>
          <p14:tracePt t="116680" x="6894513" y="4178300"/>
          <p14:tracePt t="116687" x="6686550" y="4092575"/>
          <p14:tracePt t="116697" x="6480175" y="4032250"/>
          <p14:tracePt t="116704" x="6284913" y="3970338"/>
          <p14:tracePt t="116713" x="6053138" y="3910013"/>
          <p14:tracePt t="116719" x="5810250" y="3824288"/>
          <p14:tracePt t="116730" x="5505450" y="3703638"/>
          <p14:tracePt t="116737" x="5164138" y="3605213"/>
          <p14:tracePt t="116745" x="4895850" y="3495675"/>
          <p14:tracePt t="116750" x="4543425" y="3349625"/>
          <p14:tracePt t="116759" x="4178300" y="3227388"/>
          <p14:tracePt t="116766" x="3727450" y="3008313"/>
          <p14:tracePt t="116775" x="3313113" y="2765425"/>
          <p14:tracePt t="116783" x="2922588" y="2570163"/>
          <p14:tracePt t="116791" x="2546350" y="2374900"/>
          <p14:tracePt t="116799" x="2252663" y="2205038"/>
          <p14:tracePt t="116808" x="2070100" y="2132013"/>
          <p14:tracePt t="116817" x="1949450" y="2046288"/>
          <p14:tracePt t="116824" x="1827213" y="1985963"/>
          <p14:tracePt t="116833" x="1765300" y="1936750"/>
          <p14:tracePt t="116840" x="1728788" y="1851025"/>
          <p14:tracePt t="116847" x="1704975" y="1741488"/>
          <p14:tracePt t="116855" x="1692275" y="1644650"/>
          <p14:tracePt t="116863" x="1692275" y="1522413"/>
          <p14:tracePt t="116871" x="1741488" y="1400175"/>
          <p14:tracePt t="116879" x="1851025" y="1254125"/>
          <p14:tracePt t="116889" x="1985963" y="1060450"/>
          <p14:tracePt t="116895" x="2058988" y="950913"/>
          <p14:tracePt t="116902" x="2106613" y="876300"/>
          <p14:tracePt t="116911" x="2179638" y="803275"/>
          <p14:tracePt t="116928" x="2314575" y="730250"/>
          <p14:tracePt t="116935" x="2338388" y="730250"/>
          <p14:tracePt t="116944" x="2424113" y="719138"/>
          <p14:tracePt t="116951" x="2557463" y="669925"/>
          <p14:tracePt t="116959" x="2619375" y="669925"/>
          <p14:tracePt t="116967" x="2630488" y="669925"/>
          <p14:tracePt t="116975" x="2667000" y="669925"/>
          <p14:tracePt t="116982" x="2703513" y="693738"/>
          <p14:tracePt t="116990" x="2716213" y="693738"/>
          <p14:tracePt t="117000" x="2740025" y="706438"/>
          <p14:tracePt t="117006" x="2765425" y="706438"/>
          <p14:tracePt t="117016" x="2789238" y="706438"/>
          <p14:tracePt t="117096" x="2789238" y="719138"/>
          <p14:tracePt t="117119" x="2801938" y="719138"/>
          <p14:tracePt t="117128" x="2825750" y="719138"/>
          <p14:tracePt t="117136" x="2874963" y="730250"/>
          <p14:tracePt t="117145" x="2898775" y="730250"/>
          <p14:tracePt t="117153" x="2947988" y="730250"/>
          <p14:tracePt t="117160" x="3021013" y="730250"/>
          <p14:tracePt t="117169" x="3105150" y="730250"/>
          <p14:tracePt t="117176" x="3178175" y="730250"/>
          <p14:tracePt t="117184" x="3214688" y="706438"/>
          <p14:tracePt t="117191" x="3240088" y="693738"/>
          <p14:tracePt t="117201" x="3325813" y="646113"/>
          <p14:tracePt t="117207" x="3446463" y="560388"/>
          <p14:tracePt t="117218" x="3568700" y="487363"/>
          <p14:tracePt t="117223" x="3690938" y="401638"/>
          <p14:tracePt t="117234" x="3811588" y="341313"/>
          <p14:tracePt t="117240" x="3933825" y="268288"/>
          <p14:tracePt t="117249" x="4032250" y="219075"/>
          <p14:tracePt t="117255" x="4152900" y="182563"/>
          <p14:tracePt t="117262" x="4275138" y="109538"/>
          <p14:tracePt t="117271" x="4397375" y="36513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9C8F3C-B27B-417F-86C3-9235A5B8C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784F65-E96B-4855-807F-172B95574AD7}"/>
              </a:ext>
            </a:extLst>
          </p:cNvPr>
          <p:cNvSpPr txBox="1"/>
          <p:nvPr/>
        </p:nvSpPr>
        <p:spPr>
          <a:xfrm>
            <a:off x="511126" y="1111347"/>
            <a:ext cx="111697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Thanks to stay with me.</a:t>
            </a:r>
          </a:p>
        </p:txBody>
      </p:sp>
    </p:spTree>
    <p:extLst>
      <p:ext uri="{BB962C8B-B14F-4D97-AF65-F5344CB8AC3E}">
        <p14:creationId xmlns:p14="http://schemas.microsoft.com/office/powerpoint/2010/main" val="78044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Arial Narrow</vt:lpstr>
      <vt:lpstr>Bahnschrift SemiBold</vt:lpstr>
      <vt:lpstr>Calibri</vt:lpstr>
      <vt:lpstr>Calibri Light</vt:lpstr>
      <vt:lpstr>Franklin Gothic Demi</vt:lpstr>
      <vt:lpstr>Wingdings</vt:lpstr>
      <vt:lpstr>Office Theme</vt:lpstr>
      <vt:lpstr>Revised Syllabus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Revised Syllabus</dc:title>
  <dc:creator>Md. Anisul</dc:creator>
  <cp:lastModifiedBy>Md. Anisul</cp:lastModifiedBy>
  <cp:revision>12</cp:revision>
  <dcterms:created xsi:type="dcterms:W3CDTF">2022-02-17T12:25:29Z</dcterms:created>
  <dcterms:modified xsi:type="dcterms:W3CDTF">2022-03-03T16:04:14Z</dcterms:modified>
</cp:coreProperties>
</file>