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8" r:id="rId12"/>
    <p:sldId id="276" r:id="rId13"/>
    <p:sldId id="275" r:id="rId14"/>
    <p:sldId id="269" r:id="rId15"/>
    <p:sldId id="270" r:id="rId16"/>
    <p:sldId id="271" r:id="rId17"/>
    <p:sldId id="277" r:id="rId18"/>
    <p:sldId id="258" r:id="rId19"/>
    <p:sldId id="272" r:id="rId20"/>
    <p:sldId id="273" r:id="rId21"/>
    <p:sldId id="274" r:id="rId22"/>
    <p:sldId id="279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A37E-F56E-4682-A7E8-361A79D465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56159-CD5B-4ACE-94AB-B59963D3F49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১।অনুমোদনের মাধ্যমে,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A025A1-B0CD-4B7E-A782-3D0178B39820}" type="parTrans" cxnId="{4C04BA07-BE1E-4EBD-B36D-119631C31B5A}">
      <dgm:prSet/>
      <dgm:spPr/>
      <dgm:t>
        <a:bodyPr/>
        <a:lstStyle/>
        <a:p>
          <a:endParaRPr lang="en-US"/>
        </a:p>
      </dgm:t>
    </dgm:pt>
    <dgm:pt modelId="{CC5C256F-CCA6-4A38-AD65-19E8F3C4E9CA}" type="sibTrans" cxnId="{4C04BA07-BE1E-4EBD-B36D-119631C31B5A}">
      <dgm:prSet/>
      <dgm:spPr/>
      <dgm:t>
        <a:bodyPr/>
        <a:lstStyle/>
        <a:p>
          <a:endParaRPr lang="en-US"/>
        </a:p>
      </dgm:t>
    </dgm:pt>
    <dgm:pt modelId="{3F08B63A-4484-48FA-BCE4-21E87387B1A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আলাপ-আলোচনার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মাধ্যমে,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0ED002-9BDD-4BF0-AEA6-7991981EE9E3}" type="parTrans" cxnId="{FE82D5FE-65DD-4F28-B165-99A1C172BA58}">
      <dgm:prSet/>
      <dgm:spPr/>
      <dgm:t>
        <a:bodyPr/>
        <a:lstStyle/>
        <a:p>
          <a:endParaRPr lang="en-US"/>
        </a:p>
      </dgm:t>
    </dgm:pt>
    <dgm:pt modelId="{C59CA9A1-72F0-4661-8130-D5607F18093F}" type="sibTrans" cxnId="{FE82D5FE-65DD-4F28-B165-99A1C172BA58}">
      <dgm:prSet/>
      <dgm:spPr/>
      <dgm:t>
        <a:bodyPr/>
        <a:lstStyle/>
        <a:p>
          <a:endParaRPr lang="en-US"/>
        </a:p>
      </dgm:t>
    </dgm:pt>
    <dgm:pt modelId="{88372131-5733-4F2D-A611-072C4F95881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৩।বিল্পবের মাধ্যমে,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8D1D52-4D8B-4E6C-855D-A28891910577}" type="parTrans" cxnId="{5742A3F2-7B3B-4772-870A-94C3A519A144}">
      <dgm:prSet/>
      <dgm:spPr/>
      <dgm:t>
        <a:bodyPr/>
        <a:lstStyle/>
        <a:p>
          <a:endParaRPr lang="en-US"/>
        </a:p>
      </dgm:t>
    </dgm:pt>
    <dgm:pt modelId="{634C8DAC-E9E4-42E8-ACAB-81EFFCC6CFD0}" type="sibTrans" cxnId="{5742A3F2-7B3B-4772-870A-94C3A519A144}">
      <dgm:prSet/>
      <dgm:spPr/>
      <dgm:t>
        <a:bodyPr/>
        <a:lstStyle/>
        <a:p>
          <a:endParaRPr lang="en-US"/>
        </a:p>
      </dgm:t>
    </dgm:pt>
    <dgm:pt modelId="{CD5663DF-46FF-4260-B7D1-D2AF9EECCA0B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৪।ক্রমবির্বতনের মাধ্যমে,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274FB-98E7-4E04-85B3-ED35C545BEDF}" type="parTrans" cxnId="{47F9A063-6D50-486C-A2FC-BB12607A61DB}">
      <dgm:prSet/>
      <dgm:spPr/>
      <dgm:t>
        <a:bodyPr/>
        <a:lstStyle/>
        <a:p>
          <a:endParaRPr lang="en-US"/>
        </a:p>
      </dgm:t>
    </dgm:pt>
    <dgm:pt modelId="{5F26DD95-1B21-40A0-BD90-4C6AC32CDC79}" type="sibTrans" cxnId="{47F9A063-6D50-486C-A2FC-BB12607A61DB}">
      <dgm:prSet/>
      <dgm:spPr/>
      <dgm:t>
        <a:bodyPr/>
        <a:lstStyle/>
        <a:p>
          <a:endParaRPr lang="en-US"/>
        </a:p>
      </dgm:t>
    </dgm:pt>
    <dgm:pt modelId="{43C89991-736B-48E2-8BC0-2EE66468E8FD}" type="pres">
      <dgm:prSet presAssocID="{2412A37E-F56E-4682-A7E8-361A79D465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1C558-9A85-4EAD-8DBE-FE7DCC8835A7}" type="pres">
      <dgm:prSet presAssocID="{65356159-CD5B-4ACE-94AB-B59963D3F491}" presName="node" presStyleLbl="node1" presStyleIdx="0" presStyleCnt="4" custLinFactNeighborX="-15096" custLinFactNeighborY="3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AA85-909D-438C-B329-61713951FD11}" type="pres">
      <dgm:prSet presAssocID="{CC5C256F-CCA6-4A38-AD65-19E8F3C4E9CA}" presName="sibTrans" presStyleCnt="0"/>
      <dgm:spPr/>
    </dgm:pt>
    <dgm:pt modelId="{B16DCFA2-7BCA-45A6-9DEC-2A20985FFCF2}" type="pres">
      <dgm:prSet presAssocID="{3F08B63A-4484-48FA-BCE4-21E87387B1AB}" presName="node" presStyleLbl="node1" presStyleIdx="1" presStyleCnt="4" custLinFactNeighborX="19948" custLinFactNeighborY="-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E5A04-906B-4D42-905C-90F521994F6B}" type="pres">
      <dgm:prSet presAssocID="{C59CA9A1-72F0-4661-8130-D5607F18093F}" presName="sibTrans" presStyleCnt="0"/>
      <dgm:spPr/>
    </dgm:pt>
    <dgm:pt modelId="{02B588B2-2118-4048-9DA2-C8DFF7F49BC4}" type="pres">
      <dgm:prSet presAssocID="{88372131-5733-4F2D-A611-072C4F958818}" presName="node" presStyleLbl="node1" presStyleIdx="2" presStyleCnt="4" custLinFactNeighborX="-15365" custLinFactNeighborY="-4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8B1E3-B9A8-463C-93F4-FF0B362685F1}" type="pres">
      <dgm:prSet presAssocID="{634C8DAC-E9E4-42E8-ACAB-81EFFCC6CFD0}" presName="sibTrans" presStyleCnt="0"/>
      <dgm:spPr/>
    </dgm:pt>
    <dgm:pt modelId="{33D109DC-C7F7-439F-A32A-21F8B49C8560}" type="pres">
      <dgm:prSet presAssocID="{CD5663DF-46FF-4260-B7D1-D2AF9EECCA0B}" presName="node" presStyleLbl="node1" presStyleIdx="3" presStyleCnt="4" custLinFactNeighborX="19678" custLinFactNeighborY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4BA07-BE1E-4EBD-B36D-119631C31B5A}" srcId="{2412A37E-F56E-4682-A7E8-361A79D465AB}" destId="{65356159-CD5B-4ACE-94AB-B59963D3F491}" srcOrd="0" destOrd="0" parTransId="{89A025A1-B0CD-4B7E-A782-3D0178B39820}" sibTransId="{CC5C256F-CCA6-4A38-AD65-19E8F3C4E9CA}"/>
    <dgm:cxn modelId="{D7B7F215-6291-4150-B0A8-BBEDD842D535}" type="presOf" srcId="{2412A37E-F56E-4682-A7E8-361A79D465AB}" destId="{43C89991-736B-48E2-8BC0-2EE66468E8FD}" srcOrd="0" destOrd="0" presId="urn:microsoft.com/office/officeart/2005/8/layout/default"/>
    <dgm:cxn modelId="{5742A3F2-7B3B-4772-870A-94C3A519A144}" srcId="{2412A37E-F56E-4682-A7E8-361A79D465AB}" destId="{88372131-5733-4F2D-A611-072C4F958818}" srcOrd="2" destOrd="0" parTransId="{F48D1D52-4D8B-4E6C-855D-A28891910577}" sibTransId="{634C8DAC-E9E4-42E8-ACAB-81EFFCC6CFD0}"/>
    <dgm:cxn modelId="{220FFE2D-D9EE-42DD-AC27-30500F4907C4}" type="presOf" srcId="{CD5663DF-46FF-4260-B7D1-D2AF9EECCA0B}" destId="{33D109DC-C7F7-439F-A32A-21F8B49C8560}" srcOrd="0" destOrd="0" presId="urn:microsoft.com/office/officeart/2005/8/layout/default"/>
    <dgm:cxn modelId="{FE82D5FE-65DD-4F28-B165-99A1C172BA58}" srcId="{2412A37E-F56E-4682-A7E8-361A79D465AB}" destId="{3F08B63A-4484-48FA-BCE4-21E87387B1AB}" srcOrd="1" destOrd="0" parTransId="{000ED002-9BDD-4BF0-AEA6-7991981EE9E3}" sibTransId="{C59CA9A1-72F0-4661-8130-D5607F18093F}"/>
    <dgm:cxn modelId="{785AFEE5-8424-4904-B827-0858CA975B77}" type="presOf" srcId="{65356159-CD5B-4ACE-94AB-B59963D3F491}" destId="{3391C558-9A85-4EAD-8DBE-FE7DCC8835A7}" srcOrd="0" destOrd="0" presId="urn:microsoft.com/office/officeart/2005/8/layout/default"/>
    <dgm:cxn modelId="{47F9A063-6D50-486C-A2FC-BB12607A61DB}" srcId="{2412A37E-F56E-4682-A7E8-361A79D465AB}" destId="{CD5663DF-46FF-4260-B7D1-D2AF9EECCA0B}" srcOrd="3" destOrd="0" parTransId="{BBB274FB-98E7-4E04-85B3-ED35C545BEDF}" sibTransId="{5F26DD95-1B21-40A0-BD90-4C6AC32CDC79}"/>
    <dgm:cxn modelId="{3D8B864E-619B-4056-99B5-D3D37671F4EC}" type="presOf" srcId="{88372131-5733-4F2D-A611-072C4F958818}" destId="{02B588B2-2118-4048-9DA2-C8DFF7F49BC4}" srcOrd="0" destOrd="0" presId="urn:microsoft.com/office/officeart/2005/8/layout/default"/>
    <dgm:cxn modelId="{5EA27635-B97C-4062-8530-1FC6F737F93C}" type="presOf" srcId="{3F08B63A-4484-48FA-BCE4-21E87387B1AB}" destId="{B16DCFA2-7BCA-45A6-9DEC-2A20985FFCF2}" srcOrd="0" destOrd="0" presId="urn:microsoft.com/office/officeart/2005/8/layout/default"/>
    <dgm:cxn modelId="{FFBF75D8-D285-4CBA-A5E1-E6AFA0AA55DC}" type="presParOf" srcId="{43C89991-736B-48E2-8BC0-2EE66468E8FD}" destId="{3391C558-9A85-4EAD-8DBE-FE7DCC8835A7}" srcOrd="0" destOrd="0" presId="urn:microsoft.com/office/officeart/2005/8/layout/default"/>
    <dgm:cxn modelId="{8931A1DB-045C-46FD-8E65-398A4FEE1E92}" type="presParOf" srcId="{43C89991-736B-48E2-8BC0-2EE66468E8FD}" destId="{A574AA85-909D-438C-B329-61713951FD11}" srcOrd="1" destOrd="0" presId="urn:microsoft.com/office/officeart/2005/8/layout/default"/>
    <dgm:cxn modelId="{46690483-00C0-418B-85E3-CEA42E345A6C}" type="presParOf" srcId="{43C89991-736B-48E2-8BC0-2EE66468E8FD}" destId="{B16DCFA2-7BCA-45A6-9DEC-2A20985FFCF2}" srcOrd="2" destOrd="0" presId="urn:microsoft.com/office/officeart/2005/8/layout/default"/>
    <dgm:cxn modelId="{02FE52A4-E1DD-4039-9C89-3A20307537C0}" type="presParOf" srcId="{43C89991-736B-48E2-8BC0-2EE66468E8FD}" destId="{E8BE5A04-906B-4D42-905C-90F521994F6B}" srcOrd="3" destOrd="0" presId="urn:microsoft.com/office/officeart/2005/8/layout/default"/>
    <dgm:cxn modelId="{F6D75C00-05C5-4055-AE5B-0D70D86BF029}" type="presParOf" srcId="{43C89991-736B-48E2-8BC0-2EE66468E8FD}" destId="{02B588B2-2118-4048-9DA2-C8DFF7F49BC4}" srcOrd="4" destOrd="0" presId="urn:microsoft.com/office/officeart/2005/8/layout/default"/>
    <dgm:cxn modelId="{88855B1A-9805-4AE7-8CC3-87EDFC7D0316}" type="presParOf" srcId="{43C89991-736B-48E2-8BC0-2EE66468E8FD}" destId="{96D8B1E3-B9A8-463C-93F4-FF0B362685F1}" srcOrd="5" destOrd="0" presId="urn:microsoft.com/office/officeart/2005/8/layout/default"/>
    <dgm:cxn modelId="{D7383019-1294-48B0-9161-10F2A40EC709}" type="presParOf" srcId="{43C89991-736B-48E2-8BC0-2EE66468E8FD}" destId="{33D109DC-C7F7-439F-A32A-21F8B49C856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12EE1-E8EF-44F1-9348-1DA331F89CF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FB5DD-05A2-4FC3-9ACC-52774ACCA76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সুস্পর্ষ্ট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982EB-8391-4A01-92E3-81ACEC5EB99C}" type="parTrans" cxnId="{B537BDF5-A97B-490A-AA34-19B03BCE3476}">
      <dgm:prSet/>
      <dgm:spPr/>
      <dgm:t>
        <a:bodyPr/>
        <a:lstStyle/>
        <a:p>
          <a:endParaRPr lang="en-US"/>
        </a:p>
      </dgm:t>
    </dgm:pt>
    <dgm:pt modelId="{39BB92BC-B826-4F1C-BB14-446F1D059E92}" type="sibTrans" cxnId="{B537BDF5-A97B-490A-AA34-19B03BCE3476}">
      <dgm:prSet/>
      <dgm:spPr/>
      <dgm:t>
        <a:bodyPr/>
        <a:lstStyle/>
        <a:p>
          <a:endParaRPr lang="en-US"/>
        </a:p>
      </dgm:t>
    </dgm:pt>
    <dgm:pt modelId="{3C179A26-07D3-46B0-AFC4-2387F49A5D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5A0699-3065-43CC-A885-BA1280D6600E}" type="parTrans" cxnId="{3DC36846-B156-4CFB-8971-831B1C4B512D}">
      <dgm:prSet/>
      <dgm:spPr/>
      <dgm:t>
        <a:bodyPr/>
        <a:lstStyle/>
        <a:p>
          <a:endParaRPr lang="en-US"/>
        </a:p>
      </dgm:t>
    </dgm:pt>
    <dgm:pt modelId="{8F78F194-77FD-46C5-90ED-CDC738D1F16D}" type="sibTrans" cxnId="{3DC36846-B156-4CFB-8971-831B1C4B512D}">
      <dgm:prSet/>
      <dgm:spPr/>
      <dgm:t>
        <a:bodyPr/>
        <a:lstStyle/>
        <a:p>
          <a:endParaRPr lang="en-US"/>
        </a:p>
      </dgm:t>
    </dgm:pt>
    <dgm:pt modelId="{EB08670E-BC4C-437C-81AD-998254FF312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531E80-E475-4546-86D7-C266E464E5ED}" type="parTrans" cxnId="{4939443D-C9B5-4ABA-A4D3-293C9B5D1CD8}">
      <dgm:prSet/>
      <dgm:spPr/>
      <dgm:t>
        <a:bodyPr/>
        <a:lstStyle/>
        <a:p>
          <a:endParaRPr lang="en-US"/>
        </a:p>
      </dgm:t>
    </dgm:pt>
    <dgm:pt modelId="{7F6284C8-62AE-4CD3-A5D7-549D3D7962F1}" type="sibTrans" cxnId="{4939443D-C9B5-4ABA-A4D3-293C9B5D1CD8}">
      <dgm:prSet/>
      <dgm:spPr/>
      <dgm:t>
        <a:bodyPr/>
        <a:lstStyle/>
        <a:p>
          <a:endParaRPr lang="en-US"/>
        </a:p>
      </dgm:t>
    </dgm:pt>
    <dgm:pt modelId="{B64687A7-63D6-4A8A-81B8-15CEBDB825D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জনমতের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প্রতিফলন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781D4-64A1-41B4-87CF-A852AA069AE6}" type="parTrans" cxnId="{9C6B3143-A17D-47AB-BCAE-6DD053ADE541}">
      <dgm:prSet/>
      <dgm:spPr/>
      <dgm:t>
        <a:bodyPr/>
        <a:lstStyle/>
        <a:p>
          <a:endParaRPr lang="en-US"/>
        </a:p>
      </dgm:t>
    </dgm:pt>
    <dgm:pt modelId="{2DC8211C-8630-4037-A4EF-AD282E111CB0}" type="sibTrans" cxnId="{9C6B3143-A17D-47AB-BCAE-6DD053ADE541}">
      <dgm:prSet/>
      <dgm:spPr/>
      <dgm:t>
        <a:bodyPr/>
        <a:lstStyle/>
        <a:p>
          <a:endParaRPr lang="en-US"/>
        </a:p>
      </dgm:t>
    </dgm:pt>
    <dgm:pt modelId="{EF3F7DFB-DEE2-4318-ABF5-126616BFA853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7939F7-9BA4-44E1-95A3-5BB9F8C6E480}" type="parTrans" cxnId="{D9A25698-E653-490C-8762-07784DD72CA7}">
      <dgm:prSet/>
      <dgm:spPr/>
      <dgm:t>
        <a:bodyPr/>
        <a:lstStyle/>
        <a:p>
          <a:endParaRPr lang="en-US"/>
        </a:p>
      </dgm:t>
    </dgm:pt>
    <dgm:pt modelId="{1CB5851F-6410-40EC-AB54-B074B71DE1DB}" type="sibTrans" cxnId="{D9A25698-E653-490C-8762-07784DD72CA7}">
      <dgm:prSet/>
      <dgm:spPr/>
      <dgm:t>
        <a:bodyPr/>
        <a:lstStyle/>
        <a:p>
          <a:endParaRPr lang="en-US"/>
        </a:p>
      </dgm:t>
    </dgm:pt>
    <dgm:pt modelId="{8E7C9FAD-A245-4B98-B658-279DB13D3A3F}" type="pres">
      <dgm:prSet presAssocID="{0AE12EE1-E8EF-44F1-9348-1DA331F89C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CB51D-7B22-40D4-AF31-606EA5F700BA}" type="pres">
      <dgm:prSet presAssocID="{0AE12EE1-E8EF-44F1-9348-1DA331F89CF9}" presName="cycle" presStyleCnt="0"/>
      <dgm:spPr/>
    </dgm:pt>
    <dgm:pt modelId="{05A6618A-FFE6-41E7-8526-5E94BA58EC52}" type="pres">
      <dgm:prSet presAssocID="{F63FB5DD-05A2-4FC3-9ACC-52774ACCA76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03597-C651-496E-B883-12FEA5086AB3}" type="pres">
      <dgm:prSet presAssocID="{39BB92BC-B826-4F1C-BB14-446F1D059E9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2ADF1CF-E919-4127-9D46-506E0B508ACC}" type="pres">
      <dgm:prSet presAssocID="{3C179A26-07D3-46B0-AFC4-2387F49A5D89}" presName="nodeFollowingNodes" presStyleLbl="node1" presStyleIdx="1" presStyleCnt="5" custRadScaleRad="126634" custRadScaleInc="6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089E4-6071-4FF8-AF37-CF297F60952D}" type="pres">
      <dgm:prSet presAssocID="{EB08670E-BC4C-437C-81AD-998254FF3122}" presName="nodeFollowingNodes" presStyleLbl="node1" presStyleIdx="2" presStyleCnt="5" custRadScaleRad="145014" custRadScaleInc="-3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855-0509-405B-B5A6-19B5398B78E3}" type="pres">
      <dgm:prSet presAssocID="{B64687A7-63D6-4A8A-81B8-15CEBDB825D4}" presName="nodeFollowingNodes" presStyleLbl="node1" presStyleIdx="3" presStyleCnt="5" custRadScaleRad="146336" custRadScaleInc="3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0AEB1-013A-4965-80F4-6234AC34FF88}" type="pres">
      <dgm:prSet presAssocID="{EF3F7DFB-DEE2-4318-ABF5-126616BFA853}" presName="nodeFollowingNodes" presStyleLbl="node1" presStyleIdx="4" presStyleCnt="5" custRadScaleRad="131135" custRadScaleInc="-7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DB0EF-ACCF-43F7-B07D-1D6D84A1FA70}" type="presOf" srcId="{39BB92BC-B826-4F1C-BB14-446F1D059E92}" destId="{AE503597-C651-496E-B883-12FEA5086AB3}" srcOrd="0" destOrd="0" presId="urn:microsoft.com/office/officeart/2005/8/layout/cycle3"/>
    <dgm:cxn modelId="{AC6992EA-172C-4A70-99F5-2BD24216744F}" type="presOf" srcId="{3C179A26-07D3-46B0-AFC4-2387F49A5D89}" destId="{92ADF1CF-E919-4127-9D46-506E0B508ACC}" srcOrd="0" destOrd="0" presId="urn:microsoft.com/office/officeart/2005/8/layout/cycle3"/>
    <dgm:cxn modelId="{C13A7D48-54C5-4319-8153-A5C4216832A1}" type="presOf" srcId="{EB08670E-BC4C-437C-81AD-998254FF3122}" destId="{E46089E4-6071-4FF8-AF37-CF297F60952D}" srcOrd="0" destOrd="0" presId="urn:microsoft.com/office/officeart/2005/8/layout/cycle3"/>
    <dgm:cxn modelId="{B537BDF5-A97B-490A-AA34-19B03BCE3476}" srcId="{0AE12EE1-E8EF-44F1-9348-1DA331F89CF9}" destId="{F63FB5DD-05A2-4FC3-9ACC-52774ACCA76A}" srcOrd="0" destOrd="0" parTransId="{3CD982EB-8391-4A01-92E3-81ACEC5EB99C}" sibTransId="{39BB92BC-B826-4F1C-BB14-446F1D059E92}"/>
    <dgm:cxn modelId="{57A8A5E3-C49E-40F9-B28C-1011A3AAA35F}" type="presOf" srcId="{F63FB5DD-05A2-4FC3-9ACC-52774ACCA76A}" destId="{05A6618A-FFE6-41E7-8526-5E94BA58EC52}" srcOrd="0" destOrd="0" presId="urn:microsoft.com/office/officeart/2005/8/layout/cycle3"/>
    <dgm:cxn modelId="{40BF4875-6759-42A9-BF84-DC9CC41ED622}" type="presOf" srcId="{B64687A7-63D6-4A8A-81B8-15CEBDB825D4}" destId="{338B0855-0509-405B-B5A6-19B5398B78E3}" srcOrd="0" destOrd="0" presId="urn:microsoft.com/office/officeart/2005/8/layout/cycle3"/>
    <dgm:cxn modelId="{812ABEEF-C400-413A-9AB9-F2DCC570AB42}" type="presOf" srcId="{0AE12EE1-E8EF-44F1-9348-1DA331F89CF9}" destId="{8E7C9FAD-A245-4B98-B658-279DB13D3A3F}" srcOrd="0" destOrd="0" presId="urn:microsoft.com/office/officeart/2005/8/layout/cycle3"/>
    <dgm:cxn modelId="{3DC36846-B156-4CFB-8971-831B1C4B512D}" srcId="{0AE12EE1-E8EF-44F1-9348-1DA331F89CF9}" destId="{3C179A26-07D3-46B0-AFC4-2387F49A5D89}" srcOrd="1" destOrd="0" parTransId="{9D5A0699-3065-43CC-A885-BA1280D6600E}" sibTransId="{8F78F194-77FD-46C5-90ED-CDC738D1F16D}"/>
    <dgm:cxn modelId="{9C6B3143-A17D-47AB-BCAE-6DD053ADE541}" srcId="{0AE12EE1-E8EF-44F1-9348-1DA331F89CF9}" destId="{B64687A7-63D6-4A8A-81B8-15CEBDB825D4}" srcOrd="3" destOrd="0" parTransId="{A8C781D4-64A1-41B4-87CF-A852AA069AE6}" sibTransId="{2DC8211C-8630-4037-A4EF-AD282E111CB0}"/>
    <dgm:cxn modelId="{D9A25698-E653-490C-8762-07784DD72CA7}" srcId="{0AE12EE1-E8EF-44F1-9348-1DA331F89CF9}" destId="{EF3F7DFB-DEE2-4318-ABF5-126616BFA853}" srcOrd="4" destOrd="0" parTransId="{127939F7-9BA4-44E1-95A3-5BB9F8C6E480}" sibTransId="{1CB5851F-6410-40EC-AB54-B074B71DE1DB}"/>
    <dgm:cxn modelId="{3C168B9E-4354-45E6-982C-863D85A127E4}" type="presOf" srcId="{EF3F7DFB-DEE2-4318-ABF5-126616BFA853}" destId="{DF70AEB1-013A-4965-80F4-6234AC34FF88}" srcOrd="0" destOrd="0" presId="urn:microsoft.com/office/officeart/2005/8/layout/cycle3"/>
    <dgm:cxn modelId="{4939443D-C9B5-4ABA-A4D3-293C9B5D1CD8}" srcId="{0AE12EE1-E8EF-44F1-9348-1DA331F89CF9}" destId="{EB08670E-BC4C-437C-81AD-998254FF3122}" srcOrd="2" destOrd="0" parTransId="{32531E80-E475-4546-86D7-C266E464E5ED}" sibTransId="{7F6284C8-62AE-4CD3-A5D7-549D3D7962F1}"/>
    <dgm:cxn modelId="{F4EE5B57-1DA9-4FDA-9E51-F8BC326B1F01}" type="presParOf" srcId="{8E7C9FAD-A245-4B98-B658-279DB13D3A3F}" destId="{609CB51D-7B22-40D4-AF31-606EA5F700BA}" srcOrd="0" destOrd="0" presId="urn:microsoft.com/office/officeart/2005/8/layout/cycle3"/>
    <dgm:cxn modelId="{4DB827AB-E557-4139-84DC-6EA834B7FD8F}" type="presParOf" srcId="{609CB51D-7B22-40D4-AF31-606EA5F700BA}" destId="{05A6618A-FFE6-41E7-8526-5E94BA58EC52}" srcOrd="0" destOrd="0" presId="urn:microsoft.com/office/officeart/2005/8/layout/cycle3"/>
    <dgm:cxn modelId="{9F060681-DC4C-4EDA-836F-2F5A3AB675AB}" type="presParOf" srcId="{609CB51D-7B22-40D4-AF31-606EA5F700BA}" destId="{AE503597-C651-496E-B883-12FEA5086AB3}" srcOrd="1" destOrd="0" presId="urn:microsoft.com/office/officeart/2005/8/layout/cycle3"/>
    <dgm:cxn modelId="{F55F8BA7-03E8-4624-9170-E7EF55DD400F}" type="presParOf" srcId="{609CB51D-7B22-40D4-AF31-606EA5F700BA}" destId="{92ADF1CF-E919-4127-9D46-506E0B508ACC}" srcOrd="2" destOrd="0" presId="urn:microsoft.com/office/officeart/2005/8/layout/cycle3"/>
    <dgm:cxn modelId="{CD93F076-F740-4406-9D46-BD546D25ED32}" type="presParOf" srcId="{609CB51D-7B22-40D4-AF31-606EA5F700BA}" destId="{E46089E4-6071-4FF8-AF37-CF297F60952D}" srcOrd="3" destOrd="0" presId="urn:microsoft.com/office/officeart/2005/8/layout/cycle3"/>
    <dgm:cxn modelId="{C03C623E-D524-484C-89D3-FACFD85C0000}" type="presParOf" srcId="{609CB51D-7B22-40D4-AF31-606EA5F700BA}" destId="{338B0855-0509-405B-B5A6-19B5398B78E3}" srcOrd="4" destOrd="0" presId="urn:microsoft.com/office/officeart/2005/8/layout/cycle3"/>
    <dgm:cxn modelId="{1F606BEF-9696-4C7C-8AD3-6757AB8BFCC7}" type="presParOf" srcId="{609CB51D-7B22-40D4-AF31-606EA5F700BA}" destId="{DF70AEB1-013A-4965-80F4-6234AC34FF8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34FB4-79A0-4FCA-8413-83A57B72A8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C71E6-357D-4976-98F0-AF7892472D0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করণের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05E623-9239-414A-B932-50001D3EEDE2}" type="parTrans" cxnId="{314EF6D6-5594-42F5-AA46-AE7008BE07F9}">
      <dgm:prSet/>
      <dgm:spPr/>
      <dgm:t>
        <a:bodyPr/>
        <a:lstStyle/>
        <a:p>
          <a:endParaRPr lang="en-US"/>
        </a:p>
      </dgm:t>
    </dgm:pt>
    <dgm:pt modelId="{3BEBAB65-787B-4A5B-BEC5-4DAFDB044B50}" type="sibTrans" cxnId="{314EF6D6-5594-42F5-AA46-AE7008BE07F9}">
      <dgm:prSet/>
      <dgm:spPr/>
      <dgm:t>
        <a:bodyPr/>
        <a:lstStyle/>
        <a:p>
          <a:endParaRPr lang="en-US"/>
        </a:p>
      </dgm:t>
    </dgm:pt>
    <dgm:pt modelId="{24D36955-816C-4821-8AC4-33EDF08C09B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অলিখিত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E52C8D-5F08-40C0-A830-2F3172B7865F}" type="parTrans" cxnId="{3DA292BB-1699-410D-9230-1CE09D5985BB}">
      <dgm:prSet/>
      <dgm:spPr/>
      <dgm:t>
        <a:bodyPr/>
        <a:lstStyle/>
        <a:p>
          <a:endParaRPr lang="en-US"/>
        </a:p>
      </dgm:t>
    </dgm:pt>
    <dgm:pt modelId="{13170604-AE55-40E7-A326-90AE20BEFC3E}" type="sibTrans" cxnId="{3DA292BB-1699-410D-9230-1CE09D5985BB}">
      <dgm:prSet/>
      <dgm:spPr/>
      <dgm:t>
        <a:bodyPr/>
        <a:lstStyle/>
        <a:p>
          <a:endParaRPr lang="en-US"/>
        </a:p>
      </dgm:t>
    </dgm:pt>
    <dgm:pt modelId="{2A7F395E-66BA-4EF7-A129-C94A2949D97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C0C992-0DEC-42D2-8051-290A199AE49F}" type="parTrans" cxnId="{CD14F7DA-9CC4-44DD-A08B-5957258C4272}">
      <dgm:prSet/>
      <dgm:spPr/>
      <dgm:t>
        <a:bodyPr/>
        <a:lstStyle/>
        <a:p>
          <a:endParaRPr lang="en-US"/>
        </a:p>
      </dgm:t>
    </dgm:pt>
    <dgm:pt modelId="{4E953767-DC3D-4895-9B3B-ABE7CB4442D4}" type="sibTrans" cxnId="{CD14F7DA-9CC4-44DD-A08B-5957258C4272}">
      <dgm:prSet/>
      <dgm:spPr/>
      <dgm:t>
        <a:bodyPr/>
        <a:lstStyle/>
        <a:p>
          <a:endParaRPr lang="en-US"/>
        </a:p>
      </dgm:t>
    </dgm:pt>
    <dgm:pt modelId="{3D2E055F-ACEE-40B9-BBD4-C2EC15FD2FD8}" type="pres">
      <dgm:prSet presAssocID="{72A34FB4-79A0-4FCA-8413-83A57B72A8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00A39-F34D-42D8-B282-AF4A2B60520E}" type="pres">
      <dgm:prSet presAssocID="{E62C71E6-357D-4976-98F0-AF7892472D01}" presName="node" presStyleLbl="node1" presStyleIdx="0" presStyleCnt="3" custScaleX="137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5F24B-0C2B-4593-B097-2D30DFE52B85}" type="pres">
      <dgm:prSet presAssocID="{3BEBAB65-787B-4A5B-BEC5-4DAFDB044B5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12FDF66-2F72-4A03-B3BD-5D0F853292D9}" type="pres">
      <dgm:prSet presAssocID="{3BEBAB65-787B-4A5B-BEC5-4DAFDB044B5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44F0102-8BD7-4B5A-A0F7-31A4BD22B059}" type="pres">
      <dgm:prSet presAssocID="{24D36955-816C-4821-8AC4-33EDF08C09BD}" presName="node" presStyleLbl="node1" presStyleIdx="1" presStyleCnt="3" custScaleX="89899" custScaleY="118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44A72-6142-41A8-8A10-A6E1D80FB755}" type="pres">
      <dgm:prSet presAssocID="{13170604-AE55-40E7-A326-90AE20BEFC3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0D7B94-2024-4764-BEBE-784D4626AAA0}" type="pres">
      <dgm:prSet presAssocID="{13170604-AE55-40E7-A326-90AE20BEFC3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923B0D-9C26-4554-8289-CEDE5E9E4960}" type="pres">
      <dgm:prSet presAssocID="{2A7F395E-66BA-4EF7-A129-C94A2949D97B}" presName="node" presStyleLbl="node1" presStyleIdx="2" presStyleCnt="3" custScaleX="94951" custScaleY="13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4C51E-6C9F-4188-B2F6-941DF0581D40}" type="pres">
      <dgm:prSet presAssocID="{4E953767-DC3D-4895-9B3B-ABE7CB4442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912514-6D30-4901-AC8E-5C8F98B6F8BE}" type="pres">
      <dgm:prSet presAssocID="{4E953767-DC3D-4895-9B3B-ABE7CB4442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DA292BB-1699-410D-9230-1CE09D5985BB}" srcId="{72A34FB4-79A0-4FCA-8413-83A57B72A84E}" destId="{24D36955-816C-4821-8AC4-33EDF08C09BD}" srcOrd="1" destOrd="0" parTransId="{18E52C8D-5F08-40C0-A830-2F3172B7865F}" sibTransId="{13170604-AE55-40E7-A326-90AE20BEFC3E}"/>
    <dgm:cxn modelId="{CD14F7DA-9CC4-44DD-A08B-5957258C4272}" srcId="{72A34FB4-79A0-4FCA-8413-83A57B72A84E}" destId="{2A7F395E-66BA-4EF7-A129-C94A2949D97B}" srcOrd="2" destOrd="0" parTransId="{C1C0C992-0DEC-42D2-8051-290A199AE49F}" sibTransId="{4E953767-DC3D-4895-9B3B-ABE7CB4442D4}"/>
    <dgm:cxn modelId="{64B2D96F-0BBA-4A0A-9209-4C20E8231E94}" type="presOf" srcId="{2A7F395E-66BA-4EF7-A129-C94A2949D97B}" destId="{1E923B0D-9C26-4554-8289-CEDE5E9E4960}" srcOrd="0" destOrd="0" presId="urn:microsoft.com/office/officeart/2005/8/layout/cycle7"/>
    <dgm:cxn modelId="{B7771799-3227-4749-9FC4-021E27D72701}" type="presOf" srcId="{3BEBAB65-787B-4A5B-BEC5-4DAFDB044B50}" destId="{112FDF66-2F72-4A03-B3BD-5D0F853292D9}" srcOrd="1" destOrd="0" presId="urn:microsoft.com/office/officeart/2005/8/layout/cycle7"/>
    <dgm:cxn modelId="{4BA5EA56-B414-492C-8935-9832FD118874}" type="presOf" srcId="{E62C71E6-357D-4976-98F0-AF7892472D01}" destId="{5CE00A39-F34D-42D8-B282-AF4A2B60520E}" srcOrd="0" destOrd="0" presId="urn:microsoft.com/office/officeart/2005/8/layout/cycle7"/>
    <dgm:cxn modelId="{A6539F31-37FB-4115-8685-00A94E40E3EF}" type="presOf" srcId="{72A34FB4-79A0-4FCA-8413-83A57B72A84E}" destId="{3D2E055F-ACEE-40B9-BBD4-C2EC15FD2FD8}" srcOrd="0" destOrd="0" presId="urn:microsoft.com/office/officeart/2005/8/layout/cycle7"/>
    <dgm:cxn modelId="{776E61AD-DF21-4049-9F52-DC08D3985529}" type="presOf" srcId="{13170604-AE55-40E7-A326-90AE20BEFC3E}" destId="{AC144A72-6142-41A8-8A10-A6E1D80FB755}" srcOrd="0" destOrd="0" presId="urn:microsoft.com/office/officeart/2005/8/layout/cycle7"/>
    <dgm:cxn modelId="{314EF6D6-5594-42F5-AA46-AE7008BE07F9}" srcId="{72A34FB4-79A0-4FCA-8413-83A57B72A84E}" destId="{E62C71E6-357D-4976-98F0-AF7892472D01}" srcOrd="0" destOrd="0" parTransId="{BD05E623-9239-414A-B932-50001D3EEDE2}" sibTransId="{3BEBAB65-787B-4A5B-BEC5-4DAFDB044B50}"/>
    <dgm:cxn modelId="{C2210179-18CB-4982-A597-6901AA9BC70C}" type="presOf" srcId="{4E953767-DC3D-4895-9B3B-ABE7CB4442D4}" destId="{6324C51E-6C9F-4188-B2F6-941DF0581D40}" srcOrd="0" destOrd="0" presId="urn:microsoft.com/office/officeart/2005/8/layout/cycle7"/>
    <dgm:cxn modelId="{F6DFA8CB-F493-4B61-B4B3-E8792DD844DE}" type="presOf" srcId="{4E953767-DC3D-4895-9B3B-ABE7CB4442D4}" destId="{35912514-6D30-4901-AC8E-5C8F98B6F8BE}" srcOrd="1" destOrd="0" presId="urn:microsoft.com/office/officeart/2005/8/layout/cycle7"/>
    <dgm:cxn modelId="{0F7A8DFE-1DF4-4513-B3E1-9AFB0FBD0547}" type="presOf" srcId="{24D36955-816C-4821-8AC4-33EDF08C09BD}" destId="{044F0102-8BD7-4B5A-A0F7-31A4BD22B059}" srcOrd="0" destOrd="0" presId="urn:microsoft.com/office/officeart/2005/8/layout/cycle7"/>
    <dgm:cxn modelId="{309A3556-C904-4C3D-AEDD-A3AFC21E8F8B}" type="presOf" srcId="{3BEBAB65-787B-4A5B-BEC5-4DAFDB044B50}" destId="{88D5F24B-0C2B-4593-B097-2D30DFE52B85}" srcOrd="0" destOrd="0" presId="urn:microsoft.com/office/officeart/2005/8/layout/cycle7"/>
    <dgm:cxn modelId="{AF94E5BD-2C52-47C4-A2E2-AC8D56BB5A58}" type="presOf" srcId="{13170604-AE55-40E7-A326-90AE20BEFC3E}" destId="{810D7B94-2024-4764-BEBE-784D4626AAA0}" srcOrd="1" destOrd="0" presId="urn:microsoft.com/office/officeart/2005/8/layout/cycle7"/>
    <dgm:cxn modelId="{BDFB8162-7BBB-40BA-A538-5862955D4F79}" type="presParOf" srcId="{3D2E055F-ACEE-40B9-BBD4-C2EC15FD2FD8}" destId="{5CE00A39-F34D-42D8-B282-AF4A2B60520E}" srcOrd="0" destOrd="0" presId="urn:microsoft.com/office/officeart/2005/8/layout/cycle7"/>
    <dgm:cxn modelId="{4FAAAE57-BFDE-417B-9F5A-43B33F3F0FD5}" type="presParOf" srcId="{3D2E055F-ACEE-40B9-BBD4-C2EC15FD2FD8}" destId="{88D5F24B-0C2B-4593-B097-2D30DFE52B85}" srcOrd="1" destOrd="0" presId="urn:microsoft.com/office/officeart/2005/8/layout/cycle7"/>
    <dgm:cxn modelId="{C7112A5F-272A-46A6-9516-C18A295BBC96}" type="presParOf" srcId="{88D5F24B-0C2B-4593-B097-2D30DFE52B85}" destId="{112FDF66-2F72-4A03-B3BD-5D0F853292D9}" srcOrd="0" destOrd="0" presId="urn:microsoft.com/office/officeart/2005/8/layout/cycle7"/>
    <dgm:cxn modelId="{0A4FFC63-909B-4BA7-8A83-D93200DF90B6}" type="presParOf" srcId="{3D2E055F-ACEE-40B9-BBD4-C2EC15FD2FD8}" destId="{044F0102-8BD7-4B5A-A0F7-31A4BD22B059}" srcOrd="2" destOrd="0" presId="urn:microsoft.com/office/officeart/2005/8/layout/cycle7"/>
    <dgm:cxn modelId="{1FEFD6DA-3A24-4945-BE7D-472A4AAF009C}" type="presParOf" srcId="{3D2E055F-ACEE-40B9-BBD4-C2EC15FD2FD8}" destId="{AC144A72-6142-41A8-8A10-A6E1D80FB755}" srcOrd="3" destOrd="0" presId="urn:microsoft.com/office/officeart/2005/8/layout/cycle7"/>
    <dgm:cxn modelId="{822A70CF-7674-4528-9BF1-CC4580B27087}" type="presParOf" srcId="{AC144A72-6142-41A8-8A10-A6E1D80FB755}" destId="{810D7B94-2024-4764-BEBE-784D4626AAA0}" srcOrd="0" destOrd="0" presId="urn:microsoft.com/office/officeart/2005/8/layout/cycle7"/>
    <dgm:cxn modelId="{2A12CFB2-0EC1-49B3-8823-41893B1230D5}" type="presParOf" srcId="{3D2E055F-ACEE-40B9-BBD4-C2EC15FD2FD8}" destId="{1E923B0D-9C26-4554-8289-CEDE5E9E4960}" srcOrd="4" destOrd="0" presId="urn:microsoft.com/office/officeart/2005/8/layout/cycle7"/>
    <dgm:cxn modelId="{C16762E1-4DFB-4E1C-9B29-C475F37F0833}" type="presParOf" srcId="{3D2E055F-ACEE-40B9-BBD4-C2EC15FD2FD8}" destId="{6324C51E-6C9F-4188-B2F6-941DF0581D40}" srcOrd="5" destOrd="0" presId="urn:microsoft.com/office/officeart/2005/8/layout/cycle7"/>
    <dgm:cxn modelId="{7B03752A-C6EE-4E58-8C7D-C0CC264EAF86}" type="presParOf" srcId="{6324C51E-6C9F-4188-B2F6-941DF0581D40}" destId="{35912514-6D30-4901-AC8E-5C8F98B6F8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465FB-BDF7-4DBA-A53F-441D6984203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910F6-481E-4BFD-A150-7038A8AD99F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11C439-E7FE-47FB-A14A-9C6489BC43B2}" type="parTrans" cxnId="{64AC07F2-C007-453D-A17B-2CBB71EE0BB6}">
      <dgm:prSet/>
      <dgm:spPr/>
      <dgm:t>
        <a:bodyPr/>
        <a:lstStyle/>
        <a:p>
          <a:endParaRPr lang="en-US"/>
        </a:p>
      </dgm:t>
    </dgm:pt>
    <dgm:pt modelId="{270AEA06-A7B0-477E-B672-8BB89BDC4484}" type="sibTrans" cxnId="{64AC07F2-C007-453D-A17B-2CBB71EE0BB6}">
      <dgm:prSet/>
      <dgm:spPr/>
      <dgm:t>
        <a:bodyPr/>
        <a:lstStyle/>
        <a:p>
          <a:endParaRPr lang="en-US"/>
        </a:p>
      </dgm:t>
    </dgm:pt>
    <dgm:pt modelId="{0B6FF821-1962-43D2-BA85-664953EC7A0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২।দুস্পরিবর্তনীয়,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C50E8-08B1-4BA0-B52B-D7E5C42CAB50}" type="parTrans" cxnId="{44F3B3A5-45DC-4544-BF0A-27994900727D}">
      <dgm:prSet/>
      <dgm:spPr/>
      <dgm:t>
        <a:bodyPr/>
        <a:lstStyle/>
        <a:p>
          <a:endParaRPr lang="en-US"/>
        </a:p>
      </dgm:t>
    </dgm:pt>
    <dgm:pt modelId="{585A0265-B6F3-4E2C-B2B5-0A5F31812C33}" type="sibTrans" cxnId="{44F3B3A5-45DC-4544-BF0A-27994900727D}">
      <dgm:prSet/>
      <dgm:spPr/>
      <dgm:t>
        <a:bodyPr/>
        <a:lstStyle/>
        <a:p>
          <a:endParaRPr lang="en-US"/>
        </a:p>
      </dgm:t>
    </dgm:pt>
    <dgm:pt modelId="{265DDD42-124E-4688-80FF-DC7082099CC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সুপরিবর্তনীয়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504441-7712-4E17-A622-760A2DA97607}" type="parTrans" cxnId="{67E805A8-B1D5-4946-8B12-8E7AF461F46D}">
      <dgm:prSet/>
      <dgm:spPr/>
      <dgm:t>
        <a:bodyPr/>
        <a:lstStyle/>
        <a:p>
          <a:endParaRPr lang="en-US"/>
        </a:p>
      </dgm:t>
    </dgm:pt>
    <dgm:pt modelId="{79AA10BE-2B8C-4598-802E-71F1D745BFBC}" type="sibTrans" cxnId="{67E805A8-B1D5-4946-8B12-8E7AF461F46D}">
      <dgm:prSet/>
      <dgm:spPr/>
      <dgm:t>
        <a:bodyPr/>
        <a:lstStyle/>
        <a:p>
          <a:endParaRPr lang="en-US"/>
        </a:p>
      </dgm:t>
    </dgm:pt>
    <dgm:pt modelId="{A0A4F05E-7E46-4E3D-AA12-7447B6A163F0}" type="pres">
      <dgm:prSet presAssocID="{DED465FB-BDF7-4DBA-A53F-441D698420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1B3E6-E709-4F4F-8453-50192EDC3C8D}" type="pres">
      <dgm:prSet presAssocID="{6D8910F6-481E-4BFD-A150-7038A8AD99F0}" presName="node" presStyleLbl="node1" presStyleIdx="0" presStyleCnt="3" custScaleX="130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312C6-2D6F-425B-B0DB-CF85AAE1635D}" type="pres">
      <dgm:prSet presAssocID="{270AEA06-A7B0-477E-B672-8BB89BDC448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3FB06DC-A25B-441C-BDA4-CD8D6E26FE6B}" type="pres">
      <dgm:prSet presAssocID="{270AEA06-A7B0-477E-B672-8BB89BDC448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093411-E88C-4D03-8A9E-34FE72EC5EE2}" type="pres">
      <dgm:prSet presAssocID="{0B6FF821-1962-43D2-BA85-664953EC7A0C}" presName="node" presStyleLbl="node1" presStyleIdx="1" presStyleCnt="3" custScaleX="109030" custScaleY="117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DAF50-8774-477D-9677-6551BC2C29AA}" type="pres">
      <dgm:prSet presAssocID="{585A0265-B6F3-4E2C-B2B5-0A5F31812C3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07CD5D0-3374-4179-8C58-CFDD6CFCBCF0}" type="pres">
      <dgm:prSet presAssocID="{585A0265-B6F3-4E2C-B2B5-0A5F31812C3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724034C-061E-4030-B8E9-34AE2EF86A5B}" type="pres">
      <dgm:prSet presAssocID="{265DDD42-124E-4688-80FF-DC7082099CCB}" presName="node" presStyleLbl="node1" presStyleIdx="2" presStyleCnt="3" custScaleX="98633" custScaleY="124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A50B8-009A-4E59-8126-3E90F6036404}" type="pres">
      <dgm:prSet presAssocID="{79AA10BE-2B8C-4598-802E-71F1D745BFB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8A7DD60-2BD3-4AE9-B1B2-1EC2AF9454B4}" type="pres">
      <dgm:prSet presAssocID="{79AA10BE-2B8C-4598-802E-71F1D745BFB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8B5BBDE-57AD-462B-BB40-B5EBC5AB2CA3}" type="presOf" srcId="{585A0265-B6F3-4E2C-B2B5-0A5F31812C33}" destId="{EFBDAF50-8774-477D-9677-6551BC2C29AA}" srcOrd="0" destOrd="0" presId="urn:microsoft.com/office/officeart/2005/8/layout/cycle7"/>
    <dgm:cxn modelId="{7A6D09AD-3082-4572-B4CA-F6D257EB1054}" type="presOf" srcId="{0B6FF821-1962-43D2-BA85-664953EC7A0C}" destId="{E3093411-E88C-4D03-8A9E-34FE72EC5EE2}" srcOrd="0" destOrd="0" presId="urn:microsoft.com/office/officeart/2005/8/layout/cycle7"/>
    <dgm:cxn modelId="{67E805A8-B1D5-4946-8B12-8E7AF461F46D}" srcId="{DED465FB-BDF7-4DBA-A53F-441D69842034}" destId="{265DDD42-124E-4688-80FF-DC7082099CCB}" srcOrd="2" destOrd="0" parTransId="{B8504441-7712-4E17-A622-760A2DA97607}" sibTransId="{79AA10BE-2B8C-4598-802E-71F1D745BFBC}"/>
    <dgm:cxn modelId="{44F3B3A5-45DC-4544-BF0A-27994900727D}" srcId="{DED465FB-BDF7-4DBA-A53F-441D69842034}" destId="{0B6FF821-1962-43D2-BA85-664953EC7A0C}" srcOrd="1" destOrd="0" parTransId="{D87C50E8-08B1-4BA0-B52B-D7E5C42CAB50}" sibTransId="{585A0265-B6F3-4E2C-B2B5-0A5F31812C33}"/>
    <dgm:cxn modelId="{F702EB0C-8A89-41EB-BAB9-CF411593CC48}" type="presOf" srcId="{270AEA06-A7B0-477E-B672-8BB89BDC4484}" destId="{50A312C6-2D6F-425B-B0DB-CF85AAE1635D}" srcOrd="0" destOrd="0" presId="urn:microsoft.com/office/officeart/2005/8/layout/cycle7"/>
    <dgm:cxn modelId="{3FDC2442-619A-4232-ACE6-5A55BCDCD5DA}" type="presOf" srcId="{79AA10BE-2B8C-4598-802E-71F1D745BFBC}" destId="{38A7DD60-2BD3-4AE9-B1B2-1EC2AF9454B4}" srcOrd="1" destOrd="0" presId="urn:microsoft.com/office/officeart/2005/8/layout/cycle7"/>
    <dgm:cxn modelId="{BFAB10AB-ABDA-438A-A158-4C5F6D587758}" type="presOf" srcId="{265DDD42-124E-4688-80FF-DC7082099CCB}" destId="{9724034C-061E-4030-B8E9-34AE2EF86A5B}" srcOrd="0" destOrd="0" presId="urn:microsoft.com/office/officeart/2005/8/layout/cycle7"/>
    <dgm:cxn modelId="{C9C0F4EC-B6C7-4CC6-8C2E-856656968FDA}" type="presOf" srcId="{6D8910F6-481E-4BFD-A150-7038A8AD99F0}" destId="{6191B3E6-E709-4F4F-8453-50192EDC3C8D}" srcOrd="0" destOrd="0" presId="urn:microsoft.com/office/officeart/2005/8/layout/cycle7"/>
    <dgm:cxn modelId="{64AC07F2-C007-453D-A17B-2CBB71EE0BB6}" srcId="{DED465FB-BDF7-4DBA-A53F-441D69842034}" destId="{6D8910F6-481E-4BFD-A150-7038A8AD99F0}" srcOrd="0" destOrd="0" parTransId="{DB11C439-E7FE-47FB-A14A-9C6489BC43B2}" sibTransId="{270AEA06-A7B0-477E-B672-8BB89BDC4484}"/>
    <dgm:cxn modelId="{7059160C-9BB5-4F87-80AF-0A58E1652164}" type="presOf" srcId="{79AA10BE-2B8C-4598-802E-71F1D745BFBC}" destId="{93CA50B8-009A-4E59-8126-3E90F6036404}" srcOrd="0" destOrd="0" presId="urn:microsoft.com/office/officeart/2005/8/layout/cycle7"/>
    <dgm:cxn modelId="{2D0EB5DF-AA26-4B9C-A228-6C75C868584E}" type="presOf" srcId="{270AEA06-A7B0-477E-B672-8BB89BDC4484}" destId="{03FB06DC-A25B-441C-BDA4-CD8D6E26FE6B}" srcOrd="1" destOrd="0" presId="urn:microsoft.com/office/officeart/2005/8/layout/cycle7"/>
    <dgm:cxn modelId="{6A0AAFFA-6C68-4308-9057-0B87D1ADE8E4}" type="presOf" srcId="{DED465FB-BDF7-4DBA-A53F-441D69842034}" destId="{A0A4F05E-7E46-4E3D-AA12-7447B6A163F0}" srcOrd="0" destOrd="0" presId="urn:microsoft.com/office/officeart/2005/8/layout/cycle7"/>
    <dgm:cxn modelId="{1EA52048-8C1A-4689-B298-B4BD2DDBD33C}" type="presOf" srcId="{585A0265-B6F3-4E2C-B2B5-0A5F31812C33}" destId="{A07CD5D0-3374-4179-8C58-CFDD6CFCBCF0}" srcOrd="1" destOrd="0" presId="urn:microsoft.com/office/officeart/2005/8/layout/cycle7"/>
    <dgm:cxn modelId="{60490325-F103-4F6B-9003-8B25256F16E6}" type="presParOf" srcId="{A0A4F05E-7E46-4E3D-AA12-7447B6A163F0}" destId="{6191B3E6-E709-4F4F-8453-50192EDC3C8D}" srcOrd="0" destOrd="0" presId="urn:microsoft.com/office/officeart/2005/8/layout/cycle7"/>
    <dgm:cxn modelId="{C80C0449-328B-48D4-AF83-F57A74338671}" type="presParOf" srcId="{A0A4F05E-7E46-4E3D-AA12-7447B6A163F0}" destId="{50A312C6-2D6F-425B-B0DB-CF85AAE1635D}" srcOrd="1" destOrd="0" presId="urn:microsoft.com/office/officeart/2005/8/layout/cycle7"/>
    <dgm:cxn modelId="{FC53F1AC-AE7D-4DF9-B937-84AF003207FD}" type="presParOf" srcId="{50A312C6-2D6F-425B-B0DB-CF85AAE1635D}" destId="{03FB06DC-A25B-441C-BDA4-CD8D6E26FE6B}" srcOrd="0" destOrd="0" presId="urn:microsoft.com/office/officeart/2005/8/layout/cycle7"/>
    <dgm:cxn modelId="{C9E2D1DF-7738-4CAD-A9F4-63EB2E6D0924}" type="presParOf" srcId="{A0A4F05E-7E46-4E3D-AA12-7447B6A163F0}" destId="{E3093411-E88C-4D03-8A9E-34FE72EC5EE2}" srcOrd="2" destOrd="0" presId="urn:microsoft.com/office/officeart/2005/8/layout/cycle7"/>
    <dgm:cxn modelId="{A3D81B36-6A23-4027-ADB9-0DEED0FEC2C4}" type="presParOf" srcId="{A0A4F05E-7E46-4E3D-AA12-7447B6A163F0}" destId="{EFBDAF50-8774-477D-9677-6551BC2C29AA}" srcOrd="3" destOrd="0" presId="urn:microsoft.com/office/officeart/2005/8/layout/cycle7"/>
    <dgm:cxn modelId="{37072C2D-C815-48C8-B5D5-BFAB97F2D921}" type="presParOf" srcId="{EFBDAF50-8774-477D-9677-6551BC2C29AA}" destId="{A07CD5D0-3374-4179-8C58-CFDD6CFCBCF0}" srcOrd="0" destOrd="0" presId="urn:microsoft.com/office/officeart/2005/8/layout/cycle7"/>
    <dgm:cxn modelId="{0FF976E9-A6D6-49EE-8997-2E655EE81554}" type="presParOf" srcId="{A0A4F05E-7E46-4E3D-AA12-7447B6A163F0}" destId="{9724034C-061E-4030-B8E9-34AE2EF86A5B}" srcOrd="4" destOrd="0" presId="urn:microsoft.com/office/officeart/2005/8/layout/cycle7"/>
    <dgm:cxn modelId="{5A96A736-044C-44D6-A7C7-AB59DCD74E53}" type="presParOf" srcId="{A0A4F05E-7E46-4E3D-AA12-7447B6A163F0}" destId="{93CA50B8-009A-4E59-8126-3E90F6036404}" srcOrd="5" destOrd="0" presId="urn:microsoft.com/office/officeart/2005/8/layout/cycle7"/>
    <dgm:cxn modelId="{F72A704F-11B2-4FD3-B50B-DACD64128D3D}" type="presParOf" srcId="{93CA50B8-009A-4E59-8126-3E90F6036404}" destId="{38A7DD60-2BD3-4AE9-B1B2-1EC2AF9454B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C558-9A85-4EAD-8DBE-FE7DCC8835A7}">
      <dsp:nvSpPr>
        <dsp:cNvPr id="0" name=""/>
        <dsp:cNvSpPr/>
      </dsp:nvSpPr>
      <dsp:spPr>
        <a:xfrm>
          <a:off x="805395" y="103046"/>
          <a:ext cx="4405312" cy="2643187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১।অনুমোদনের মাধ্যমে,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5395" y="103046"/>
        <a:ext cx="4405312" cy="2643187"/>
      </dsp:txXfrm>
    </dsp:sp>
    <dsp:sp modelId="{B16DCFA2-7BCA-45A6-9DEC-2A20985FFCF2}">
      <dsp:nvSpPr>
        <dsp:cNvPr id="0" name=""/>
        <dsp:cNvSpPr/>
      </dsp:nvSpPr>
      <dsp:spPr>
        <a:xfrm>
          <a:off x="7195037" y="0"/>
          <a:ext cx="4405312" cy="2643187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আলাপ-আলোচনার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মাধ্যমে,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5037" y="0"/>
        <a:ext cx="4405312" cy="2643187"/>
      </dsp:txXfrm>
    </dsp:sp>
    <dsp:sp modelId="{02B588B2-2118-4048-9DA2-C8DFF7F49BC4}">
      <dsp:nvSpPr>
        <dsp:cNvPr id="0" name=""/>
        <dsp:cNvSpPr/>
      </dsp:nvSpPr>
      <dsp:spPr>
        <a:xfrm>
          <a:off x="793545" y="2966429"/>
          <a:ext cx="4405312" cy="2643187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৩।বিল্পবের মাধ্যমে,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545" y="2966429"/>
        <a:ext cx="4405312" cy="2643187"/>
      </dsp:txXfrm>
    </dsp:sp>
    <dsp:sp modelId="{33D109DC-C7F7-439F-A32A-21F8B49C8560}">
      <dsp:nvSpPr>
        <dsp:cNvPr id="0" name=""/>
        <dsp:cNvSpPr/>
      </dsp:nvSpPr>
      <dsp:spPr>
        <a:xfrm>
          <a:off x="7183143" y="3086656"/>
          <a:ext cx="4405312" cy="264318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৪।ক্রমবির্বতনের মাধ্যমে,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83143" y="3086656"/>
        <a:ext cx="4405312" cy="2643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3597-C651-496E-B883-12FEA5086AB3}">
      <dsp:nvSpPr>
        <dsp:cNvPr id="0" name=""/>
        <dsp:cNvSpPr/>
      </dsp:nvSpPr>
      <dsp:spPr>
        <a:xfrm>
          <a:off x="3164852" y="-38342"/>
          <a:ext cx="5862295" cy="5862295"/>
        </a:xfrm>
        <a:prstGeom prst="circularArrow">
          <a:avLst>
            <a:gd name="adj1" fmla="val 5544"/>
            <a:gd name="adj2" fmla="val 330680"/>
            <a:gd name="adj3" fmla="val 13718447"/>
            <a:gd name="adj4" fmla="val 174210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6618A-FFE6-41E7-8526-5E94BA58EC52}">
      <dsp:nvSpPr>
        <dsp:cNvPr id="0" name=""/>
        <dsp:cNvSpPr/>
      </dsp:nvSpPr>
      <dsp:spPr>
        <a:xfrm>
          <a:off x="4689574" y="2929"/>
          <a:ext cx="2812851" cy="1406425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সুস্পর্ষ্ট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8230" y="71585"/>
        <a:ext cx="2675539" cy="1269113"/>
      </dsp:txXfrm>
    </dsp:sp>
    <dsp:sp modelId="{92ADF1CF-E919-4127-9D46-506E0B508ACC}">
      <dsp:nvSpPr>
        <dsp:cNvPr id="0" name=""/>
        <dsp:cNvSpPr/>
      </dsp:nvSpPr>
      <dsp:spPr>
        <a:xfrm>
          <a:off x="7756243" y="1717064"/>
          <a:ext cx="2812851" cy="1406425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24899" y="1785720"/>
        <a:ext cx="2675539" cy="1269113"/>
      </dsp:txXfrm>
    </dsp:sp>
    <dsp:sp modelId="{E46089E4-6071-4FF8-AF37-CF297F60952D}">
      <dsp:nvSpPr>
        <dsp:cNvPr id="0" name=""/>
        <dsp:cNvSpPr/>
      </dsp:nvSpPr>
      <dsp:spPr>
        <a:xfrm>
          <a:off x="7696223" y="4528244"/>
          <a:ext cx="2812851" cy="1406425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64879" y="4596900"/>
        <a:ext cx="2675539" cy="1269113"/>
      </dsp:txXfrm>
    </dsp:sp>
    <dsp:sp modelId="{338B0855-0509-405B-B5A6-19B5398B78E3}">
      <dsp:nvSpPr>
        <dsp:cNvPr id="0" name=""/>
        <dsp:cNvSpPr/>
      </dsp:nvSpPr>
      <dsp:spPr>
        <a:xfrm>
          <a:off x="1643157" y="4528244"/>
          <a:ext cx="2812851" cy="1406425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জনমতের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প্রতিফলন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1813" y="4596900"/>
        <a:ext cx="2675539" cy="1269113"/>
      </dsp:txXfrm>
    </dsp:sp>
    <dsp:sp modelId="{DF70AEB1-013A-4965-80F4-6234AC34FF88}">
      <dsp:nvSpPr>
        <dsp:cNvPr id="0" name=""/>
        <dsp:cNvSpPr/>
      </dsp:nvSpPr>
      <dsp:spPr>
        <a:xfrm>
          <a:off x="1503631" y="1730339"/>
          <a:ext cx="2812851" cy="140642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2287" y="1798995"/>
        <a:ext cx="2675539" cy="1269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00A39-F34D-42D8-B282-AF4A2B60520E}">
      <dsp:nvSpPr>
        <dsp:cNvPr id="0" name=""/>
        <dsp:cNvSpPr/>
      </dsp:nvSpPr>
      <dsp:spPr>
        <a:xfrm>
          <a:off x="1433536" y="755971"/>
          <a:ext cx="2975800" cy="108067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করণের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5188" y="787623"/>
        <a:ext cx="2912496" cy="1017366"/>
      </dsp:txXfrm>
    </dsp:sp>
    <dsp:sp modelId="{88D5F24B-0C2B-4593-B097-2D30DFE52B85}">
      <dsp:nvSpPr>
        <dsp:cNvPr id="0" name=""/>
        <dsp:cNvSpPr/>
      </dsp:nvSpPr>
      <dsp:spPr>
        <a:xfrm rot="3600000">
          <a:off x="3156163" y="2602501"/>
          <a:ext cx="1257183" cy="3782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69633" y="2678148"/>
        <a:ext cx="1030243" cy="226940"/>
      </dsp:txXfrm>
    </dsp:sp>
    <dsp:sp modelId="{044F0102-8BD7-4B5A-A0F7-31A4BD22B059}">
      <dsp:nvSpPr>
        <dsp:cNvPr id="0" name=""/>
        <dsp:cNvSpPr/>
      </dsp:nvSpPr>
      <dsp:spPr>
        <a:xfrm>
          <a:off x="3734474" y="3746594"/>
          <a:ext cx="1943024" cy="128128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অলিখিত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2002" y="3784122"/>
        <a:ext cx="1867968" cy="1206230"/>
      </dsp:txXfrm>
    </dsp:sp>
    <dsp:sp modelId="{AC144A72-6142-41A8-8A10-A6E1D80FB755}">
      <dsp:nvSpPr>
        <dsp:cNvPr id="0" name=""/>
        <dsp:cNvSpPr/>
      </dsp:nvSpPr>
      <dsp:spPr>
        <a:xfrm rot="10800000">
          <a:off x="2320142" y="4198120"/>
          <a:ext cx="1257183" cy="3782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433612" y="4273767"/>
        <a:ext cx="1030243" cy="226940"/>
      </dsp:txXfrm>
    </dsp:sp>
    <dsp:sp modelId="{1E923B0D-9C26-4554-8289-CEDE5E9E4960}">
      <dsp:nvSpPr>
        <dsp:cNvPr id="0" name=""/>
        <dsp:cNvSpPr/>
      </dsp:nvSpPr>
      <dsp:spPr>
        <a:xfrm>
          <a:off x="110779" y="3668667"/>
          <a:ext cx="2052215" cy="143714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871" y="3710759"/>
        <a:ext cx="1968031" cy="1352956"/>
      </dsp:txXfrm>
    </dsp:sp>
    <dsp:sp modelId="{6324C51E-6C9F-4188-B2F6-941DF0581D40}">
      <dsp:nvSpPr>
        <dsp:cNvPr id="0" name=""/>
        <dsp:cNvSpPr/>
      </dsp:nvSpPr>
      <dsp:spPr>
        <a:xfrm rot="18000000">
          <a:off x="1452022" y="2563537"/>
          <a:ext cx="1257183" cy="3782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65492" y="2639184"/>
        <a:ext cx="1030243" cy="226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1B3E6-E709-4F4F-8453-50192EDC3C8D}">
      <dsp:nvSpPr>
        <dsp:cNvPr id="0" name=""/>
        <dsp:cNvSpPr/>
      </dsp:nvSpPr>
      <dsp:spPr>
        <a:xfrm>
          <a:off x="1542750" y="577161"/>
          <a:ext cx="3076096" cy="1181423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7353" y="611764"/>
        <a:ext cx="3006890" cy="1112217"/>
      </dsp:txXfrm>
    </dsp:sp>
    <dsp:sp modelId="{50A312C6-2D6F-425B-B0DB-CF85AAE1635D}">
      <dsp:nvSpPr>
        <dsp:cNvPr id="0" name=""/>
        <dsp:cNvSpPr/>
      </dsp:nvSpPr>
      <dsp:spPr>
        <a:xfrm rot="3600000">
          <a:off x="3447178" y="2600319"/>
          <a:ext cx="1160018" cy="4134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571227" y="2683019"/>
        <a:ext cx="911920" cy="248098"/>
      </dsp:txXfrm>
    </dsp:sp>
    <dsp:sp modelId="{E3093411-E88C-4D03-8A9E-34FE72EC5EE2}">
      <dsp:nvSpPr>
        <dsp:cNvPr id="0" name=""/>
        <dsp:cNvSpPr/>
      </dsp:nvSpPr>
      <dsp:spPr>
        <a:xfrm>
          <a:off x="3744394" y="3855551"/>
          <a:ext cx="2576212" cy="138553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২।দুস্পরিবর্তনীয়,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4975" y="3896132"/>
        <a:ext cx="2495050" cy="1304376"/>
      </dsp:txXfrm>
    </dsp:sp>
    <dsp:sp modelId="{EFBDAF50-8774-477D-9677-6551BC2C29AA}">
      <dsp:nvSpPr>
        <dsp:cNvPr id="0" name=""/>
        <dsp:cNvSpPr/>
      </dsp:nvSpPr>
      <dsp:spPr>
        <a:xfrm rot="10800000">
          <a:off x="2439373" y="4341571"/>
          <a:ext cx="1160018" cy="4134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63422" y="4424271"/>
        <a:ext cx="911920" cy="248098"/>
      </dsp:txXfrm>
    </dsp:sp>
    <dsp:sp modelId="{9724034C-061E-4030-B8E9-34AE2EF86A5B}">
      <dsp:nvSpPr>
        <dsp:cNvPr id="0" name=""/>
        <dsp:cNvSpPr/>
      </dsp:nvSpPr>
      <dsp:spPr>
        <a:xfrm>
          <a:off x="-36176" y="3812021"/>
          <a:ext cx="2330547" cy="14725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সুপরিবর্তনীয়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55" y="3855152"/>
        <a:ext cx="2244285" cy="1386335"/>
      </dsp:txXfrm>
    </dsp:sp>
    <dsp:sp modelId="{93CA50B8-009A-4E59-8126-3E90F6036404}">
      <dsp:nvSpPr>
        <dsp:cNvPr id="0" name=""/>
        <dsp:cNvSpPr/>
      </dsp:nvSpPr>
      <dsp:spPr>
        <a:xfrm rot="18000000">
          <a:off x="1566965" y="2578554"/>
          <a:ext cx="1160018" cy="4134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91014" y="2661254"/>
        <a:ext cx="911920" cy="24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11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5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1E9D7D-5E47-4BD1-BE40-54EE0E2EA63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90EB-C045-42FE-9453-2171BEEC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1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3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79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4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937" y="1535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8" y="6211669"/>
            <a:ext cx="121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কি,এর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সংবিধানের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ইত্যাদিঃ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7" y="1126021"/>
            <a:ext cx="12168125" cy="51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73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সংবিধান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সংবিধানের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৩।উত্তম সংবিধানের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1896"/>
            <a:ext cx="120890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দর্পন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হবে,আইন,শাসন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হবে,এদের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হবে,জনগন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হবে-এসব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এ্যারিস্টটলের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মতে,সংবিধান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পছন্দকৃত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1629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প্রনয়নের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5549858"/>
              </p:ext>
            </p:extLst>
          </p:nvPr>
        </p:nvGraphicFramePr>
        <p:xfrm>
          <a:off x="0" y="1128156"/>
          <a:ext cx="12192000" cy="572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246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1C558-9A85-4EAD-8DBE-FE7DCC8835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DCFA2-7BCA-45A6-9DEC-2A20985FFC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B588B2-2118-4048-9DA2-C8DFF7F49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109DC-C7F7-439F-A32A-21F8B49C85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সংবিধানের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7603827"/>
              </p:ext>
            </p:extLst>
          </p:nvPr>
        </p:nvGraphicFramePr>
        <p:xfrm>
          <a:off x="0" y="923330"/>
          <a:ext cx="12192000" cy="593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355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6618A-FFE6-41E7-8526-5E94BA58E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03597-C651-496E-B883-12FEA5086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DF1CF-E919-4127-9D46-506E0B508A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089E4-6071-4FF8-AF37-CF297F6095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0855-0509-405B-B5A6-19B5398B7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0AEB1-013A-4965-80F4-6234AC34FF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05" y="165222"/>
            <a:ext cx="1200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7527536"/>
              </p:ext>
            </p:extLst>
          </p:nvPr>
        </p:nvGraphicFramePr>
        <p:xfrm>
          <a:off x="17728" y="996219"/>
          <a:ext cx="5733715" cy="586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5482388"/>
              </p:ext>
            </p:extLst>
          </p:nvPr>
        </p:nvGraphicFramePr>
        <p:xfrm>
          <a:off x="5923721" y="996218"/>
          <a:ext cx="6268280" cy="586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881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00A39-F34D-42D8-B282-AF4A2B605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5F24B-0C2B-4593-B097-2D30DFE52B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0102-8BD7-4B5A-A0F7-31A4BD22B0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44A72-6142-41A8-8A10-A6E1D80FB7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23B0D-9C26-4554-8289-CEDE5E9E49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4C51E-6C9F-4188-B2F6-941DF0581D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1B3E6-E709-4F4F-8453-50192EDC3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12C6-2D6F-425B-B0DB-CF85AAE163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93411-E88C-4D03-8A9E-34FE72EC5E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AF50-8774-477D-9677-6551BC2C29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4034C-061E-4030-B8E9-34AE2EF86A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A50B8-009A-4E59-8126-3E90F6036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12192000" cy="4457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সুপরিবর্তীয়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2000" cy="5288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1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8677" y="-29686"/>
            <a:ext cx="3463635" cy="3523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8511" y="716155"/>
            <a:ext cx="483442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7" y="3556288"/>
            <a:ext cx="6092042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স্কুল এন্ড কলেজ 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3019" y="3556288"/>
            <a:ext cx="6183086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সনহবিধান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৩০/০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491345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18" y="0"/>
            <a:ext cx="1117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6"/>
            <a:ext cx="6080166" cy="5503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66" y="830997"/>
            <a:ext cx="6111834" cy="5503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608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66" y="6334780"/>
            <a:ext cx="611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বিল্পবের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40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39" y="0"/>
            <a:ext cx="1178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সুপরিবর্তনীয়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দুস্পরিবর্তনীয়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35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3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সংবিধানের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7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049" y="3915888"/>
            <a:ext cx="10343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2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9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4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1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3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367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27</cp:revision>
  <dcterms:created xsi:type="dcterms:W3CDTF">2022-02-19T14:35:54Z</dcterms:created>
  <dcterms:modified xsi:type="dcterms:W3CDTF">2022-02-20T11:46:56Z</dcterms:modified>
</cp:coreProperties>
</file>