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5" r:id="rId8"/>
    <p:sldId id="263" r:id="rId9"/>
    <p:sldId id="264" r:id="rId10"/>
    <p:sldId id="262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6023C-973C-4DFF-8BB5-C412FE194AD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58ED-0D96-494A-953D-DAEE89A05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12"/>
            <a:ext cx="9149891" cy="6853587"/>
          </a:xfrm>
          <a:prstGeom prst="rect">
            <a:avLst/>
          </a:prstGeom>
        </p:spPr>
      </p:pic>
    </p:spTree>
  </p:cSld>
  <p:clrMapOvr>
    <a:masterClrMapping/>
  </p:clrMapOvr>
  <p:transition>
    <p:pull dir="d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ass-six-english-1st-paper-class-6-unit9-health-is-wealth-14-3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919842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pic>
        <p:nvPicPr>
          <p:cNvPr id="4" name="Picture 3" descr="class-six-english-1st-paper-thanks-for-your-work-16-3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2"/>
            <a:ext cx="9149891" cy="6853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IDENTITY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Screenshot_20210821-174935_Gallery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31244" y="1676401"/>
            <a:ext cx="3412155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Tipu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Sultan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Assistant teacher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Islamabad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Dakhil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Madrasah,Narail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rst-Day-At-Scho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29  L 0.125 0  L 0.177 0  L 0.177 0.06927  L 0.213 0.11856  L 0.177 0.16651  L 0.177 0.23578  L 0.125 0.23578  L 0.089 0.28374  L 0.052 0.23578  L 0 0.23578  L 0 0.16651  L -0.037 0.11856  L 0 0.06927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ass-six-english-1st-paper-what-should-we-do-class-6-5-3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ass-six-english-1st-paper-thanks-for-your-work-5-3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429" y="0"/>
            <a:ext cx="919842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2"/>
            <a:ext cx="9149891" cy="6853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</Words>
  <Application>Microsoft Office PowerPoint</Application>
  <PresentationFormat>On-screen Show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IDENTITY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7</cp:revision>
  <dcterms:created xsi:type="dcterms:W3CDTF">2022-03-04T14:43:39Z</dcterms:created>
  <dcterms:modified xsi:type="dcterms:W3CDTF">2022-03-05T15:07:04Z</dcterms:modified>
</cp:coreProperties>
</file>