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1476A1-95BB-4ADC-9433-5113F36D7391}" type="datetimeFigureOut">
              <a:rPr lang="en-US" smtClean="0"/>
              <a:t>3/5/2022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BA9DA-62CB-4461-B8F1-196CF91A68B1}" type="slidenum">
              <a:rPr lang="en-US" smtClean="0"/>
              <a:t>‹#›</a:t>
            </a:fld>
            <a:endParaRPr lang="en-US"/>
          </a:p>
        </p:txBody>
      </p:sp>
    </p:spTree>
    <p:extLst>
      <p:ext uri="{BB962C8B-B14F-4D97-AF65-F5344CB8AC3E}">
        <p14:creationId xmlns:p14="http://schemas.microsoft.com/office/powerpoint/2010/main" val="835548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c/AnisSirEn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solidFill>
                  <a:srgbClr val="FF0000"/>
                </a:solidFill>
              </a:rPr>
              <a:t>Please Subscribe my YouTube Channel </a:t>
            </a:r>
            <a:r>
              <a:rPr lang="en-US"/>
              <a:t>(</a:t>
            </a:r>
            <a:r>
              <a:rPr lang="en-US" sz="1800" u="sng">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a:t>)</a:t>
            </a:r>
          </a:p>
        </p:txBody>
      </p:sp>
      <p:sp>
        <p:nvSpPr>
          <p:cNvPr id="4" name="Slide Number Placeholder 3"/>
          <p:cNvSpPr>
            <a:spLocks noGrp="1"/>
          </p:cNvSpPr>
          <p:nvPr>
            <p:ph type="sldNum" sz="quarter" idx="5"/>
          </p:nvPr>
        </p:nvSpPr>
        <p:spPr/>
        <p:txBody>
          <a:bodyPr/>
          <a:lstStyle/>
          <a:p>
            <a:fld id="{169BA9DA-62CB-4461-B8F1-196CF91A68B1}" type="slidenum">
              <a:rPr lang="en-US" smtClean="0"/>
              <a:t>1</a:t>
            </a:fld>
            <a:endParaRPr lang="en-US"/>
          </a:p>
        </p:txBody>
      </p:sp>
    </p:spTree>
    <p:extLst>
      <p:ext uri="{BB962C8B-B14F-4D97-AF65-F5344CB8AC3E}">
        <p14:creationId xmlns:p14="http://schemas.microsoft.com/office/powerpoint/2010/main" val="192499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p:txBody>
      </p:sp>
      <p:sp>
        <p:nvSpPr>
          <p:cNvPr id="4" name="Slide Number Placeholder 3"/>
          <p:cNvSpPr>
            <a:spLocks noGrp="1"/>
          </p:cNvSpPr>
          <p:nvPr>
            <p:ph type="sldNum" sz="quarter" idx="5"/>
          </p:nvPr>
        </p:nvSpPr>
        <p:spPr/>
        <p:txBody>
          <a:bodyPr/>
          <a:lstStyle/>
          <a:p>
            <a:fld id="{169BA9DA-62CB-4461-B8F1-196CF91A68B1}" type="slidenum">
              <a:rPr lang="en-US" smtClean="0"/>
              <a:t>10</a:t>
            </a:fld>
            <a:endParaRPr lang="en-US"/>
          </a:p>
        </p:txBody>
      </p:sp>
    </p:spTree>
    <p:extLst>
      <p:ext uri="{BB962C8B-B14F-4D97-AF65-F5344CB8AC3E}">
        <p14:creationId xmlns:p14="http://schemas.microsoft.com/office/powerpoint/2010/main" val="10544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p:txBody>
      </p:sp>
      <p:sp>
        <p:nvSpPr>
          <p:cNvPr id="4" name="Slide Number Placeholder 3"/>
          <p:cNvSpPr>
            <a:spLocks noGrp="1"/>
          </p:cNvSpPr>
          <p:nvPr>
            <p:ph type="sldNum" sz="quarter" idx="5"/>
          </p:nvPr>
        </p:nvSpPr>
        <p:spPr/>
        <p:txBody>
          <a:bodyPr/>
          <a:lstStyle/>
          <a:p>
            <a:fld id="{169BA9DA-62CB-4461-B8F1-196CF91A68B1}" type="slidenum">
              <a:rPr lang="en-US" smtClean="0"/>
              <a:t>2</a:t>
            </a:fld>
            <a:endParaRPr lang="en-US"/>
          </a:p>
        </p:txBody>
      </p:sp>
    </p:spTree>
    <p:extLst>
      <p:ext uri="{BB962C8B-B14F-4D97-AF65-F5344CB8AC3E}">
        <p14:creationId xmlns:p14="http://schemas.microsoft.com/office/powerpoint/2010/main" val="4091751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p:txBody>
      </p:sp>
      <p:sp>
        <p:nvSpPr>
          <p:cNvPr id="4" name="Slide Number Placeholder 3"/>
          <p:cNvSpPr>
            <a:spLocks noGrp="1"/>
          </p:cNvSpPr>
          <p:nvPr>
            <p:ph type="sldNum" sz="quarter" idx="5"/>
          </p:nvPr>
        </p:nvSpPr>
        <p:spPr/>
        <p:txBody>
          <a:bodyPr/>
          <a:lstStyle/>
          <a:p>
            <a:fld id="{169BA9DA-62CB-4461-B8F1-196CF91A68B1}" type="slidenum">
              <a:rPr lang="en-US" smtClean="0"/>
              <a:t>3</a:t>
            </a:fld>
            <a:endParaRPr lang="en-US"/>
          </a:p>
        </p:txBody>
      </p:sp>
    </p:spTree>
    <p:extLst>
      <p:ext uri="{BB962C8B-B14F-4D97-AF65-F5344CB8AC3E}">
        <p14:creationId xmlns:p14="http://schemas.microsoft.com/office/powerpoint/2010/main" val="4168045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p:txBody>
      </p:sp>
      <p:sp>
        <p:nvSpPr>
          <p:cNvPr id="4" name="Slide Number Placeholder 3"/>
          <p:cNvSpPr>
            <a:spLocks noGrp="1"/>
          </p:cNvSpPr>
          <p:nvPr>
            <p:ph type="sldNum" sz="quarter" idx="5"/>
          </p:nvPr>
        </p:nvSpPr>
        <p:spPr/>
        <p:txBody>
          <a:bodyPr/>
          <a:lstStyle/>
          <a:p>
            <a:fld id="{169BA9DA-62CB-4461-B8F1-196CF91A68B1}" type="slidenum">
              <a:rPr lang="en-US" smtClean="0"/>
              <a:t>4</a:t>
            </a:fld>
            <a:endParaRPr lang="en-US"/>
          </a:p>
        </p:txBody>
      </p:sp>
    </p:spTree>
    <p:extLst>
      <p:ext uri="{BB962C8B-B14F-4D97-AF65-F5344CB8AC3E}">
        <p14:creationId xmlns:p14="http://schemas.microsoft.com/office/powerpoint/2010/main" val="1618226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p:txBody>
      </p:sp>
      <p:sp>
        <p:nvSpPr>
          <p:cNvPr id="4" name="Slide Number Placeholder 3"/>
          <p:cNvSpPr>
            <a:spLocks noGrp="1"/>
          </p:cNvSpPr>
          <p:nvPr>
            <p:ph type="sldNum" sz="quarter" idx="5"/>
          </p:nvPr>
        </p:nvSpPr>
        <p:spPr/>
        <p:txBody>
          <a:bodyPr/>
          <a:lstStyle/>
          <a:p>
            <a:fld id="{169BA9DA-62CB-4461-B8F1-196CF91A68B1}" type="slidenum">
              <a:rPr lang="en-US" smtClean="0"/>
              <a:t>5</a:t>
            </a:fld>
            <a:endParaRPr lang="en-US"/>
          </a:p>
        </p:txBody>
      </p:sp>
    </p:spTree>
    <p:extLst>
      <p:ext uri="{BB962C8B-B14F-4D97-AF65-F5344CB8AC3E}">
        <p14:creationId xmlns:p14="http://schemas.microsoft.com/office/powerpoint/2010/main" val="1118292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a:p>
            <a:pPr algn="ctr"/>
            <a:endParaRPr lang="en-US" dirty="0"/>
          </a:p>
        </p:txBody>
      </p:sp>
      <p:sp>
        <p:nvSpPr>
          <p:cNvPr id="4" name="Slide Number Placeholder 3"/>
          <p:cNvSpPr>
            <a:spLocks noGrp="1"/>
          </p:cNvSpPr>
          <p:nvPr>
            <p:ph type="sldNum" sz="quarter" idx="5"/>
          </p:nvPr>
        </p:nvSpPr>
        <p:spPr/>
        <p:txBody>
          <a:bodyPr/>
          <a:lstStyle/>
          <a:p>
            <a:fld id="{169BA9DA-62CB-4461-B8F1-196CF91A68B1}" type="slidenum">
              <a:rPr lang="en-US" smtClean="0"/>
              <a:t>6</a:t>
            </a:fld>
            <a:endParaRPr lang="en-US"/>
          </a:p>
        </p:txBody>
      </p:sp>
    </p:spTree>
    <p:extLst>
      <p:ext uri="{BB962C8B-B14F-4D97-AF65-F5344CB8AC3E}">
        <p14:creationId xmlns:p14="http://schemas.microsoft.com/office/powerpoint/2010/main" val="2035744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a:p>
            <a:pPr algn="ctr"/>
            <a:endParaRPr lang="en-US" dirty="0"/>
          </a:p>
        </p:txBody>
      </p:sp>
      <p:sp>
        <p:nvSpPr>
          <p:cNvPr id="4" name="Slide Number Placeholder 3"/>
          <p:cNvSpPr>
            <a:spLocks noGrp="1"/>
          </p:cNvSpPr>
          <p:nvPr>
            <p:ph type="sldNum" sz="quarter" idx="5"/>
          </p:nvPr>
        </p:nvSpPr>
        <p:spPr/>
        <p:txBody>
          <a:bodyPr/>
          <a:lstStyle/>
          <a:p>
            <a:fld id="{169BA9DA-62CB-4461-B8F1-196CF91A68B1}" type="slidenum">
              <a:rPr lang="en-US" smtClean="0"/>
              <a:t>7</a:t>
            </a:fld>
            <a:endParaRPr lang="en-US"/>
          </a:p>
        </p:txBody>
      </p:sp>
    </p:spTree>
    <p:extLst>
      <p:ext uri="{BB962C8B-B14F-4D97-AF65-F5344CB8AC3E}">
        <p14:creationId xmlns:p14="http://schemas.microsoft.com/office/powerpoint/2010/main" val="133644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a:p>
            <a:pPr algn="ctr"/>
            <a:endParaRPr lang="en-US" dirty="0"/>
          </a:p>
        </p:txBody>
      </p:sp>
      <p:sp>
        <p:nvSpPr>
          <p:cNvPr id="4" name="Slide Number Placeholder 3"/>
          <p:cNvSpPr>
            <a:spLocks noGrp="1"/>
          </p:cNvSpPr>
          <p:nvPr>
            <p:ph type="sldNum" sz="quarter" idx="5"/>
          </p:nvPr>
        </p:nvSpPr>
        <p:spPr/>
        <p:txBody>
          <a:bodyPr/>
          <a:lstStyle/>
          <a:p>
            <a:fld id="{169BA9DA-62CB-4461-B8F1-196CF91A68B1}" type="slidenum">
              <a:rPr lang="en-US" smtClean="0"/>
              <a:t>8</a:t>
            </a:fld>
            <a:endParaRPr lang="en-US"/>
          </a:p>
        </p:txBody>
      </p:sp>
    </p:spTree>
    <p:extLst>
      <p:ext uri="{BB962C8B-B14F-4D97-AF65-F5344CB8AC3E}">
        <p14:creationId xmlns:p14="http://schemas.microsoft.com/office/powerpoint/2010/main" val="3307941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YouTube Channel </a:t>
            </a:r>
            <a:r>
              <a:rPr lang="en-US" dirty="0"/>
              <a:t>(</a:t>
            </a:r>
            <a:r>
              <a:rPr lang="en-US" sz="1800" u="sng" dirty="0">
                <a:solidFill>
                  <a:srgbClr val="0563C1"/>
                </a:solidFill>
                <a:effectLst/>
                <a:latin typeface="NikoshBAN" panose="02000000000000000000" pitchFamily="2" charset="0"/>
                <a:ea typeface="Calibri" panose="020F0502020204030204" pitchFamily="34" charset="0"/>
                <a:cs typeface="Times New Roman" panose="02020603050405020304" pitchFamily="18" charset="0"/>
                <a:hlinkClick r:id="rId3"/>
              </a:rPr>
              <a:t>https://www.youtube.com/c/AnisSirEng</a:t>
            </a:r>
            <a:r>
              <a:rPr lang="en-US" dirty="0"/>
              <a:t>)</a:t>
            </a:r>
          </a:p>
        </p:txBody>
      </p:sp>
      <p:sp>
        <p:nvSpPr>
          <p:cNvPr id="4" name="Slide Number Placeholder 3"/>
          <p:cNvSpPr>
            <a:spLocks noGrp="1"/>
          </p:cNvSpPr>
          <p:nvPr>
            <p:ph type="sldNum" sz="quarter" idx="5"/>
          </p:nvPr>
        </p:nvSpPr>
        <p:spPr/>
        <p:txBody>
          <a:bodyPr/>
          <a:lstStyle/>
          <a:p>
            <a:fld id="{169BA9DA-62CB-4461-B8F1-196CF91A68B1}" type="slidenum">
              <a:rPr lang="en-US" smtClean="0"/>
              <a:t>9</a:t>
            </a:fld>
            <a:endParaRPr lang="en-US"/>
          </a:p>
        </p:txBody>
      </p:sp>
    </p:spTree>
    <p:extLst>
      <p:ext uri="{BB962C8B-B14F-4D97-AF65-F5344CB8AC3E}">
        <p14:creationId xmlns:p14="http://schemas.microsoft.com/office/powerpoint/2010/main" val="222377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7E15A-82BF-4AE7-BE24-A45E40FB1B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3D268B-42A7-4EE7-8F56-CE0663970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30EF60-8980-44B3-825D-77A2613868FA}"/>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5" name="Footer Placeholder 4">
            <a:extLst>
              <a:ext uri="{FF2B5EF4-FFF2-40B4-BE49-F238E27FC236}">
                <a16:creationId xmlns:a16="http://schemas.microsoft.com/office/drawing/2014/main" id="{EA16F810-F2D7-4335-AF9D-BA6026E16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D3DE0-645D-4D18-A3EA-EDC04B302731}"/>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4873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E7619-1B33-4244-878C-FF23F830EF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298C1D-C3C5-411C-B39D-E2790B8BBC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9FAC7-DCA3-49A2-AEDB-98E344D9A87C}"/>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5" name="Footer Placeholder 4">
            <a:extLst>
              <a:ext uri="{FF2B5EF4-FFF2-40B4-BE49-F238E27FC236}">
                <a16:creationId xmlns:a16="http://schemas.microsoft.com/office/drawing/2014/main" id="{9795D909-698E-4A7E-B5A2-0B3EB32064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A5EBF-8B78-4338-8E00-6DFE9CA49908}"/>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53291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C785D9-7422-492C-AEC6-F056AA0B23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805BC1-5937-4CCB-8DBF-952A920ABC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B1D73A-9A78-4C25-9C90-53E76F958EB4}"/>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5" name="Footer Placeholder 4">
            <a:extLst>
              <a:ext uri="{FF2B5EF4-FFF2-40B4-BE49-F238E27FC236}">
                <a16:creationId xmlns:a16="http://schemas.microsoft.com/office/drawing/2014/main" id="{5C6793DC-D85A-45C4-BA10-16F97714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613C2-C8B9-48FF-8DB6-FF9D2ABDD196}"/>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412241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7E526-240B-4BA1-AE48-27780C2358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09A010-1734-4E95-8EB2-29C8B306F4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4F31B-1E22-4E05-8028-42618AA07454}"/>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5" name="Footer Placeholder 4">
            <a:extLst>
              <a:ext uri="{FF2B5EF4-FFF2-40B4-BE49-F238E27FC236}">
                <a16:creationId xmlns:a16="http://schemas.microsoft.com/office/drawing/2014/main" id="{4163190A-29FB-4F9F-B613-310BEC02F5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30F74-87E8-42D7-87D5-DCA8CABE26B1}"/>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174307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EF592-EEB9-44DD-BDC6-8C9502F091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AC40FE-3A1E-4C5C-B2BE-0859230168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A19D59-0761-4188-807C-18525362F8AF}"/>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5" name="Footer Placeholder 4">
            <a:extLst>
              <a:ext uri="{FF2B5EF4-FFF2-40B4-BE49-F238E27FC236}">
                <a16:creationId xmlns:a16="http://schemas.microsoft.com/office/drawing/2014/main" id="{C17B43F4-8AED-44BD-93F2-570A2CA86A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4BAFE-19BD-436C-BA4D-840CCB6A92A6}"/>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328596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38F2F-5C3D-4C2C-B2ED-6EF9FA391E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D03BB1-72C4-4ED5-B258-DA6549C40F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B35DF4-FD04-4E60-962F-6AFD703F0B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3B0771-19A7-4409-B5A5-CD677F6D1011}"/>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6" name="Footer Placeholder 5">
            <a:extLst>
              <a:ext uri="{FF2B5EF4-FFF2-40B4-BE49-F238E27FC236}">
                <a16:creationId xmlns:a16="http://schemas.microsoft.com/office/drawing/2014/main" id="{53F59D40-93DB-4AFF-9E60-F3CC48FF2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A9AF40-13E2-4473-9FE1-0CE61CAA9630}"/>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342502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82A5A-9103-46AA-9774-1587EBD5B1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583F9A-5CAA-4039-B7EB-997A909A0D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2B552-FE17-49A1-846E-202D9B87BC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6F759B-3392-43D1-BE75-F874ACB80E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96E1CB-414F-4A9C-8A93-CB2DE7F301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3D7072-F02C-4F0D-BFF9-41E02E690DE6}"/>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8" name="Footer Placeholder 7">
            <a:extLst>
              <a:ext uri="{FF2B5EF4-FFF2-40B4-BE49-F238E27FC236}">
                <a16:creationId xmlns:a16="http://schemas.microsoft.com/office/drawing/2014/main" id="{1B45E0BE-21A3-43FF-87BD-5819259FDA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C400CA-B05B-4231-87A7-98D5339796EF}"/>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400850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A5058-15D2-4F16-B7DC-209758AB45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5F0A1B-F7B8-471D-BEA1-604D7E2933A5}"/>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4" name="Footer Placeholder 3">
            <a:extLst>
              <a:ext uri="{FF2B5EF4-FFF2-40B4-BE49-F238E27FC236}">
                <a16:creationId xmlns:a16="http://schemas.microsoft.com/office/drawing/2014/main" id="{79FE4465-E554-4397-8756-641A28AA9D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12415D-CA25-4619-B48E-F7FB271D6B1A}"/>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274868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315C62-C04F-4F21-A8B2-FF07180A1F8F}"/>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3" name="Footer Placeholder 2">
            <a:extLst>
              <a:ext uri="{FF2B5EF4-FFF2-40B4-BE49-F238E27FC236}">
                <a16:creationId xmlns:a16="http://schemas.microsoft.com/office/drawing/2014/main" id="{C5323346-2C9F-4E5B-9B6A-E927C37554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7D626B-2A31-4E32-BA04-AD88452E2A1B}"/>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323755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FD29-7D9D-47EE-ABCF-5663CD2B9A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FE7B19-FF61-4F12-874D-5825F1E18F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79495C-2A7E-4E7D-A032-4E236D102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57F808-0202-4D87-9B7F-27B6788A51A8}"/>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6" name="Footer Placeholder 5">
            <a:extLst>
              <a:ext uri="{FF2B5EF4-FFF2-40B4-BE49-F238E27FC236}">
                <a16:creationId xmlns:a16="http://schemas.microsoft.com/office/drawing/2014/main" id="{2ED20FE5-D5E4-46EB-9FE2-6B5D8C3517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C60117-BE2A-4070-BA3B-D84D729EB9E5}"/>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119930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7923-C06F-48EB-8FE2-A163AB56AA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00855D-53FD-4666-9651-38554AF673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74CECC-4366-4EA6-93F2-3E7C77109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4AC3B0-2CA8-4720-B218-42DBB05BB1E4}"/>
              </a:ext>
            </a:extLst>
          </p:cNvPr>
          <p:cNvSpPr>
            <a:spLocks noGrp="1"/>
          </p:cNvSpPr>
          <p:nvPr>
            <p:ph type="dt" sz="half" idx="10"/>
          </p:nvPr>
        </p:nvSpPr>
        <p:spPr/>
        <p:txBody>
          <a:bodyPr/>
          <a:lstStyle/>
          <a:p>
            <a:fld id="{3AC6EF26-3085-4E7D-B938-CA71E0B12447}" type="datetimeFigureOut">
              <a:rPr lang="en-US" smtClean="0"/>
              <a:t>3/5/2022</a:t>
            </a:fld>
            <a:endParaRPr lang="en-US"/>
          </a:p>
        </p:txBody>
      </p:sp>
      <p:sp>
        <p:nvSpPr>
          <p:cNvPr id="6" name="Footer Placeholder 5">
            <a:extLst>
              <a:ext uri="{FF2B5EF4-FFF2-40B4-BE49-F238E27FC236}">
                <a16:creationId xmlns:a16="http://schemas.microsoft.com/office/drawing/2014/main" id="{26D41DFB-79E3-49E6-AB33-4BDB66556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F34A60-72D7-4C06-9D64-3ECCF4443F3F}"/>
              </a:ext>
            </a:extLst>
          </p:cNvPr>
          <p:cNvSpPr>
            <a:spLocks noGrp="1"/>
          </p:cNvSpPr>
          <p:nvPr>
            <p:ph type="sldNum" sz="quarter" idx="12"/>
          </p:nvPr>
        </p:nvSpPr>
        <p:spPr/>
        <p:txBody>
          <a:bodyPr/>
          <a:lstStyle/>
          <a:p>
            <a:fld id="{036474B3-78B4-4AFB-8206-320FED92937E}" type="slidenum">
              <a:rPr lang="en-US" smtClean="0"/>
              <a:t>‹#›</a:t>
            </a:fld>
            <a:endParaRPr lang="en-US"/>
          </a:p>
        </p:txBody>
      </p:sp>
    </p:spTree>
    <p:extLst>
      <p:ext uri="{BB962C8B-B14F-4D97-AF65-F5344CB8AC3E}">
        <p14:creationId xmlns:p14="http://schemas.microsoft.com/office/powerpoint/2010/main" val="394495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E810BC-3A0F-4042-BDC2-FB3B04D4C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0DE1CB-6F07-409A-B488-C1A56007CA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E35EBD-03B4-4C56-8F1E-9F99A8D27F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6EF26-3085-4E7D-B938-CA71E0B12447}" type="datetimeFigureOut">
              <a:rPr lang="en-US" smtClean="0"/>
              <a:t>3/5/2022</a:t>
            </a:fld>
            <a:endParaRPr lang="en-US"/>
          </a:p>
        </p:txBody>
      </p:sp>
      <p:sp>
        <p:nvSpPr>
          <p:cNvPr id="5" name="Footer Placeholder 4">
            <a:extLst>
              <a:ext uri="{FF2B5EF4-FFF2-40B4-BE49-F238E27FC236}">
                <a16:creationId xmlns:a16="http://schemas.microsoft.com/office/drawing/2014/main" id="{C4E8B461-9714-487D-99B6-65E8B2055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547587-F4BA-4054-97B7-51DD3AFAB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474B3-78B4-4AFB-8206-320FED92937E}" type="slidenum">
              <a:rPr lang="en-US" smtClean="0"/>
              <a:t>‹#›</a:t>
            </a:fld>
            <a:endParaRPr lang="en-US"/>
          </a:p>
        </p:txBody>
      </p:sp>
    </p:spTree>
    <p:extLst>
      <p:ext uri="{BB962C8B-B14F-4D97-AF65-F5344CB8AC3E}">
        <p14:creationId xmlns:p14="http://schemas.microsoft.com/office/powerpoint/2010/main" val="379083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42E9B3-182D-4A78-BE40-A66117AF6E24}"/>
              </a:ext>
            </a:extLst>
          </p:cNvPr>
          <p:cNvSpPr txBox="1"/>
          <p:nvPr/>
        </p:nvSpPr>
        <p:spPr>
          <a:xfrm>
            <a:off x="2848708" y="148180"/>
            <a:ext cx="6808763" cy="1938992"/>
          </a:xfrm>
          <a:prstGeom prst="rect">
            <a:avLst/>
          </a:prstGeom>
          <a:noFill/>
        </p:spPr>
        <p:txBody>
          <a:bodyPr wrap="square" rtlCol="0">
            <a:spAutoFit/>
          </a:bodyPr>
          <a:lstStyle/>
          <a:p>
            <a:pPr algn="ctr"/>
            <a:r>
              <a:rPr lang="en-US" sz="6000" u="sng" dirty="0">
                <a:solidFill>
                  <a:srgbClr val="FF0000"/>
                </a:solidFill>
                <a:highlight>
                  <a:srgbClr val="00FFFF"/>
                </a:highlight>
                <a:latin typeface="Arial Black" panose="020B0A04020102020204" pitchFamily="34" charset="0"/>
              </a:rPr>
              <a:t>How to Write Paragraph</a:t>
            </a:r>
          </a:p>
        </p:txBody>
      </p:sp>
      <p:sp>
        <p:nvSpPr>
          <p:cNvPr id="12" name="TextBox 11">
            <a:extLst>
              <a:ext uri="{FF2B5EF4-FFF2-40B4-BE49-F238E27FC236}">
                <a16:creationId xmlns:a16="http://schemas.microsoft.com/office/drawing/2014/main" id="{BDF39B73-DBA4-427D-AC21-E552A764BA1F}"/>
              </a:ext>
            </a:extLst>
          </p:cNvPr>
          <p:cNvSpPr txBox="1"/>
          <p:nvPr/>
        </p:nvSpPr>
        <p:spPr>
          <a:xfrm>
            <a:off x="1153552" y="2087172"/>
            <a:ext cx="8918915" cy="1107996"/>
          </a:xfrm>
          <a:prstGeom prst="rect">
            <a:avLst/>
          </a:prstGeom>
          <a:noFill/>
        </p:spPr>
        <p:txBody>
          <a:bodyPr wrap="square" rtlCol="0">
            <a:spAutoFit/>
          </a:bodyPr>
          <a:lstStyle/>
          <a:p>
            <a:r>
              <a:rPr lang="en-US" sz="6600" dirty="0"/>
              <a:t>Paragraph </a:t>
            </a:r>
            <a:r>
              <a:rPr lang="en-US" sz="6600" dirty="0" err="1"/>
              <a:t>কাকে</a:t>
            </a:r>
            <a:r>
              <a:rPr lang="en-US" sz="6600" dirty="0"/>
              <a:t> </a:t>
            </a:r>
            <a:r>
              <a:rPr lang="en-US" sz="6600" dirty="0" err="1"/>
              <a:t>বলে</a:t>
            </a:r>
            <a:r>
              <a:rPr lang="en-US" sz="6600" dirty="0"/>
              <a:t>?</a:t>
            </a:r>
          </a:p>
        </p:txBody>
      </p:sp>
      <p:sp>
        <p:nvSpPr>
          <p:cNvPr id="13" name="TextBox 12">
            <a:extLst>
              <a:ext uri="{FF2B5EF4-FFF2-40B4-BE49-F238E27FC236}">
                <a16:creationId xmlns:a16="http://schemas.microsoft.com/office/drawing/2014/main" id="{3815C0C5-0920-4952-AB20-D2A296C3A9D4}"/>
              </a:ext>
            </a:extLst>
          </p:cNvPr>
          <p:cNvSpPr txBox="1"/>
          <p:nvPr/>
        </p:nvSpPr>
        <p:spPr>
          <a:xfrm>
            <a:off x="1153553" y="3531993"/>
            <a:ext cx="10199075" cy="2585323"/>
          </a:xfrm>
          <a:prstGeom prst="rect">
            <a:avLst/>
          </a:prstGeom>
          <a:noFill/>
        </p:spPr>
        <p:txBody>
          <a:bodyPr wrap="square" rtlCol="0">
            <a:spAutoFit/>
          </a:bodyPr>
          <a:lstStyle/>
          <a:p>
            <a:r>
              <a:rPr lang="en-US" sz="5400" dirty="0" err="1">
                <a:highlight>
                  <a:srgbClr val="FFFF00"/>
                </a:highlight>
              </a:rPr>
              <a:t>একটি</a:t>
            </a:r>
            <a:r>
              <a:rPr lang="en-US" sz="5400" dirty="0">
                <a:highlight>
                  <a:srgbClr val="FFFF00"/>
                </a:highlight>
              </a:rPr>
              <a:t> </a:t>
            </a:r>
            <a:r>
              <a:rPr lang="en-US" sz="5400" dirty="0" err="1">
                <a:highlight>
                  <a:srgbClr val="FFFF00"/>
                </a:highlight>
              </a:rPr>
              <a:t>নির্দিষ্ট</a:t>
            </a:r>
            <a:r>
              <a:rPr lang="en-US" sz="5400" dirty="0">
                <a:highlight>
                  <a:srgbClr val="FFFF00"/>
                </a:highlight>
              </a:rPr>
              <a:t> </a:t>
            </a:r>
            <a:r>
              <a:rPr lang="en-US" sz="5400" dirty="0" err="1">
                <a:highlight>
                  <a:srgbClr val="FFFF00"/>
                </a:highlight>
              </a:rPr>
              <a:t>বিষয়</a:t>
            </a:r>
            <a:r>
              <a:rPr lang="en-US" sz="5400" dirty="0">
                <a:highlight>
                  <a:srgbClr val="FFFF00"/>
                </a:highlight>
              </a:rPr>
              <a:t> </a:t>
            </a:r>
            <a:r>
              <a:rPr lang="en-US" sz="5400" dirty="0" err="1">
                <a:highlight>
                  <a:srgbClr val="FFFF00"/>
                </a:highlight>
              </a:rPr>
              <a:t>বস্তুর</a:t>
            </a:r>
            <a:r>
              <a:rPr lang="en-US" sz="5400" dirty="0">
                <a:highlight>
                  <a:srgbClr val="FFFF00"/>
                </a:highlight>
              </a:rPr>
              <a:t> </a:t>
            </a:r>
            <a:r>
              <a:rPr lang="en-US" sz="5400" dirty="0" err="1">
                <a:highlight>
                  <a:srgbClr val="FFFF00"/>
                </a:highlight>
              </a:rPr>
              <a:t>উপর</a:t>
            </a:r>
            <a:r>
              <a:rPr lang="en-US" sz="5400" dirty="0">
                <a:highlight>
                  <a:srgbClr val="FFFF00"/>
                </a:highlight>
              </a:rPr>
              <a:t> </a:t>
            </a:r>
            <a:r>
              <a:rPr lang="en-US" sz="5400" dirty="0" err="1">
                <a:highlight>
                  <a:srgbClr val="FFFF00"/>
                </a:highlight>
              </a:rPr>
              <a:t>যুক্তি</a:t>
            </a:r>
            <a:r>
              <a:rPr lang="en-US" sz="5400" dirty="0">
                <a:highlight>
                  <a:srgbClr val="FFFF00"/>
                </a:highlight>
              </a:rPr>
              <a:t> </a:t>
            </a:r>
            <a:r>
              <a:rPr lang="en-US" sz="5400" dirty="0" err="1">
                <a:highlight>
                  <a:srgbClr val="FFFF00"/>
                </a:highlight>
              </a:rPr>
              <a:t>সহকারে</a:t>
            </a:r>
            <a:r>
              <a:rPr lang="en-US" sz="5400" dirty="0">
                <a:highlight>
                  <a:srgbClr val="FFFF00"/>
                </a:highlight>
              </a:rPr>
              <a:t> </a:t>
            </a:r>
            <a:r>
              <a:rPr lang="en-US" sz="5400" dirty="0" err="1">
                <a:highlight>
                  <a:srgbClr val="FFFF00"/>
                </a:highlight>
              </a:rPr>
              <a:t>অনুচ্ছেদ</a:t>
            </a:r>
            <a:r>
              <a:rPr lang="en-US" sz="5400" dirty="0">
                <a:highlight>
                  <a:srgbClr val="FFFF00"/>
                </a:highlight>
              </a:rPr>
              <a:t> </a:t>
            </a:r>
            <a:r>
              <a:rPr lang="en-US" sz="5400" dirty="0" err="1">
                <a:highlight>
                  <a:srgbClr val="FFFF00"/>
                </a:highlight>
              </a:rPr>
              <a:t>লেখার</a:t>
            </a:r>
            <a:r>
              <a:rPr lang="en-US" sz="5400" dirty="0">
                <a:highlight>
                  <a:srgbClr val="FFFF00"/>
                </a:highlight>
              </a:rPr>
              <a:t> </a:t>
            </a:r>
            <a:r>
              <a:rPr lang="en-US" sz="5400" dirty="0" err="1">
                <a:highlight>
                  <a:srgbClr val="FFFF00"/>
                </a:highlight>
              </a:rPr>
              <a:t>নাম</a:t>
            </a:r>
            <a:r>
              <a:rPr lang="en-US" sz="5400" dirty="0">
                <a:highlight>
                  <a:srgbClr val="FFFF00"/>
                </a:highlight>
              </a:rPr>
              <a:t> Paragraph</a:t>
            </a:r>
          </a:p>
        </p:txBody>
      </p:sp>
    </p:spTree>
    <p:custDataLst>
      <p:tags r:id="rId1"/>
    </p:custDataLst>
    <p:extLst>
      <p:ext uri="{BB962C8B-B14F-4D97-AF65-F5344CB8AC3E}">
        <p14:creationId xmlns:p14="http://schemas.microsoft.com/office/powerpoint/2010/main" val="3506225136"/>
      </p:ext>
    </p:extLst>
  </p:cSld>
  <p:clrMapOvr>
    <a:masterClrMapping/>
  </p:clrMapOvr>
  <mc:AlternateContent xmlns:mc="http://schemas.openxmlformats.org/markup-compatibility/2006" xmlns:p14="http://schemas.microsoft.com/office/powerpoint/2010/main">
    <mc:Choice Requires="p14">
      <p:transition spd="slow" p14:dur="2000" advTm="104688"/>
    </mc:Choice>
    <mc:Fallback xmlns="">
      <p:transition spd="slow" advTm="1046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heckerboard(across)">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arn(inVertical)">
                                      <p:cBhvr>
                                        <p:cTn id="1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9A416EB-E917-4906-A185-4750A1267D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6856217"/>
          </a:xfrm>
          <a:prstGeom prst="rect">
            <a:avLst/>
          </a:prstGeom>
        </p:spPr>
      </p:pic>
      <p:sp>
        <p:nvSpPr>
          <p:cNvPr id="4" name="TextBox 3">
            <a:extLst>
              <a:ext uri="{FF2B5EF4-FFF2-40B4-BE49-F238E27FC236}">
                <a16:creationId xmlns:a16="http://schemas.microsoft.com/office/drawing/2014/main" id="{9D1363A9-FBF1-4766-B0EE-15058DA3016B}"/>
              </a:ext>
            </a:extLst>
          </p:cNvPr>
          <p:cNvSpPr txBox="1"/>
          <p:nvPr/>
        </p:nvSpPr>
        <p:spPr>
          <a:xfrm>
            <a:off x="215704" y="5219113"/>
            <a:ext cx="11760590" cy="1446550"/>
          </a:xfrm>
          <a:prstGeom prst="rect">
            <a:avLst/>
          </a:prstGeom>
          <a:noFill/>
        </p:spPr>
        <p:txBody>
          <a:bodyPr wrap="square" rtlCol="0">
            <a:spAutoFit/>
          </a:bodyPr>
          <a:lstStyle/>
          <a:p>
            <a:r>
              <a:rPr lang="en-US" sz="8800" dirty="0">
                <a:highlight>
                  <a:srgbClr val="FFFF00"/>
                </a:highlight>
              </a:rPr>
              <a:t>Thanks for stay with me.</a:t>
            </a:r>
          </a:p>
        </p:txBody>
      </p:sp>
    </p:spTree>
    <p:extLst>
      <p:ext uri="{BB962C8B-B14F-4D97-AF65-F5344CB8AC3E}">
        <p14:creationId xmlns:p14="http://schemas.microsoft.com/office/powerpoint/2010/main" val="302123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CD8401-CFEE-45A3-9766-DE40FF01AD31}"/>
              </a:ext>
            </a:extLst>
          </p:cNvPr>
          <p:cNvSpPr txBox="1"/>
          <p:nvPr/>
        </p:nvSpPr>
        <p:spPr>
          <a:xfrm>
            <a:off x="1671710" y="281354"/>
            <a:ext cx="8848579" cy="923330"/>
          </a:xfrm>
          <a:prstGeom prst="rect">
            <a:avLst/>
          </a:prstGeom>
          <a:noFill/>
        </p:spPr>
        <p:txBody>
          <a:bodyPr wrap="square" rtlCol="0">
            <a:spAutoFit/>
          </a:bodyPr>
          <a:lstStyle/>
          <a:p>
            <a:r>
              <a:rPr lang="en-US" sz="5400" b="1" u="sng" dirty="0">
                <a:solidFill>
                  <a:srgbClr val="FF0000"/>
                </a:solidFill>
              </a:rPr>
              <a:t>Paragraph </a:t>
            </a:r>
            <a:r>
              <a:rPr lang="en-US" sz="5400" b="1" u="sng" dirty="0" err="1">
                <a:solidFill>
                  <a:srgbClr val="FF0000"/>
                </a:solidFill>
              </a:rPr>
              <a:t>এর</a:t>
            </a:r>
            <a:r>
              <a:rPr lang="en-US" sz="5400" b="1" u="sng" dirty="0">
                <a:solidFill>
                  <a:srgbClr val="FF0000"/>
                </a:solidFill>
              </a:rPr>
              <a:t> </a:t>
            </a:r>
            <a:r>
              <a:rPr lang="en-US" sz="5400" b="1" u="sng" dirty="0" err="1">
                <a:solidFill>
                  <a:srgbClr val="FF0000"/>
                </a:solidFill>
              </a:rPr>
              <a:t>তিনটি</a:t>
            </a:r>
            <a:r>
              <a:rPr lang="en-US" sz="5400" b="1" u="sng" dirty="0">
                <a:solidFill>
                  <a:srgbClr val="FF0000"/>
                </a:solidFill>
              </a:rPr>
              <a:t> </a:t>
            </a:r>
            <a:r>
              <a:rPr lang="en-US" sz="5400" b="1" u="sng" dirty="0" err="1">
                <a:solidFill>
                  <a:srgbClr val="FF0000"/>
                </a:solidFill>
              </a:rPr>
              <a:t>অংশ</a:t>
            </a:r>
            <a:endParaRPr lang="en-US" sz="5400" b="1" u="sng" dirty="0">
              <a:solidFill>
                <a:srgbClr val="FF0000"/>
              </a:solidFill>
            </a:endParaRPr>
          </a:p>
        </p:txBody>
      </p:sp>
      <p:sp>
        <p:nvSpPr>
          <p:cNvPr id="5" name="TextBox 4">
            <a:extLst>
              <a:ext uri="{FF2B5EF4-FFF2-40B4-BE49-F238E27FC236}">
                <a16:creationId xmlns:a16="http://schemas.microsoft.com/office/drawing/2014/main" id="{EC64ACBB-7FEE-46DF-AC0D-053AC992B08B}"/>
              </a:ext>
            </a:extLst>
          </p:cNvPr>
          <p:cNvSpPr txBox="1"/>
          <p:nvPr/>
        </p:nvSpPr>
        <p:spPr>
          <a:xfrm>
            <a:off x="2290688" y="1447295"/>
            <a:ext cx="7610621" cy="2585323"/>
          </a:xfrm>
          <a:prstGeom prst="rect">
            <a:avLst/>
          </a:prstGeom>
          <a:noFill/>
        </p:spPr>
        <p:txBody>
          <a:bodyPr wrap="square" rtlCol="0">
            <a:spAutoFit/>
          </a:bodyPr>
          <a:lstStyle/>
          <a:p>
            <a:pPr marL="342900" indent="-342900">
              <a:buAutoNum type="arabicPeriod"/>
            </a:pPr>
            <a:r>
              <a:rPr lang="en-US" sz="5400" dirty="0"/>
              <a:t>Topic Sentence</a:t>
            </a:r>
          </a:p>
          <a:p>
            <a:pPr marL="342900" indent="-342900">
              <a:buAutoNum type="arabicPeriod"/>
            </a:pPr>
            <a:r>
              <a:rPr lang="en-US" sz="5400" dirty="0"/>
              <a:t>Supporting Sentence</a:t>
            </a:r>
          </a:p>
          <a:p>
            <a:pPr marL="342900" indent="-342900">
              <a:buAutoNum type="arabicPeriod"/>
            </a:pPr>
            <a:r>
              <a:rPr lang="en-US" sz="5400" dirty="0"/>
              <a:t>Concluding Sentence</a:t>
            </a:r>
          </a:p>
        </p:txBody>
      </p:sp>
    </p:spTree>
    <p:custDataLst>
      <p:tags r:id="rId1"/>
    </p:custDataLst>
    <p:extLst>
      <p:ext uri="{BB962C8B-B14F-4D97-AF65-F5344CB8AC3E}">
        <p14:creationId xmlns:p14="http://schemas.microsoft.com/office/powerpoint/2010/main" val="2810840265"/>
      </p:ext>
    </p:extLst>
  </p:cSld>
  <p:clrMapOvr>
    <a:masterClrMapping/>
  </p:clrMapOvr>
  <mc:AlternateContent xmlns:mc="http://schemas.openxmlformats.org/markup-compatibility/2006" xmlns:p14="http://schemas.microsoft.com/office/powerpoint/2010/main">
    <mc:Choice Requires="p14">
      <p:transition spd="slow" p14:dur="2000" advTm="44380"/>
    </mc:Choice>
    <mc:Fallback xmlns="">
      <p:transition spd="slow" advTm="443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5">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5">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5992" x="3313113" y="6143625"/>
          <p14:tracePt t="6079" x="2252663" y="6570663"/>
          <p14:tracePt t="6085" x="2278063" y="6357938"/>
          <p14:tracePt t="6093" x="2352675" y="6094413"/>
          <p14:tracePt t="6100" x="2416175" y="5794375"/>
          <p14:tracePt t="6109" x="2465388" y="5468938"/>
          <p14:tracePt t="6116" x="2565400" y="5118100"/>
          <p14:tracePt t="6124" x="2641600" y="4818063"/>
          <p14:tracePt t="6134" x="2716213" y="4518025"/>
          <p14:tracePt t="6140" x="2778125" y="4254500"/>
          <p14:tracePt t="6148" x="2816225" y="4054475"/>
          <p14:tracePt t="6156" x="2903538" y="3803650"/>
          <p14:tracePt t="6166" x="2954338" y="3654425"/>
          <p14:tracePt t="6173" x="2979738" y="3503613"/>
          <p14:tracePt t="6183" x="3028950" y="3390900"/>
          <p14:tracePt t="6189" x="3054350" y="3303588"/>
          <p14:tracePt t="6199" x="3079750" y="3254375"/>
          <p14:tracePt t="6207" x="3079750" y="3228975"/>
          <p14:tracePt t="6213" x="3079750" y="3203575"/>
          <p14:tracePt t="6468" x="3079750" y="3190875"/>
          <p14:tracePt t="6485" x="3092450" y="3178175"/>
          <p14:tracePt t="6492" x="3103563" y="3165475"/>
          <p14:tracePt t="6508" x="3116263" y="3141663"/>
          <p14:tracePt t="6518" x="3128963" y="3103563"/>
          <p14:tracePt t="6524" x="3128963" y="3065463"/>
          <p14:tracePt t="6532" x="3128963" y="3028950"/>
          <p14:tracePt t="6540" x="3116263" y="2978150"/>
          <p14:tracePt t="6548" x="3116263" y="2952750"/>
          <p14:tracePt t="6556" x="3116263" y="2928938"/>
          <p14:tracePt t="6564" x="3116263" y="2903538"/>
          <p14:tracePt t="6572" x="3116263" y="2890838"/>
          <p14:tracePt t="6583" x="3116263" y="2865438"/>
          <p14:tracePt t="6599" x="3116263" y="2852738"/>
          <p14:tracePt t="6606" x="3116263" y="2840038"/>
          <p14:tracePt t="6623" x="3116263" y="2828925"/>
          <p14:tracePt t="6637" x="3116263" y="2803525"/>
          <p14:tracePt t="6652" x="3116263" y="2790825"/>
          <p14:tracePt t="6660" x="3116263" y="2765425"/>
          <p14:tracePt t="6669" x="3116263" y="2728913"/>
          <p14:tracePt t="6676" x="3116263" y="2678113"/>
          <p14:tracePt t="6685" x="3116263" y="2627313"/>
          <p14:tracePt t="6692" x="3116263" y="2578100"/>
          <p14:tracePt t="6701" x="3116263" y="2540000"/>
          <p14:tracePt t="6709" x="3116263" y="2503488"/>
          <p14:tracePt t="6717" x="3116263" y="2490788"/>
          <p14:tracePt t="6725" x="3116263" y="2478088"/>
          <p14:tracePt t="6733" x="3103563" y="2465388"/>
          <p14:tracePt t="6741" x="3092450" y="2452688"/>
          <p14:tracePt t="6749" x="3067050" y="2452688"/>
          <p14:tracePt t="6756" x="3067050" y="2439988"/>
          <p14:tracePt t="6764" x="3054350" y="2427288"/>
          <p14:tracePt t="6772" x="3041650" y="2427288"/>
          <p14:tracePt t="6781" x="3016250" y="2403475"/>
          <p14:tracePt t="6788" x="2967038" y="2390775"/>
          <p14:tracePt t="6797" x="2941638" y="2378075"/>
          <p14:tracePt t="6804" x="2916238" y="2365375"/>
          <p14:tracePt t="6815" x="2890838" y="2352675"/>
          <p14:tracePt t="6821" x="2854325" y="2327275"/>
          <p14:tracePt t="6830" x="2816225" y="2327275"/>
          <p14:tracePt t="6838" x="2803525" y="2327275"/>
          <p14:tracePt t="6845" x="2790825" y="2314575"/>
          <p14:tracePt t="6855" x="2754313" y="2303463"/>
          <p14:tracePt t="6861" x="2741613" y="2303463"/>
          <p14:tracePt t="7109" x="2767013" y="2303463"/>
          <p14:tracePt t="7117" x="2778125" y="2303463"/>
          <p14:tracePt t="7125" x="2816225" y="2303463"/>
          <p14:tracePt t="7132" x="2879725" y="2290763"/>
          <p14:tracePt t="7141" x="2928938" y="2278063"/>
          <p14:tracePt t="7148" x="3003550" y="2278063"/>
          <p14:tracePt t="7157" x="3067050" y="2278063"/>
          <p14:tracePt t="7166" x="3141663" y="2265363"/>
          <p14:tracePt t="7173" x="3241675" y="2265363"/>
          <p14:tracePt t="7181" x="3367088" y="2265363"/>
          <p14:tracePt t="7188" x="3505200" y="2265363"/>
          <p14:tracePt t="7197" x="3643313" y="2265363"/>
          <p14:tracePt t="7204" x="3767138" y="2265363"/>
          <p14:tracePt t="7214" x="3917950" y="2290763"/>
          <p14:tracePt t="7220" x="4043363" y="2290763"/>
          <p14:tracePt t="7228" x="4168775" y="2290763"/>
          <p14:tracePt t="7237" x="4305300" y="2290763"/>
          <p14:tracePt t="7245" x="4394200" y="2290763"/>
          <p14:tracePt t="7255" x="4456113" y="2290763"/>
          <p14:tracePt t="7261" x="4506913" y="2290763"/>
          <p14:tracePt t="7273" x="4530725" y="2290763"/>
          <p14:tracePt t="7277" x="4568825" y="2290763"/>
          <p14:tracePt t="7286" x="4594225" y="2303463"/>
          <p14:tracePt t="7293" x="4630738" y="2303463"/>
          <p14:tracePt t="7301" x="4681538" y="2303463"/>
          <p14:tracePt t="7308" x="4719638" y="2290763"/>
          <p14:tracePt t="7318" x="4756150" y="2278063"/>
          <p14:tracePt t="7324" x="4794250" y="2265363"/>
          <p14:tracePt t="7334" x="4832350" y="2252663"/>
          <p14:tracePt t="7340" x="4868863" y="2252663"/>
          <p14:tracePt t="7348" x="4919663" y="2239963"/>
          <p14:tracePt t="7356" x="4956175" y="2214563"/>
          <p14:tracePt t="7366" x="4994275" y="2214563"/>
          <p14:tracePt t="7373" x="5019675" y="2214563"/>
          <p14:tracePt t="7383" x="5045075" y="2214563"/>
          <p14:tracePt t="7389" x="5068888" y="2214563"/>
          <p14:tracePt t="7399" x="5106988" y="2214563"/>
          <p14:tracePt t="7406" x="5145088" y="2214563"/>
          <p14:tracePt t="7414" x="5194300" y="2214563"/>
          <p14:tracePt t="7422" x="5232400" y="2214563"/>
          <p14:tracePt t="7428" x="5294313" y="2214563"/>
          <p14:tracePt t="7436" x="5370513" y="2214563"/>
          <p14:tracePt t="7444" x="5457825" y="2214563"/>
          <p14:tracePt t="7452" x="5545138" y="2214563"/>
          <p14:tracePt t="7460" x="5607050" y="2214563"/>
          <p14:tracePt t="7469" x="5695950" y="2214563"/>
          <p14:tracePt t="7476" x="5821363" y="2214563"/>
          <p14:tracePt t="7486" x="5970588" y="2214563"/>
          <p14:tracePt t="7493" x="6108700" y="2214563"/>
          <p14:tracePt t="7502" x="6283325" y="2227263"/>
          <p14:tracePt t="7509" x="6472238" y="2227263"/>
          <p14:tracePt t="7517" x="6659563" y="2227263"/>
          <p14:tracePt t="7525" x="6797675" y="2227263"/>
          <p14:tracePt t="7532" x="6921500" y="2227263"/>
          <p14:tracePt t="7541" x="7034213" y="2227263"/>
          <p14:tracePt t="7549" x="7146925" y="2227263"/>
          <p14:tracePt t="7557" x="7235825" y="2227263"/>
          <p14:tracePt t="7565" x="7285038" y="2227263"/>
          <p14:tracePt t="7572" x="7323138" y="2227263"/>
          <p14:tracePt t="7581" x="7348538" y="2227263"/>
          <p14:tracePt t="8709" x="7348538" y="2239963"/>
          <p14:tracePt t="8717" x="7348538" y="2252663"/>
          <p14:tracePt t="8725" x="7348538" y="2265363"/>
          <p14:tracePt t="8732" x="7323138" y="2290763"/>
          <p14:tracePt t="8741" x="7310438" y="2339975"/>
          <p14:tracePt t="8750" x="7272338" y="2390775"/>
          <p14:tracePt t="8757" x="7223125" y="2452688"/>
          <p14:tracePt t="8766" x="7172325" y="2527300"/>
          <p14:tracePt t="8772" x="7123113" y="2590800"/>
          <p14:tracePt t="8781" x="7085013" y="2652713"/>
          <p14:tracePt t="8788" x="7046913" y="2690813"/>
          <p14:tracePt t="8798" x="7010400" y="2765425"/>
          <p14:tracePt t="8804" x="6946900" y="2828925"/>
          <p14:tracePt t="8813" x="6859588" y="2878138"/>
          <p14:tracePt t="8820" x="6784975" y="2928938"/>
          <p14:tracePt t="8829" x="6708775" y="2990850"/>
          <p14:tracePt t="8837" x="6596063" y="3065463"/>
          <p14:tracePt t="8845" x="6496050" y="3116263"/>
          <p14:tracePt t="8853" x="6370638" y="3165475"/>
          <p14:tracePt t="8860" x="6234113" y="3190875"/>
          <p14:tracePt t="8870" x="6096000" y="3228975"/>
          <p14:tracePt t="8882" x="5983288" y="3254375"/>
          <p14:tracePt t="8886" x="5883275" y="3290888"/>
          <p14:tracePt t="8892" x="5783263" y="3316288"/>
          <p14:tracePt t="8903" x="5695950" y="3328988"/>
          <p14:tracePt t="8908" x="5632450" y="3341688"/>
          <p14:tracePt t="8917" x="5570538" y="3354388"/>
          <p14:tracePt t="8924" x="5519738" y="3367088"/>
          <p14:tracePt t="8935" x="5445125" y="3367088"/>
          <p14:tracePt t="8940" x="5394325" y="3378200"/>
          <p14:tracePt t="8949" x="5345113" y="3378200"/>
          <p14:tracePt t="8956" x="5294313" y="3378200"/>
          <p14:tracePt t="8963" x="5219700" y="3378200"/>
          <p14:tracePt t="8972" x="5145088" y="3378200"/>
          <p14:tracePt t="8983" x="5057775" y="3378200"/>
          <p14:tracePt t="8989" x="4981575" y="3378200"/>
          <p14:tracePt t="8999" x="4906963" y="3378200"/>
          <p14:tracePt t="9006" x="4819650" y="3378200"/>
          <p14:tracePt t="9016" x="4756150" y="3378200"/>
          <p14:tracePt t="9023" x="4694238" y="3378200"/>
          <p14:tracePt t="9029" x="4643438" y="3378200"/>
          <p14:tracePt t="9037" x="4594225" y="3378200"/>
          <p14:tracePt t="9044" x="4530725" y="3378200"/>
          <p14:tracePt t="9052" x="4443413" y="3378200"/>
          <p14:tracePt t="9060" x="4356100" y="3378200"/>
          <p14:tracePt t="9069" x="4305300" y="3378200"/>
          <p14:tracePt t="9076" x="4281488" y="3378200"/>
          <p14:tracePt t="9085" x="4256088" y="3378200"/>
          <p14:tracePt t="9092" x="4230688" y="3378200"/>
          <p14:tracePt t="9103" x="4217988" y="3378200"/>
          <p14:tracePt t="9166" x="4192588" y="3378200"/>
          <p14:tracePt t="9181" x="4168775" y="3378200"/>
          <p14:tracePt t="9189" x="4117975" y="3378200"/>
          <p14:tracePt t="9198" x="4081463" y="3367088"/>
          <p14:tracePt t="9206" x="4005263" y="3341688"/>
          <p14:tracePt t="9216" x="3930650" y="3328988"/>
          <p14:tracePt t="9221" x="3867150" y="3316288"/>
          <p14:tracePt t="9229" x="3792538" y="3290888"/>
          <p14:tracePt t="9239" x="3756025" y="3278188"/>
          <p14:tracePt t="9246" x="3730625" y="3278188"/>
          <p14:tracePt t="9255" x="3705225" y="3278188"/>
          <p14:tracePt t="9261" x="3692525" y="3278188"/>
          <p14:tracePt t="9271" x="3679825" y="3267075"/>
          <p14:tracePt t="9278" x="3654425" y="3254375"/>
          <p14:tracePt t="9287" x="3630613" y="3254375"/>
          <p14:tracePt t="9294" x="3617913" y="3254375"/>
          <p14:tracePt t="9301" x="3592513" y="3254375"/>
          <p14:tracePt t="9308" x="3554413" y="3254375"/>
          <p14:tracePt t="9318" x="3530600" y="3254375"/>
          <p14:tracePt t="9324" x="3492500" y="3254375"/>
          <p14:tracePt t="9333" x="3454400" y="3254375"/>
          <p14:tracePt t="9340" x="3405188" y="3254375"/>
          <p14:tracePt t="9348" x="3367088" y="3254375"/>
          <p14:tracePt t="9356" x="3341688" y="3254375"/>
          <p14:tracePt t="9365" x="3328988" y="3254375"/>
          <p14:tracePt t="9373" x="3317875" y="3254375"/>
          <p14:tracePt t="9605" x="3328988" y="3254375"/>
          <p14:tracePt t="9614" x="3367088" y="3254375"/>
          <p14:tracePt t="9622" x="3417888" y="3254375"/>
          <p14:tracePt t="9630" x="3479800" y="3254375"/>
          <p14:tracePt t="9638" x="3567113" y="3254375"/>
          <p14:tracePt t="9645" x="3654425" y="3254375"/>
          <p14:tracePt t="9654" x="3705225" y="3254375"/>
          <p14:tracePt t="9661" x="3756025" y="3254375"/>
          <p14:tracePt t="9670" x="3805238" y="3241675"/>
          <p14:tracePt t="9677" x="3856038" y="3228975"/>
          <p14:tracePt t="9686" x="3879850" y="3228975"/>
          <p14:tracePt t="9693" x="3917950" y="3228975"/>
          <p14:tracePt t="9702" x="3956050" y="3228975"/>
          <p14:tracePt t="9708" x="3968750" y="3228975"/>
          <p14:tracePt t="9718" x="3992563" y="3228975"/>
          <p14:tracePt t="9725" x="4030663" y="3228975"/>
          <p14:tracePt t="9733" x="4081463" y="3228975"/>
          <p14:tracePt t="9740" x="4117975" y="3228975"/>
          <p14:tracePt t="9748" x="4181475" y="3228975"/>
          <p14:tracePt t="9758" x="4230688" y="3228975"/>
          <p14:tracePt t="9766" x="4305300" y="3228975"/>
          <p14:tracePt t="9773" x="4406900" y="3228975"/>
          <p14:tracePt t="9782" x="4481513" y="3228975"/>
          <p14:tracePt t="9789" x="4581525" y="3228975"/>
          <p14:tracePt t="9799" x="4706938" y="3228975"/>
          <p14:tracePt t="9806" x="4856163" y="3228975"/>
          <p14:tracePt t="9814" x="4981575" y="3228975"/>
          <p14:tracePt t="9823" x="5132388" y="3228975"/>
          <p14:tracePt t="9829" x="5281613" y="3241675"/>
          <p14:tracePt t="9838" x="5457825" y="3267075"/>
          <p14:tracePt t="9844" x="5607050" y="3290888"/>
          <p14:tracePt t="9852" x="5770563" y="3303588"/>
          <p14:tracePt t="9860" x="5921375" y="3316288"/>
          <p14:tracePt t="9869" x="6070600" y="3316288"/>
          <p14:tracePt t="9876" x="6221413" y="3328988"/>
          <p14:tracePt t="9886" x="6370638" y="3341688"/>
          <p14:tracePt t="9898" x="6521450" y="3341688"/>
          <p14:tracePt t="9903" x="6659563" y="3341688"/>
          <p14:tracePt t="9908" x="6808788" y="3341688"/>
          <p14:tracePt t="9916" x="6946900" y="3341688"/>
          <p14:tracePt t="9924" x="7085013" y="3341688"/>
          <p14:tracePt t="9932" x="7197725" y="3341688"/>
          <p14:tracePt t="9940" x="7323138" y="3341688"/>
          <p14:tracePt t="9948" x="7423150" y="3328988"/>
          <p14:tracePt t="9956" x="7510463" y="3303588"/>
          <p14:tracePt t="9965" x="7610475" y="3290888"/>
          <p14:tracePt t="9972" x="7685088" y="3267075"/>
          <p14:tracePt t="9982" x="7748588" y="3267075"/>
          <p14:tracePt t="9988" x="7823200" y="3267075"/>
          <p14:tracePt t="9998" x="7886700" y="3254375"/>
          <p14:tracePt t="10004" x="7935913" y="3241675"/>
          <p14:tracePt t="10014" x="7986713" y="3241675"/>
          <p14:tracePt t="10020" x="8035925" y="3228975"/>
          <p14:tracePt t="10029" x="8086725" y="3228975"/>
          <p14:tracePt t="10037" x="8123238" y="3228975"/>
          <p14:tracePt t="10046" x="8161338" y="3228975"/>
          <p14:tracePt t="10055" x="8212138" y="3228975"/>
          <p14:tracePt t="10061" x="8286750" y="3228975"/>
          <p14:tracePt t="10071" x="8335963" y="3228975"/>
          <p14:tracePt t="10077" x="8374063" y="3228975"/>
          <p14:tracePt t="10086" x="8424863" y="3216275"/>
          <p14:tracePt t="10093" x="8461375" y="3216275"/>
          <p14:tracePt t="10101" x="8512175" y="3216275"/>
          <p14:tracePt t="10109" x="8561388" y="3216275"/>
          <p14:tracePt t="10116" x="8612188" y="3216275"/>
          <p14:tracePt t="10124" x="8686800" y="3216275"/>
          <p14:tracePt t="10133" x="8737600" y="3216275"/>
          <p14:tracePt t="10140" x="8786813" y="3216275"/>
          <p14:tracePt t="10148" x="8850313" y="3216275"/>
          <p14:tracePt t="10156" x="8912225" y="3216275"/>
          <p14:tracePt t="10164" x="8963025" y="3216275"/>
          <p14:tracePt t="10172" x="8986838" y="3203575"/>
          <p14:tracePt t="10183" x="9012238" y="3203575"/>
          <p14:tracePt t="10189" x="9050338" y="3203575"/>
          <p14:tracePt t="10199" x="9088438" y="3203575"/>
          <p14:tracePt t="10205" x="9124950" y="3203575"/>
          <p14:tracePt t="10214" x="9137650" y="3203575"/>
          <p14:tracePt t="10223" x="9163050" y="3203575"/>
          <p14:tracePt t="10965" x="9163050" y="3228975"/>
          <p14:tracePt t="10973" x="9124950" y="3241675"/>
          <p14:tracePt t="10985" x="9050338" y="3290888"/>
          <p14:tracePt t="10991" x="8963025" y="3341688"/>
          <p14:tracePt t="10999" x="8874125" y="3416300"/>
          <p14:tracePt t="11008" x="8774113" y="3503613"/>
          <p14:tracePt t="11014" x="8637588" y="3554413"/>
          <p14:tracePt t="11028" x="8386763" y="3692525"/>
          <p14:tracePt t="11042" x="8235950" y="3741738"/>
          <p14:tracePt t="11046" x="8110538" y="3779838"/>
          <p14:tracePt t="11053" x="7974013" y="3841750"/>
          <p14:tracePt t="11063" x="7835900" y="3929063"/>
          <p14:tracePt t="11069" x="7710488" y="4005263"/>
          <p14:tracePt t="11078" x="7597775" y="4079875"/>
          <p14:tracePt t="11085" x="7497763" y="4141788"/>
          <p14:tracePt t="11094" x="7385050" y="4205288"/>
          <p14:tracePt t="11102" x="7259638" y="4267200"/>
          <p14:tracePt t="11108" x="7146925" y="4341813"/>
          <p14:tracePt t="11118" x="6959600" y="4418013"/>
          <p14:tracePt t="11124" x="6746875" y="4492625"/>
          <p14:tracePt t="11134" x="6521450" y="4543425"/>
          <p14:tracePt t="11140" x="6308725" y="4605338"/>
          <p14:tracePt t="11147" x="6021388" y="4718050"/>
          <p14:tracePt t="11156" x="5757863" y="4792663"/>
          <p14:tracePt t="11164" x="5483225" y="4843463"/>
          <p14:tracePt t="11172" x="5307013" y="4905375"/>
          <p14:tracePt t="11179" x="5157788" y="4943475"/>
          <p14:tracePt t="11187" x="5019675" y="4981575"/>
          <p14:tracePt t="11196" x="4932363" y="5018088"/>
          <p14:tracePt t="11203" x="4881563" y="5030788"/>
          <p14:tracePt t="11213" x="4856163" y="5030788"/>
          <p14:tracePt t="11332" x="4856163" y="5018088"/>
          <p14:tracePt t="11340" x="4856163" y="5005388"/>
          <p14:tracePt t="11348" x="4894263" y="4992688"/>
          <p14:tracePt t="11356" x="4932363" y="4956175"/>
          <p14:tracePt t="11366" x="4994275" y="4918075"/>
          <p14:tracePt t="11373" x="5081588" y="4868863"/>
          <p14:tracePt t="11383" x="5157788" y="4805363"/>
          <p14:tracePt t="11389" x="5245100" y="4779963"/>
          <p14:tracePt t="11398" x="5394325" y="4743450"/>
          <p14:tracePt t="11406" x="5545138" y="4692650"/>
          <p14:tracePt t="11416" x="5745163" y="4656138"/>
          <p14:tracePt t="11423" x="5908675" y="4618038"/>
          <p14:tracePt t="11429" x="6083300" y="4579938"/>
          <p14:tracePt t="11438" x="6246813" y="4579938"/>
          <p14:tracePt t="11444" x="6408738" y="4579938"/>
          <p14:tracePt t="11452" x="6534150" y="4567238"/>
          <p14:tracePt t="11460" x="6634163" y="4554538"/>
          <p14:tracePt t="11468" x="6721475" y="4543425"/>
          <p14:tracePt t="11476" x="6797675" y="4543425"/>
          <p14:tracePt t="11485" x="6859588" y="4543425"/>
          <p14:tracePt t="11492" x="6884988" y="4543425"/>
          <p14:tracePt t="11501" x="6910388" y="4543425"/>
          <p14:tracePt t="11509" x="6921500" y="4543425"/>
          <p14:tracePt t="11516" x="6959600" y="4543425"/>
          <p14:tracePt t="11525" x="6997700" y="4543425"/>
          <p14:tracePt t="11533" x="7059613" y="4530725"/>
          <p14:tracePt t="11541" x="7134225" y="4505325"/>
          <p14:tracePt t="11549" x="7210425" y="4505325"/>
          <p14:tracePt t="11557" x="7297738" y="4479925"/>
          <p14:tracePt t="11566" x="7372350" y="4479925"/>
          <p14:tracePt t="11573" x="7485063" y="4454525"/>
          <p14:tracePt t="11582" x="7572375" y="4430713"/>
          <p14:tracePt t="11589" x="7685088" y="4430713"/>
          <p14:tracePt t="11599" x="7785100" y="4418013"/>
          <p14:tracePt t="11605" x="7861300" y="4405313"/>
          <p14:tracePt t="11615" x="7910513" y="4405313"/>
          <p14:tracePt t="11622" x="7961313" y="4392613"/>
          <p14:tracePt t="11629" x="8010525" y="4367213"/>
          <p14:tracePt t="11638" x="8048625" y="4367213"/>
          <p14:tracePt t="11645" x="8074025" y="4354513"/>
          <p14:tracePt t="11655" x="8110538" y="4354513"/>
          <p14:tracePt t="11661" x="8135938" y="4341813"/>
          <p14:tracePt t="11671" x="8161338" y="4330700"/>
          <p14:tracePt t="11677" x="8186738" y="4318000"/>
          <p14:tracePt t="11686" x="8212138" y="4318000"/>
          <p14:tracePt t="11693" x="8235950" y="4318000"/>
          <p14:tracePt t="11703" x="8261350" y="4318000"/>
          <p14:tracePt t="11708" x="8274050" y="4305300"/>
          <p14:tracePt t="14764" x="8212138" y="4292600"/>
          <p14:tracePt t="14774" x="7974013" y="4230688"/>
          <p14:tracePt t="14785" x="7561263" y="4117975"/>
          <p14:tracePt t="14789" x="7123113" y="4017963"/>
          <p14:tracePt t="14801" x="6721475" y="3879850"/>
          <p14:tracePt t="14806" x="6246813" y="3767138"/>
          <p14:tracePt t="14815" x="5845175" y="3692525"/>
          <p14:tracePt t="14822" x="5432425" y="3641725"/>
          <p14:tracePt t="14832" x="5081588" y="3641725"/>
          <p14:tracePt t="14837" x="4768850" y="3629025"/>
          <p14:tracePt t="14845" x="4456113" y="3603625"/>
          <p14:tracePt t="14855" x="4156075" y="3554413"/>
          <p14:tracePt t="14861" x="3930650" y="3503613"/>
          <p14:tracePt t="14871" x="3756025" y="3467100"/>
          <p14:tracePt t="14877" x="3617913" y="3429000"/>
          <p14:tracePt t="14885" x="3517900" y="3390900"/>
          <p14:tracePt t="14893" x="3429000" y="3367088"/>
          <p14:tracePt t="14903" x="3354388" y="3341688"/>
          <p14:tracePt t="14908" x="3305175" y="3316288"/>
          <p14:tracePt t="14917" x="3254375" y="3278188"/>
          <p14:tracePt t="14924" x="3228975" y="3254375"/>
          <p14:tracePt t="14934" x="3205163" y="3228975"/>
          <p14:tracePt t="14940" x="3192463" y="3203575"/>
          <p14:tracePt t="14948" x="3167063" y="3178175"/>
          <p14:tracePt t="14956" x="3167063" y="3154363"/>
          <p14:tracePt t="14964" x="3154363" y="3154363"/>
          <p14:tracePt t="14972" x="3141663" y="3128963"/>
          <p14:tracePt t="14980" x="3141663" y="3090863"/>
          <p14:tracePt t="14988" x="3141663" y="3078163"/>
          <p14:tracePt t="14997" x="3141663" y="3041650"/>
          <p14:tracePt t="15004" x="3141663" y="3003550"/>
          <p14:tracePt t="15013" x="3141663" y="2978150"/>
          <p14:tracePt t="15020" x="3141663" y="2941638"/>
          <p14:tracePt t="15028" x="3141663" y="2903538"/>
          <p14:tracePt t="15036" x="3141663" y="2865438"/>
          <p14:tracePt t="15045" x="3141663" y="2828925"/>
          <p14:tracePt t="15052" x="3141663" y="2778125"/>
          <p14:tracePt t="15060" x="3116263" y="2740025"/>
          <p14:tracePt t="15068" x="3103563" y="2690813"/>
          <p14:tracePt t="15076" x="3079750" y="2640013"/>
          <p14:tracePt t="15087" x="3079750" y="2603500"/>
          <p14:tracePt t="15093" x="3067050" y="2565400"/>
          <p14:tracePt t="15104" x="3054350" y="2527300"/>
          <p14:tracePt t="15109" x="3041650" y="2490788"/>
          <p14:tracePt t="15119" x="3028950" y="2465388"/>
          <p14:tracePt t="15125" x="3028950" y="2439988"/>
          <p14:tracePt t="15132" x="3016250" y="2403475"/>
          <p14:tracePt t="15141" x="3003550" y="2390775"/>
          <p14:tracePt t="15150" x="3003550" y="2378075"/>
          <p14:tracePt t="15157" x="3003550" y="2339975"/>
          <p14:tracePt t="15165" x="2992438" y="2303463"/>
          <p14:tracePt t="15172" x="2979738" y="2265363"/>
          <p14:tracePt t="15180" x="2979738" y="2239963"/>
          <p14:tracePt t="15188" x="2979738" y="2214563"/>
          <p14:tracePt t="15198" x="2979738" y="2190750"/>
          <p14:tracePt t="15204" x="2979738" y="2178050"/>
          <p14:tracePt t="15214" x="2979738" y="2152650"/>
          <p14:tracePt t="15220" x="2992438" y="2127250"/>
          <p14:tracePt t="15229" x="3028950" y="2101850"/>
          <p14:tracePt t="15237" x="3054350" y="2065338"/>
          <p14:tracePt t="15245" x="3079750" y="2039938"/>
          <p14:tracePt t="15255" x="3103563" y="2014538"/>
          <p14:tracePt t="15261" x="3128963" y="1989138"/>
          <p14:tracePt t="15272" x="3154363" y="1965325"/>
          <p14:tracePt t="15277" x="3216275" y="1914525"/>
          <p14:tracePt t="15286" x="3279775" y="1865313"/>
          <p14:tracePt t="15294" x="3328988" y="1839913"/>
          <p14:tracePt t="15303" x="3392488" y="1814513"/>
          <p14:tracePt t="15308" x="3441700" y="1789113"/>
          <p14:tracePt t="15318" x="3492500" y="1776413"/>
          <p14:tracePt t="15324" x="3541713" y="1765300"/>
          <p14:tracePt t="15334" x="3579813" y="1739900"/>
          <p14:tracePt t="15340" x="3643313" y="1727200"/>
          <p14:tracePt t="15350" x="3679825" y="1714500"/>
          <p14:tracePt t="15357" x="3743325" y="1714500"/>
          <p14:tracePt t="15366" x="3817938" y="1701800"/>
          <p14:tracePt t="15373" x="3905250" y="1627188"/>
          <p14:tracePt t="15382" x="3968750" y="1601788"/>
          <p14:tracePt t="15389" x="4030663" y="1589088"/>
          <p14:tracePt t="15399" x="4130675" y="1563688"/>
          <p14:tracePt t="15405" x="4181475" y="1563688"/>
          <p14:tracePt t="15415" x="4243388" y="1552575"/>
          <p14:tracePt t="15421" x="4305300" y="1539875"/>
          <p14:tracePt t="15429" x="4343400" y="1539875"/>
          <p14:tracePt t="15439" x="4394200" y="1539875"/>
          <p14:tracePt t="15444" x="4430713" y="1539875"/>
          <p14:tracePt t="15452" x="4481513" y="1539875"/>
          <p14:tracePt t="15460" x="4518025" y="1539875"/>
          <p14:tracePt t="15468" x="4581525" y="1539875"/>
          <p14:tracePt t="15476" x="4619625" y="1539875"/>
          <p14:tracePt t="15485" x="4643438" y="1539875"/>
          <p14:tracePt t="15492" x="4681538" y="1539875"/>
          <p14:tracePt t="15501" x="4719638" y="1539875"/>
          <p14:tracePt t="15508" x="4768850" y="1539875"/>
          <p14:tracePt t="15518" x="4806950" y="1552575"/>
          <p14:tracePt t="15524" x="4843463" y="1563688"/>
          <p14:tracePt t="15534" x="4868863" y="1576388"/>
          <p14:tracePt t="15540" x="4932363" y="1601788"/>
          <p14:tracePt t="15548" x="4981575" y="1614488"/>
          <p14:tracePt t="15556" x="5032375" y="1652588"/>
          <p14:tracePt t="15564" x="5106988" y="1689100"/>
          <p14:tracePt t="15572" x="5181600" y="1739900"/>
          <p14:tracePt t="15580" x="5270500" y="1789113"/>
          <p14:tracePt t="15588" x="5370513" y="1827213"/>
          <p14:tracePt t="15597" x="5495925" y="1865313"/>
          <p14:tracePt t="15604" x="5632450" y="1914525"/>
          <p14:tracePt t="15614" x="5832475" y="1978025"/>
          <p14:tracePt t="15621" x="5983288" y="2027238"/>
          <p14:tracePt t="15630" x="6183313" y="2089150"/>
          <p14:tracePt t="15638" x="6346825" y="2127250"/>
          <p14:tracePt t="15645" x="6483350" y="2178050"/>
          <p14:tracePt t="15655" x="6608763" y="2214563"/>
          <p14:tracePt t="15661" x="6708775" y="2278063"/>
          <p14:tracePt t="15671" x="6821488" y="2327275"/>
          <p14:tracePt t="15677" x="6872288" y="2365375"/>
          <p14:tracePt t="15685" x="6946900" y="2414588"/>
          <p14:tracePt t="15693" x="6997700" y="2465388"/>
          <p14:tracePt t="15701" x="7046913" y="2527300"/>
          <p14:tracePt t="15709" x="7072313" y="2565400"/>
          <p14:tracePt t="15718" x="7110413" y="2616200"/>
          <p14:tracePt t="15724" x="7123113" y="2652713"/>
          <p14:tracePt t="15734" x="7146925" y="2690813"/>
          <p14:tracePt t="15740" x="7159625" y="2765425"/>
          <p14:tracePt t="15749" x="7185025" y="2828925"/>
          <p14:tracePt t="15756" x="7185025" y="2903538"/>
          <p14:tracePt t="15764" x="7197725" y="2978150"/>
          <p14:tracePt t="15772" x="7210425" y="3028950"/>
          <p14:tracePt t="15780" x="7210425" y="3065463"/>
          <p14:tracePt t="15788" x="7210425" y="3116263"/>
          <p14:tracePt t="15797" x="7210425" y="3154363"/>
          <p14:tracePt t="15804" x="7210425" y="3203575"/>
          <p14:tracePt t="15813" x="7210425" y="3241675"/>
          <p14:tracePt t="15820" x="7210425" y="3290888"/>
          <p14:tracePt t="15828" x="7210425" y="3328988"/>
          <p14:tracePt t="15836" x="7210425" y="3367088"/>
          <p14:tracePt t="15844" x="7197725" y="3403600"/>
          <p14:tracePt t="15852" x="7185025" y="3454400"/>
          <p14:tracePt t="15860" x="7172325" y="3490913"/>
          <p14:tracePt t="15870" x="7159625" y="3541713"/>
          <p14:tracePt t="15877" x="7134225" y="3590925"/>
          <p14:tracePt t="15905" x="7046913" y="3729038"/>
          <p14:tracePt t="15912" x="7010400" y="3767138"/>
          <p14:tracePt t="15925" x="6934200" y="3867150"/>
          <p14:tracePt t="15936" x="6884988" y="3941763"/>
          <p14:tracePt t="15942" x="6821488" y="3979863"/>
          <p14:tracePt t="15954" x="6784975" y="4017963"/>
          <p14:tracePt t="15959" x="6721475" y="4067175"/>
          <p14:tracePt t="15967" x="6684963" y="4092575"/>
          <p14:tracePt t="15975" x="6608763" y="4129088"/>
          <p14:tracePt t="15984" x="6546850" y="4179888"/>
          <p14:tracePt t="15990" x="6483350" y="4217988"/>
          <p14:tracePt t="15997" x="6396038" y="4254500"/>
          <p14:tracePt t="16004" x="6308725" y="4305300"/>
          <p14:tracePt t="16014" x="6208713" y="4367213"/>
          <p14:tracePt t="16020" x="6146800" y="4405313"/>
          <p14:tracePt t="16028" x="6057900" y="4430713"/>
          <p14:tracePt t="16036" x="5932488" y="4467225"/>
          <p14:tracePt t="16044" x="5808663" y="4505325"/>
          <p14:tracePt t="16052" x="5670550" y="4530725"/>
          <p14:tracePt t="16060" x="5545138" y="4543425"/>
          <p14:tracePt t="16069" x="5394325" y="4543425"/>
          <p14:tracePt t="16076" x="5294313" y="4554538"/>
          <p14:tracePt t="16085" x="5181600" y="4567238"/>
          <p14:tracePt t="16092" x="5106988" y="4567238"/>
          <p14:tracePt t="16101" x="4981575" y="4567238"/>
          <p14:tracePt t="16108" x="4881563" y="4567238"/>
          <p14:tracePt t="16117" x="4806950" y="4567238"/>
          <p14:tracePt t="16124" x="4694238" y="4554538"/>
          <p14:tracePt t="16134" x="4643438" y="4530725"/>
          <p14:tracePt t="16140" x="4556125" y="4518025"/>
          <p14:tracePt t="16148" x="4468813" y="4492625"/>
          <p14:tracePt t="16156" x="4368800" y="4467225"/>
          <p14:tracePt t="16166" x="4281488" y="4430713"/>
          <p14:tracePt t="16172" x="4168775" y="4379913"/>
          <p14:tracePt t="16181" x="4081463" y="4318000"/>
          <p14:tracePt t="16188" x="3956050" y="4267200"/>
          <p14:tracePt t="16198" x="3830638" y="4205288"/>
          <p14:tracePt t="16204" x="3692525" y="4117975"/>
          <p14:tracePt t="16215" x="3579813" y="4029075"/>
          <p14:tracePt t="16221" x="3479800" y="3954463"/>
          <p14:tracePt t="16229" x="3379788" y="3854450"/>
          <p14:tracePt t="16237" x="3305175" y="3767138"/>
          <p14:tracePt t="16245" x="3267075" y="3703638"/>
          <p14:tracePt t="16254" x="3216275" y="3654425"/>
          <p14:tracePt t="16260" x="3192463" y="3590925"/>
          <p14:tracePt t="16268" x="3179763" y="3541713"/>
          <p14:tracePt t="16276" x="3179763" y="3479800"/>
          <p14:tracePt t="16284" x="3167063" y="3416300"/>
          <p14:tracePt t="16292" x="3167063" y="3341688"/>
          <p14:tracePt t="16301" x="3167063" y="3290888"/>
          <p14:tracePt t="16308" x="3167063" y="3228975"/>
          <p14:tracePt t="16317" x="3167063" y="3154363"/>
          <p14:tracePt t="16324" x="3179763" y="3090863"/>
          <p14:tracePt t="16334" x="3205163" y="3028950"/>
          <p14:tracePt t="16340" x="3228975" y="2990850"/>
          <p14:tracePt t="16348" x="3228975" y="2916238"/>
          <p14:tracePt t="16356" x="3267075" y="2852738"/>
          <p14:tracePt t="16364" x="3317875" y="2803525"/>
          <p14:tracePt t="16372" x="3367088" y="2728913"/>
          <p14:tracePt t="16380" x="3429000" y="2627313"/>
          <p14:tracePt t="16388" x="3492500" y="2565400"/>
          <p14:tracePt t="16397" x="3554413" y="2527300"/>
          <p14:tracePt t="16404" x="3630613" y="2452688"/>
          <p14:tracePt t="16414" x="3705225" y="2390775"/>
          <p14:tracePt t="16420" x="3779838" y="2339975"/>
          <p14:tracePt t="16429" x="3856038" y="2290763"/>
          <p14:tracePt t="16437" x="3917950" y="2239963"/>
          <p14:tracePt t="16444" x="4005263" y="2178050"/>
          <p14:tracePt t="16453" x="4081463" y="2127250"/>
          <p14:tracePt t="16460" x="4143375" y="2065338"/>
          <p14:tracePt t="16469" x="4217988" y="2027238"/>
          <p14:tracePt t="16477" x="4294188" y="1989138"/>
          <p14:tracePt t="16487" x="4343400" y="1965325"/>
          <p14:tracePt t="16493" x="4406900" y="1939925"/>
          <p14:tracePt t="16502" x="4430713" y="1901825"/>
          <p14:tracePt t="16509" x="4468813" y="1901825"/>
          <p14:tracePt t="16517" x="4506913" y="1889125"/>
          <p14:tracePt t="16524" x="4543425" y="1889125"/>
          <p14:tracePt t="16533" x="4568825" y="1889125"/>
          <p14:tracePt t="16540" x="4581525" y="1876425"/>
          <p14:tracePt t="16549" x="4594225" y="1876425"/>
          <p14:tracePt t="16556" x="4630738" y="1876425"/>
          <p14:tracePt t="16564" x="4656138" y="1876425"/>
          <p14:tracePt t="16572" x="4681538" y="1876425"/>
          <p14:tracePt t="16581" x="4719638" y="1876425"/>
          <p14:tracePt t="16589" x="4768850" y="1889125"/>
          <p14:tracePt t="16599" x="4806950" y="1901825"/>
          <p14:tracePt t="16605" x="4881563" y="1914525"/>
          <p14:tracePt t="16615" x="4968875" y="1952625"/>
          <p14:tracePt t="16622" x="5057775" y="1989138"/>
          <p14:tracePt t="16629" x="5170488" y="2027238"/>
          <p14:tracePt t="16639" x="5270500" y="2078038"/>
          <p14:tracePt t="16644" x="5383213" y="2127250"/>
          <p14:tracePt t="16652" x="5483225" y="2201863"/>
          <p14:tracePt t="16660" x="5557838" y="2239963"/>
          <p14:tracePt t="16668" x="5632450" y="2290763"/>
          <p14:tracePt t="16676" x="5708650" y="2365375"/>
          <p14:tracePt t="16684" x="5770563" y="2427288"/>
          <p14:tracePt t="16692" x="5832475" y="2490788"/>
          <p14:tracePt t="16702" x="5857875" y="2565400"/>
          <p14:tracePt t="16709" x="5908675" y="2652713"/>
          <p14:tracePt t="16716" x="5945188" y="2752725"/>
          <p14:tracePt t="16725" x="5995988" y="2840038"/>
          <p14:tracePt t="16732" x="6008688" y="2965450"/>
          <p14:tracePt t="16741" x="6021388" y="3078163"/>
          <p14:tracePt t="16750" x="6057900" y="3203575"/>
          <p14:tracePt t="16757" x="6096000" y="3341688"/>
          <p14:tracePt t="16764" x="6108700" y="3441700"/>
          <p14:tracePt t="16772" x="6134100" y="3541713"/>
          <p14:tracePt t="16786" x="6146800" y="3629025"/>
          <p14:tracePt t="16790" x="6146800" y="3716338"/>
          <p14:tracePt t="16802" x="6146800" y="3803650"/>
          <p14:tracePt t="16806" x="6146800" y="3867150"/>
          <p14:tracePt t="16820" x="6134100" y="3979863"/>
          <p14:tracePt t="16829" x="6121400" y="4017963"/>
          <p14:tracePt t="16838" x="6108700" y="4067175"/>
          <p14:tracePt t="16845" x="6057900" y="4117975"/>
          <p14:tracePt t="16855" x="6008688" y="4205288"/>
          <p14:tracePt t="16861" x="5957888" y="4279900"/>
          <p14:tracePt t="16872" x="5908675" y="4367213"/>
          <p14:tracePt t="16877" x="5857875" y="4454525"/>
          <p14:tracePt t="16887" x="5808663" y="4505325"/>
          <p14:tracePt t="16893" x="5745163" y="4567238"/>
          <p14:tracePt t="16909" x="5595938" y="4656138"/>
          <p14:tracePt t="16917" x="5507038" y="4679950"/>
          <p14:tracePt t="16924" x="5407025" y="4705350"/>
          <p14:tracePt t="16932" x="5281613" y="4743450"/>
          <p14:tracePt t="16940" x="5170488" y="4779963"/>
          <p14:tracePt t="16950" x="5045075" y="4792663"/>
          <p14:tracePt t="16956" x="4932363" y="4792663"/>
          <p14:tracePt t="16963" x="4819650" y="4792663"/>
          <p14:tracePt t="16972" x="4694238" y="4779963"/>
          <p14:tracePt t="16980" x="4556125" y="4730750"/>
          <p14:tracePt t="16988" x="4368800" y="4692650"/>
          <p14:tracePt t="16997" x="4181475" y="4618038"/>
          <p14:tracePt t="17004" x="3930650" y="4505325"/>
          <p14:tracePt t="17013" x="3705225" y="4379913"/>
          <p14:tracePt t="17021" x="3467100" y="4230688"/>
          <p14:tracePt t="17028" x="3228975" y="4117975"/>
          <p14:tracePt t="17036" x="3067050" y="4005263"/>
          <p14:tracePt t="17044" x="2916238" y="3892550"/>
          <p14:tracePt t="17052" x="2790825" y="3803650"/>
          <p14:tracePt t="17061" x="2728913" y="3716338"/>
          <p14:tracePt t="17070" x="2678113" y="3616325"/>
          <p14:tracePt t="17077" x="2654300" y="3529013"/>
          <p14:tracePt t="17087" x="2641600" y="3467100"/>
          <p14:tracePt t="17093" x="2628900" y="3390900"/>
          <p14:tracePt t="17104" x="2628900" y="3290888"/>
          <p14:tracePt t="17109" x="2641600" y="3190875"/>
          <p14:tracePt t="17119" x="2690813" y="3103563"/>
          <p14:tracePt t="17125" x="2728913" y="3028950"/>
          <p14:tracePt t="17133" x="2778125" y="2978150"/>
          <p14:tracePt t="17141" x="2841625" y="2916238"/>
          <p14:tracePt t="17149" x="2903538" y="2840038"/>
          <p14:tracePt t="17157" x="3003550" y="2778125"/>
          <p14:tracePt t="17166" x="3116263" y="2716213"/>
          <p14:tracePt t="17173" x="3292475" y="2627313"/>
          <p14:tracePt t="17181" x="3517900" y="2527300"/>
          <p14:tracePt t="17188" x="3817938" y="2452688"/>
          <p14:tracePt t="17197" x="4192588" y="2365375"/>
          <p14:tracePt t="17204" x="4643438" y="2327275"/>
          <p14:tracePt t="17214" x="5032375" y="2290763"/>
          <p14:tracePt t="17220" x="5407025" y="2290763"/>
          <p14:tracePt t="17230" x="5745163" y="2290763"/>
          <p14:tracePt t="17236" x="6121400" y="2290763"/>
          <p14:tracePt t="17245" x="6472238" y="2290763"/>
          <p14:tracePt t="17254" x="6772275" y="2352675"/>
          <p14:tracePt t="17262" x="6997700" y="2403475"/>
          <p14:tracePt t="17271" x="7197725" y="2439988"/>
          <p14:tracePt t="17277" x="7335838" y="2503488"/>
          <p14:tracePt t="17288" x="7423150" y="2552700"/>
          <p14:tracePt t="17293" x="7523163" y="2616200"/>
          <p14:tracePt t="17301" x="7597775" y="2665413"/>
          <p14:tracePt t="17309" x="7623175" y="2716213"/>
          <p14:tracePt t="17320" x="7661275" y="2752725"/>
          <p14:tracePt t="17325" x="7673975" y="2828925"/>
          <p14:tracePt t="17334" x="7685088" y="2878138"/>
          <p14:tracePt t="17340" x="7697788" y="2916238"/>
          <p14:tracePt t="17349" x="7710488" y="2978150"/>
          <p14:tracePt t="17356" x="7723188" y="3003550"/>
          <p14:tracePt t="17364" x="7735888" y="3028950"/>
          <p14:tracePt t="17372" x="7735888" y="3054350"/>
          <p14:tracePt t="17380" x="7735888" y="3065463"/>
          <p14:tracePt t="17436" x="7735888" y="3090863"/>
          <p14:tracePt t="17444" x="7723188" y="3103563"/>
          <p14:tracePt t="17453" x="7723188" y="3116263"/>
          <p14:tracePt t="17461" x="7661275" y="3141663"/>
          <p14:tracePt t="17471" x="7572375" y="3190875"/>
          <p14:tracePt t="17478" x="7459663" y="3228975"/>
          <p14:tracePt t="17487" x="7397750" y="3267075"/>
          <p14:tracePt t="17493" x="7285038" y="3290888"/>
          <p14:tracePt t="17503" x="7146925" y="3328988"/>
          <p14:tracePt t="17509" x="6997700" y="3354388"/>
          <p14:tracePt t="17519" x="6872288" y="3367088"/>
          <p14:tracePt t="17525" x="6721475" y="3367088"/>
          <p14:tracePt t="17532" x="6572250" y="3367088"/>
          <p14:tracePt t="17541" x="6421438" y="3367088"/>
          <p14:tracePt t="17549" x="6246813" y="3328988"/>
          <p14:tracePt t="17557" x="6057900" y="3303588"/>
          <p14:tracePt t="17565" x="5870575" y="3278188"/>
          <p14:tracePt t="17572" x="5645150" y="3241675"/>
          <p14:tracePt t="17580" x="5483225" y="3216275"/>
          <p14:tracePt t="17588" x="5294313" y="3203575"/>
          <p14:tracePt t="17597" x="5106988" y="3178175"/>
          <p14:tracePt t="17604" x="4945063" y="3128963"/>
          <p14:tracePt t="17613" x="4781550" y="3090863"/>
          <p14:tracePt t="17620" x="4668838" y="3054350"/>
          <p14:tracePt t="17628" x="4543425" y="3003550"/>
          <p14:tracePt t="17637" x="4443413" y="2978150"/>
          <p14:tracePt t="17646" x="4356100" y="2965450"/>
          <p14:tracePt t="17655" x="4294188" y="2952750"/>
          <p14:tracePt t="17661" x="4281488" y="2928938"/>
          <p14:tracePt t="17672" x="4256088" y="2916238"/>
          <p14:tracePt t="17677" x="4230688" y="2916238"/>
          <p14:tracePt t="17687" x="4230688" y="2903538"/>
          <p14:tracePt t="17797" x="4217988" y="2903538"/>
          <p14:tracePt t="17821" x="4256088" y="2878138"/>
          <p14:tracePt t="17829" x="4330700" y="2852738"/>
          <p14:tracePt t="17839" x="4456113" y="2828925"/>
          <p14:tracePt t="17844" x="4581525" y="2828925"/>
          <p14:tracePt t="17852" x="4756150" y="2828925"/>
          <p14:tracePt t="17860" x="5006975" y="2816225"/>
          <p14:tracePt t="17868" x="5294313" y="2790825"/>
          <p14:tracePt t="17876" x="5570538" y="2790825"/>
          <p14:tracePt t="17885" x="5908675" y="2790825"/>
          <p14:tracePt t="17897" x="6246813" y="2790825"/>
          <p14:tracePt t="17902" x="6621463" y="2790825"/>
          <p14:tracePt t="17908" x="6959600" y="2790825"/>
          <p14:tracePt t="17916" x="7235825" y="2790825"/>
          <p14:tracePt t="17924" x="7448550" y="2790825"/>
          <p14:tracePt t="17933" x="7623175" y="2790825"/>
          <p14:tracePt t="17940" x="7773988" y="2790825"/>
          <p14:tracePt t="17949" x="7861300" y="2790825"/>
          <p14:tracePt t="17956" x="7886700" y="2790825"/>
          <p14:tracePt t="30661" x="7910513" y="2790825"/>
          <p14:tracePt t="30669" x="7923213" y="2752725"/>
          <p14:tracePt t="30677" x="7961313" y="2640013"/>
          <p14:tracePt t="30687" x="7974013" y="2540000"/>
          <p14:tracePt t="30692" x="7974013" y="2503488"/>
          <p14:tracePt t="30949" x="7986713" y="2490788"/>
          <p14:tracePt t="30957" x="7999413" y="2465388"/>
          <p14:tracePt t="30964" x="8010525" y="2439988"/>
          <p14:tracePt t="31005" x="7999413" y="2439988"/>
          <p14:tracePt t="31013" x="7974013" y="2452688"/>
          <p14:tracePt t="31021" x="7861300" y="2516188"/>
          <p14:tracePt t="31030" x="7735888" y="2603500"/>
          <p14:tracePt t="31037" x="7661275" y="2665413"/>
          <p14:tracePt t="31046" x="7561263" y="2752725"/>
          <p14:tracePt t="31054" x="7472363" y="2816225"/>
          <p14:tracePt t="31061" x="7385050" y="2890838"/>
          <p14:tracePt t="31072" x="7259638" y="2916238"/>
          <p14:tracePt t="31076" x="7085013" y="2965450"/>
          <p14:tracePt t="31084" x="6910388" y="2978150"/>
          <p14:tracePt t="31092" x="6721475" y="2978150"/>
          <p14:tracePt t="31101" x="6546850" y="2978150"/>
          <p14:tracePt t="31108" x="6359525" y="2978150"/>
          <p14:tracePt t="31117" x="6208713" y="2965450"/>
          <p14:tracePt t="31124" x="6083300" y="2941638"/>
          <p14:tracePt t="31135" x="6021388" y="2941638"/>
          <p14:tracePt t="31140" x="5970588" y="2928938"/>
          <p14:tracePt t="31150" x="5932488" y="2928938"/>
          <p14:tracePt t="31156" x="5895975" y="2928938"/>
          <p14:tracePt t="31164" x="5845175" y="2928938"/>
          <p14:tracePt t="31172" x="5757863" y="2916238"/>
          <p14:tracePt t="31180" x="5619750" y="2865438"/>
          <p14:tracePt t="31188" x="5445125" y="2828925"/>
          <p14:tracePt t="31197" x="5207000" y="2752725"/>
          <p14:tracePt t="31204" x="4932363" y="2665413"/>
          <p14:tracePt t="31214" x="4694238" y="2616200"/>
          <p14:tracePt t="31220" x="4494213" y="2565400"/>
          <p14:tracePt t="31230" x="4318000" y="2516188"/>
          <p14:tracePt t="31236" x="4168775" y="2465388"/>
          <p14:tracePt t="31246" x="4030663" y="2465388"/>
          <p14:tracePt t="31252" x="3930650" y="2465388"/>
          <p14:tracePt t="31261" x="3843338" y="2465388"/>
          <p14:tracePt t="31268" x="3792538" y="2465388"/>
          <p14:tracePt t="31276" x="3767138" y="2465388"/>
          <p14:tracePt t="31284" x="3756025" y="2465388"/>
          <p14:tracePt t="31364" x="3756025" y="2439988"/>
          <p14:tracePt t="31373" x="3756025" y="2427288"/>
          <p14:tracePt t="31380" x="3792538" y="2378075"/>
          <p14:tracePt t="31389" x="3843338" y="2352675"/>
          <p14:tracePt t="31398" x="3979863" y="2303463"/>
          <p14:tracePt t="31405" x="4205288" y="2227263"/>
          <p14:tracePt t="31415" x="4494213" y="2190750"/>
          <p14:tracePt t="31420" x="4981575" y="2152650"/>
          <p14:tracePt t="31431" x="5607050" y="2101850"/>
          <p14:tracePt t="31437" x="6259513" y="2052638"/>
          <p14:tracePt t="31445" x="7010400" y="2027238"/>
          <p14:tracePt t="31454" x="7886700" y="2027238"/>
          <p14:tracePt t="31461" x="8737600" y="2039938"/>
          <p14:tracePt t="31471" x="9550400" y="2065338"/>
          <p14:tracePt t="31477" x="10301288" y="2114550"/>
          <p14:tracePt t="31486" x="10928350" y="2190750"/>
          <p14:tracePt t="31492" x="11403013" y="2327275"/>
          <p14:tracePt t="31503" x="11615738" y="2390775"/>
          <p14:tracePt t="31509" x="11703050" y="2427288"/>
          <p14:tracePt t="31517" x="11715750" y="2439988"/>
          <p14:tracePt t="31557" x="11715750" y="2452688"/>
          <p14:tracePt t="31564" x="11715750" y="2478088"/>
          <p14:tracePt t="31573" x="11691938" y="2503488"/>
          <p14:tracePt t="31581" x="11641138" y="2540000"/>
          <p14:tracePt t="31589" x="11579225" y="2578100"/>
          <p14:tracePt t="31596" x="11490325" y="2627313"/>
          <p14:tracePt t="31604" x="11415713" y="2652713"/>
          <p14:tracePt t="31613" x="11341100" y="2678113"/>
          <p14:tracePt t="31620" x="11241088" y="2716213"/>
          <p14:tracePt t="31629" x="11128375" y="2765425"/>
          <p14:tracePt t="31636" x="10990263" y="2803525"/>
          <p14:tracePt t="31647" x="10839450" y="2852738"/>
          <p14:tracePt t="31653" x="10677525" y="2890838"/>
          <p14:tracePt t="31661" x="10426700" y="2952750"/>
          <p14:tracePt t="31670" x="10177463" y="2990850"/>
          <p14:tracePt t="31677" x="9839325" y="3054350"/>
          <p14:tracePt t="31687" x="9424988" y="3090863"/>
          <p14:tracePt t="31693" x="8975725" y="3090863"/>
          <p14:tracePt t="31702" x="8474075" y="3090863"/>
          <p14:tracePt t="31709" x="7923213" y="3116263"/>
          <p14:tracePt t="31717" x="7410450" y="3141663"/>
          <p14:tracePt t="31725" x="6897688" y="3141663"/>
          <p14:tracePt t="31732" x="6346825" y="3165475"/>
          <p14:tracePt t="31740" x="5908675" y="3154363"/>
          <p14:tracePt t="31749" x="5495925" y="3154363"/>
          <p14:tracePt t="31756" x="5157788" y="3154363"/>
          <p14:tracePt t="31764" x="4843463" y="3128963"/>
          <p14:tracePt t="31772" x="4594225" y="3128963"/>
          <p14:tracePt t="31780" x="4430713" y="3128963"/>
          <p14:tracePt t="31788" x="4318000" y="3128963"/>
          <p14:tracePt t="31798" x="4230688" y="3128963"/>
          <p14:tracePt t="31805" x="4192588" y="3128963"/>
          <p14:tracePt t="31815" x="4181475" y="3128963"/>
          <p14:tracePt t="31861" x="4168775" y="3128963"/>
          <p14:tracePt t="31871" x="4143375" y="3128963"/>
          <p14:tracePt t="31877" x="4081463" y="3128963"/>
          <p14:tracePt t="31898" x="3956050" y="3141663"/>
          <p14:tracePt t="31903" x="3917950" y="3154363"/>
          <p14:tracePt t="31909" x="3905250" y="3165475"/>
          <p14:tracePt t="31918" x="3892550" y="3165475"/>
          <p14:tracePt t="32197" x="3992563" y="3154363"/>
          <p14:tracePt t="32205" x="4156075" y="3128963"/>
          <p14:tracePt t="32213" x="4343400" y="3128963"/>
          <p14:tracePt t="32221" x="4506913" y="3078163"/>
          <p14:tracePt t="32231" x="4768850" y="3028950"/>
          <p14:tracePt t="32238" x="5119688" y="3016250"/>
          <p14:tracePt t="32245" x="5470525" y="2990850"/>
          <p14:tracePt t="32255" x="5783263" y="2990850"/>
          <p14:tracePt t="32261" x="6121400" y="2990850"/>
          <p14:tracePt t="32271" x="6434138" y="3003550"/>
          <p14:tracePt t="32276" x="6672263" y="3003550"/>
          <p14:tracePt t="32284" x="6859588" y="3003550"/>
          <p14:tracePt t="32292" x="7010400" y="3003550"/>
          <p14:tracePt t="32301" x="7123113" y="3003550"/>
          <p14:tracePt t="32308" x="7172325" y="3003550"/>
          <p14:tracePt t="32317" x="7197725" y="3003550"/>
          <p14:tracePt t="32549" x="7172325" y="3028950"/>
          <p14:tracePt t="32557" x="7072313" y="3116263"/>
          <p14:tracePt t="32565" x="6910388" y="3203575"/>
          <p14:tracePt t="32573" x="6746875" y="3303588"/>
          <p14:tracePt t="32582" x="6546850" y="3403600"/>
          <p14:tracePt t="32589" x="6359525" y="3503613"/>
          <p14:tracePt t="32598" x="6157913" y="3590925"/>
          <p14:tracePt t="32605" x="6008688" y="3667125"/>
          <p14:tracePt t="32615" x="5832475" y="3741738"/>
          <p14:tracePt t="32621" x="5683250" y="3779838"/>
          <p14:tracePt t="32631" x="5557838" y="3816350"/>
          <p14:tracePt t="32638" x="5419725" y="3841750"/>
          <p14:tracePt t="32646" x="5307013" y="3879850"/>
          <p14:tracePt t="32656" x="5181600" y="3892550"/>
          <p14:tracePt t="32661" x="5045075" y="3929063"/>
          <p14:tracePt t="32671" x="4945063" y="3954463"/>
          <p14:tracePt t="32676" x="4856163" y="3967163"/>
          <p14:tracePt t="32684" x="4756150" y="3992563"/>
          <p14:tracePt t="32692" x="4668838" y="4005263"/>
          <p14:tracePt t="32700" x="4568825" y="4029075"/>
          <p14:tracePt t="32708" x="4494213" y="4029075"/>
          <p14:tracePt t="32717" x="4443413" y="4041775"/>
          <p14:tracePt t="32724" x="4381500" y="4054475"/>
          <p14:tracePt t="32821" x="4368800" y="4054475"/>
          <p14:tracePt t="32837" x="4356100" y="4067175"/>
          <p14:tracePt t="32845" x="4343400" y="4079875"/>
          <p14:tracePt t="32855" x="4305300" y="4105275"/>
          <p14:tracePt t="32861" x="4256088" y="4129088"/>
          <p14:tracePt t="32870" x="4217988" y="4141788"/>
          <p14:tracePt t="32877" x="4181475" y="4154488"/>
          <p14:tracePt t="32885" x="4143375" y="4179888"/>
          <p14:tracePt t="32893" x="4105275" y="4179888"/>
          <p14:tracePt t="32904" x="4068763" y="4179888"/>
          <p14:tracePt t="32909" x="4005263" y="4205288"/>
          <p14:tracePt t="32916" x="3968750" y="4205288"/>
          <p14:tracePt t="32926" x="3930650" y="4217988"/>
          <p14:tracePt t="32933" x="3892550" y="4230688"/>
          <p14:tracePt t="32941" x="3856038" y="4230688"/>
          <p14:tracePt t="32949" x="3817938" y="4230688"/>
          <p14:tracePt t="32956" x="3779838" y="4230688"/>
          <p14:tracePt t="32964" x="3756025" y="4230688"/>
          <p14:tracePt t="32972" x="3730625" y="4230688"/>
          <p14:tracePt t="32980" x="3692525" y="4230688"/>
          <p14:tracePt t="32988" x="3679825" y="4230688"/>
          <p14:tracePt t="32996" x="3654425" y="4241800"/>
          <p14:tracePt t="33004" x="3630613" y="4254500"/>
          <p14:tracePt t="33015" x="3617913" y="4254500"/>
          <p14:tracePt t="33101" x="3643313" y="4230688"/>
          <p14:tracePt t="33109" x="3730625" y="4205288"/>
          <p14:tracePt t="33118" x="3892550" y="4167188"/>
          <p14:tracePt t="33125" x="4081463" y="4117975"/>
          <p14:tracePt t="33135" x="4268788" y="4092575"/>
          <p14:tracePt t="33141" x="4530725" y="4054475"/>
          <p14:tracePt t="33149" x="4832350" y="4054475"/>
          <p14:tracePt t="33157" x="5181600" y="4054475"/>
          <p14:tracePt t="33164" x="5557838" y="4054475"/>
          <p14:tracePt t="33173" x="5932488" y="4054475"/>
          <p14:tracePt t="33185" x="6408738" y="4054475"/>
          <p14:tracePt t="33192" x="6784975" y="4041775"/>
          <p14:tracePt t="33202" x="7172325" y="4017963"/>
          <p14:tracePt t="33208" x="7572375" y="4017963"/>
          <p14:tracePt t="33220" x="8099425" y="4005263"/>
          <p14:tracePt t="33233" x="8261350" y="3979863"/>
          <p14:tracePt t="33238" x="8399463" y="3954463"/>
          <p14:tracePt t="33247" x="8474075" y="3954463"/>
          <p14:tracePt t="33254" x="8512175" y="3941763"/>
          <p14:tracePt t="33263" x="8548688" y="3941763"/>
          <p14:tracePt t="33328" x="8561388" y="3941763"/>
          <p14:tracePt t="33336" x="8574088" y="3941763"/>
          <p14:tracePt t="33342" x="8586788" y="3941763"/>
          <p14:tracePt t="33351" x="8612188" y="3941763"/>
          <p14:tracePt t="33358" x="8674100" y="3941763"/>
          <p14:tracePt t="33368" x="8763000" y="3941763"/>
          <p14:tracePt t="33374" x="8863013" y="3941763"/>
          <p14:tracePt t="33384" x="8963025" y="3941763"/>
          <p14:tracePt t="33390" x="9088438" y="3941763"/>
          <p14:tracePt t="33401" x="9224963" y="3941763"/>
          <p14:tracePt t="33406" x="9375775" y="3941763"/>
          <p14:tracePt t="33418" x="9501188" y="3941763"/>
          <p14:tracePt t="33420" x="9637713" y="3941763"/>
          <p14:tracePt t="33431" x="9775825" y="3941763"/>
          <p14:tracePt t="33437" x="9888538" y="3941763"/>
          <p14:tracePt t="33445" x="10001250" y="3941763"/>
          <p14:tracePt t="33453" x="10101263" y="3941763"/>
          <p14:tracePt t="33461" x="10201275" y="3941763"/>
          <p14:tracePt t="33471" x="10277475" y="3941763"/>
          <p14:tracePt t="33477" x="10352088" y="3916363"/>
          <p14:tracePt t="33487" x="10401300" y="3892550"/>
          <p14:tracePt t="33492" x="10477500" y="3879850"/>
          <p14:tracePt t="33500" x="10514013" y="3867150"/>
          <p14:tracePt t="33508" x="10539413" y="3867150"/>
          <p14:tracePt t="33517" x="10564813" y="3867150"/>
          <p14:tracePt t="33524" x="10577513" y="3867150"/>
          <p14:tracePt t="33540" x="10590213" y="3867150"/>
          <p14:tracePt t="33709" x="10602913" y="3854450"/>
          <p14:tracePt t="33837" x="10614025" y="3854450"/>
          <p14:tracePt t="33845" x="10652125" y="3854450"/>
          <p14:tracePt t="33854" x="10764838" y="3841750"/>
          <p14:tracePt t="33861" x="10915650" y="3779838"/>
          <p14:tracePt t="33871" x="11141075" y="3716338"/>
          <p14:tracePt t="33877" x="11377613" y="3641725"/>
          <p14:tracePt t="33885" x="11641138" y="3590925"/>
          <p14:tracePt t="33892" x="11891963" y="3579813"/>
          <p14:tracePt t="33900" x="12104688" y="3579813"/>
          <p14:tracePt t="35471" x="11041063" y="3954463"/>
          <p14:tracePt t="35476" x="10614025" y="4017963"/>
          <p14:tracePt t="35484" x="10188575" y="4067175"/>
          <p14:tracePt t="35493" x="9775825" y="4105275"/>
          <p14:tracePt t="35502" x="9463088" y="4129088"/>
          <p14:tracePt t="35512" x="9175750" y="4141788"/>
          <p14:tracePt t="35519" x="8899525" y="4154488"/>
          <p14:tracePt t="35527" x="8699500" y="4192588"/>
          <p14:tracePt t="35538" x="8524875" y="4192588"/>
          <p14:tracePt t="35544" x="8312150" y="4205288"/>
          <p14:tracePt t="35557" x="7974013" y="4230688"/>
          <p14:tracePt t="35565" x="7823200" y="4254500"/>
          <p14:tracePt t="35573" x="7685088" y="4305300"/>
          <p14:tracePt t="35581" x="7572375" y="4330700"/>
          <p14:tracePt t="35589" x="7472363" y="4354513"/>
          <p14:tracePt t="35598" x="7397750" y="4354513"/>
          <p14:tracePt t="35605" x="7359650" y="4367213"/>
          <p14:tracePt t="35614" x="7348538" y="4367213"/>
          <p14:tracePt t="35629" x="7335838" y="4379913"/>
          <p14:tracePt t="36381" x="7372350" y="4379913"/>
          <p14:tracePt t="36389" x="7472363" y="4354513"/>
          <p14:tracePt t="36399" x="7673975" y="4267200"/>
          <p14:tracePt t="36409" x="7961313" y="4154488"/>
          <p14:tracePt t="36417" x="8299450" y="4054475"/>
          <p14:tracePt t="36425" x="8650288" y="3954463"/>
          <p14:tracePt t="36434" x="8975725" y="3867150"/>
          <p14:tracePt t="36438" x="9350375" y="3792538"/>
          <p14:tracePt t="36444" x="9663113" y="3754438"/>
          <p14:tracePt t="36452" x="9963150" y="3716338"/>
          <p14:tracePt t="36460" x="10277475" y="3679825"/>
          <p14:tracePt t="36468" x="10590213" y="3654425"/>
          <p14:tracePt t="36476" x="10852150" y="3629025"/>
          <p14:tracePt t="36484" x="11041063" y="3590925"/>
          <p14:tracePt t="36492" x="11190288" y="3590925"/>
          <p14:tracePt t="36501" x="11303000" y="3567113"/>
          <p14:tracePt t="36508" x="11403013" y="3529013"/>
          <p14:tracePt t="36518" x="11479213" y="3503613"/>
          <p14:tracePt t="36524" x="11541125" y="3479800"/>
          <p14:tracePt t="36534" x="11591925" y="3479800"/>
          <p14:tracePt t="36540" x="11628438" y="3441700"/>
          <p14:tracePt t="36550" x="11691938" y="3416300"/>
          <p14:tracePt t="36556" x="11741150" y="3390900"/>
          <p14:tracePt t="36565" x="11804650" y="3378200"/>
          <p14:tracePt t="36572" x="11866563" y="3354388"/>
          <p14:tracePt t="36580" x="11904663" y="3341688"/>
          <p14:tracePt t="36588" x="11941175" y="3316288"/>
          <p14:tracePt t="36596" x="11953875" y="3290888"/>
          <p14:tracePt t="36604" x="11979275" y="3278188"/>
          <p14:tracePt t="36631" x="11991975" y="3267075"/>
          <p14:tracePt t="36684" x="12004675" y="3267075"/>
          <p14:tracePt t="36692" x="12017375" y="3267075"/>
          <p14:tracePt t="36700" x="12066588" y="3254375"/>
          <p14:tracePt t="36708" x="12141200" y="3228975"/>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867E87-9BF7-4CF5-BDC5-B5EEEED0A7A3}"/>
              </a:ext>
            </a:extLst>
          </p:cNvPr>
          <p:cNvSpPr txBox="1"/>
          <p:nvPr/>
        </p:nvSpPr>
        <p:spPr>
          <a:xfrm>
            <a:off x="947225" y="1536174"/>
            <a:ext cx="10044332" cy="4401205"/>
          </a:xfrm>
          <a:prstGeom prst="rect">
            <a:avLst/>
          </a:prstGeom>
          <a:noFill/>
        </p:spPr>
        <p:txBody>
          <a:bodyPr wrap="square" rtlCol="0">
            <a:spAutoFit/>
          </a:bodyPr>
          <a:lstStyle/>
          <a:p>
            <a:r>
              <a:rPr lang="en-US" sz="4000" b="1" i="0" u="none" strike="noStrike" baseline="0" dirty="0">
                <a:solidFill>
                  <a:srgbClr val="000000"/>
                </a:solidFill>
                <a:highlight>
                  <a:srgbClr val="FFFF00"/>
                </a:highlight>
                <a:latin typeface="Times New Roman" panose="02020603050405020304" pitchFamily="18" charset="0"/>
              </a:rPr>
              <a:t>Paragraph</a:t>
            </a:r>
            <a:r>
              <a:rPr lang="en-US" sz="4000" b="0" i="0" u="none" strike="noStrike" baseline="0" dirty="0">
                <a:solidFill>
                  <a:srgbClr val="000000"/>
                </a:solidFill>
                <a:latin typeface="Times New Roman" panose="02020603050405020304" pitchFamily="18" charset="0"/>
              </a:rPr>
              <a:t> </a:t>
            </a:r>
            <a:r>
              <a:rPr lang="en-US" sz="4000" dirty="0" err="1">
                <a:solidFill>
                  <a:srgbClr val="000000"/>
                </a:solidFill>
                <a:latin typeface="SutonnyMJ" pitchFamily="2" charset="0"/>
              </a:rPr>
              <a:t>সাধরনত</a:t>
            </a:r>
            <a:r>
              <a:rPr lang="en-US" sz="4000" dirty="0">
                <a:solidFill>
                  <a:srgbClr val="000000"/>
                </a:solidFill>
                <a:latin typeface="SutonnyMJ" pitchFamily="2" charset="0"/>
              </a:rPr>
              <a:t> </a:t>
            </a:r>
            <a:r>
              <a:rPr lang="en-US" sz="4000" b="1" dirty="0">
                <a:solidFill>
                  <a:srgbClr val="000000"/>
                </a:solidFill>
                <a:highlight>
                  <a:srgbClr val="FFFF00"/>
                </a:highlight>
                <a:latin typeface="Times New Roman" panose="02020603050405020304" pitchFamily="18" charset="0"/>
                <a:cs typeface="Times New Roman" panose="02020603050405020304" pitchFamily="18" charset="0"/>
              </a:rPr>
              <a:t>Topic Sentence </a:t>
            </a:r>
            <a:r>
              <a:rPr lang="en-US" sz="4000" dirty="0" err="1">
                <a:solidFill>
                  <a:srgbClr val="000000"/>
                </a:solidFill>
                <a:latin typeface="Times New Roman" panose="02020603050405020304" pitchFamily="18" charset="0"/>
                <a:cs typeface="Times New Roman" panose="02020603050405020304" pitchFamily="18" charset="0"/>
              </a:rPr>
              <a:t>দিয়ে</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শুরু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হয়</a:t>
            </a:r>
            <a:r>
              <a:rPr lang="en-US" sz="4000" dirty="0">
                <a:solidFill>
                  <a:srgbClr val="000000"/>
                </a:solidFill>
                <a:latin typeface="Times New Roman" panose="02020603050405020304" pitchFamily="18" charset="0"/>
                <a:cs typeface="Times New Roman" panose="02020603050405020304" pitchFamily="18" charset="0"/>
              </a:rPr>
              <a:t>।</a:t>
            </a:r>
            <a:r>
              <a:rPr lang="en-US" sz="4000" b="0" i="0" u="none" strike="noStrike" baseline="0" dirty="0">
                <a:solidFill>
                  <a:srgbClr val="000000"/>
                </a:solidFill>
                <a:latin typeface="SutonnyMJ" pitchFamily="2" charset="0"/>
              </a:rPr>
              <a:t> </a:t>
            </a:r>
            <a:r>
              <a:rPr lang="en-US" sz="4000" dirty="0" err="1">
                <a:solidFill>
                  <a:srgbClr val="000000"/>
                </a:solidFill>
                <a:latin typeface="SutonnyMJ" pitchFamily="2" charset="0"/>
              </a:rPr>
              <a:t>এটি</a:t>
            </a:r>
            <a:r>
              <a:rPr lang="en-US" sz="4000" dirty="0">
                <a:solidFill>
                  <a:srgbClr val="000000"/>
                </a:solidFill>
                <a:latin typeface="SutonnyMJ" pitchFamily="2" charset="0"/>
              </a:rPr>
              <a:t> </a:t>
            </a:r>
            <a:r>
              <a:rPr lang="en-US" sz="4000" b="1" dirty="0">
                <a:solidFill>
                  <a:srgbClr val="000000"/>
                </a:solidFill>
                <a:highlight>
                  <a:srgbClr val="FFFF00"/>
                </a:highlight>
                <a:latin typeface="Times New Roman" panose="02020603050405020304" pitchFamily="18" charset="0"/>
                <a:cs typeface="Times New Roman" panose="02020603050405020304" pitchFamily="18" charset="0"/>
              </a:rPr>
              <a:t>Paragraph</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এর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অত্যন্ত</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গুরুত্বপুর্ণ</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অংশ</a:t>
            </a:r>
            <a:r>
              <a:rPr lang="en-US" sz="4000" dirty="0">
                <a:solidFill>
                  <a:srgbClr val="000000"/>
                </a:solidFill>
                <a:latin typeface="Times New Roman" panose="02020603050405020304" pitchFamily="18" charset="0"/>
                <a:cs typeface="Times New Roman" panose="02020603050405020304" pitchFamily="18" charset="0"/>
              </a:rPr>
              <a:t>। </a:t>
            </a:r>
            <a:r>
              <a:rPr lang="en-US" sz="4000" b="1" dirty="0">
                <a:solidFill>
                  <a:srgbClr val="000000"/>
                </a:solidFill>
                <a:highlight>
                  <a:srgbClr val="FFFF00"/>
                </a:highlight>
                <a:latin typeface="Times New Roman" panose="02020603050405020304" pitchFamily="18" charset="0"/>
                <a:cs typeface="Times New Roman" panose="02020603050405020304" pitchFamily="18" charset="0"/>
              </a:rPr>
              <a:t>Paragraph</a:t>
            </a:r>
            <a:r>
              <a:rPr lang="en-US" sz="4000" dirty="0">
                <a:solidFill>
                  <a:srgbClr val="000000"/>
                </a:solidFill>
                <a:highlight>
                  <a:srgbClr val="FFFF00"/>
                </a:highlight>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এর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অন্য</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অন্য</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বাক্যগুলো</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এর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সঙ্গে</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নিবিড়ভাবে</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সম্পর্কিত</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a:solidFill>
                  <a:srgbClr val="000000"/>
                </a:solidFill>
                <a:highlight>
                  <a:srgbClr val="FFFF00"/>
                </a:highlight>
                <a:latin typeface="Times New Roman" panose="02020603050405020304" pitchFamily="18" charset="0"/>
                <a:cs typeface="Times New Roman" panose="02020603050405020304" pitchFamily="18" charset="0"/>
              </a:rPr>
              <a:t>Topic Sentence</a:t>
            </a:r>
            <a:r>
              <a:rPr lang="en-US" sz="4000" dirty="0">
                <a:solidFill>
                  <a:srgbClr val="000000"/>
                </a:solidFill>
                <a:latin typeface="Times New Roman" panose="02020603050405020304" pitchFamily="18" charset="0"/>
                <a:cs typeface="Times New Roman" panose="02020603050405020304" pitchFamily="18" charset="0"/>
              </a:rPr>
              <a:t> এ Paragraph </a:t>
            </a:r>
            <a:r>
              <a:rPr lang="en-US" sz="4000" dirty="0" err="1">
                <a:solidFill>
                  <a:srgbClr val="000000"/>
                </a:solidFill>
                <a:latin typeface="Times New Roman" panose="02020603050405020304" pitchFamily="18" charset="0"/>
                <a:cs typeface="Times New Roman" panose="02020603050405020304" pitchFamily="18" charset="0"/>
              </a:rPr>
              <a:t>এর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বিষয়বস্তুর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উল্লেখ</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থাকে</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তবে</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তার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সংগে</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a:solidFill>
                  <a:srgbClr val="000000"/>
                </a:solidFill>
                <a:highlight>
                  <a:srgbClr val="FFFF00"/>
                </a:highlight>
                <a:latin typeface="Times New Roman" panose="02020603050405020304" pitchFamily="18" charset="0"/>
                <a:cs typeface="Times New Roman" panose="02020603050405020304" pitchFamily="18" charset="0"/>
              </a:rPr>
              <a:t>Attitude</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বা</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দৃষ্টি</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ভঙ্গির</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উল্লেখ</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থাকতে</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হবে</a:t>
            </a:r>
            <a:r>
              <a:rPr lang="en-US" sz="4000" dirty="0">
                <a:solidFill>
                  <a:srgbClr val="000000"/>
                </a:solidFill>
                <a:latin typeface="Times New Roman" panose="02020603050405020304" pitchFamily="18" charset="0"/>
                <a:cs typeface="Times New Roman" panose="02020603050405020304" pitchFamily="18" charset="0"/>
              </a:rPr>
              <a:t>।</a:t>
            </a:r>
            <a:endParaRPr lang="en-US" sz="4000" dirty="0"/>
          </a:p>
        </p:txBody>
      </p:sp>
      <p:sp>
        <p:nvSpPr>
          <p:cNvPr id="3" name="TextBox 2">
            <a:extLst>
              <a:ext uri="{FF2B5EF4-FFF2-40B4-BE49-F238E27FC236}">
                <a16:creationId xmlns:a16="http://schemas.microsoft.com/office/drawing/2014/main" id="{16836708-6488-4981-8ADA-45180E14FDDE}"/>
              </a:ext>
            </a:extLst>
          </p:cNvPr>
          <p:cNvSpPr txBox="1"/>
          <p:nvPr/>
        </p:nvSpPr>
        <p:spPr>
          <a:xfrm>
            <a:off x="3474719" y="557571"/>
            <a:ext cx="5308209" cy="923330"/>
          </a:xfrm>
          <a:prstGeom prst="rect">
            <a:avLst/>
          </a:prstGeom>
          <a:noFill/>
        </p:spPr>
        <p:txBody>
          <a:bodyPr wrap="square" rtlCol="0">
            <a:spAutoFit/>
          </a:bodyPr>
          <a:lstStyle/>
          <a:p>
            <a:pPr algn="ctr"/>
            <a:r>
              <a:rPr lang="en-US" sz="5400" dirty="0">
                <a:highlight>
                  <a:srgbClr val="FFFF00"/>
                </a:highlight>
              </a:rPr>
              <a:t>1. Topic Sentence</a:t>
            </a:r>
          </a:p>
        </p:txBody>
      </p:sp>
    </p:spTree>
    <p:extLst>
      <p:ext uri="{BB962C8B-B14F-4D97-AF65-F5344CB8AC3E}">
        <p14:creationId xmlns:p14="http://schemas.microsoft.com/office/powerpoint/2010/main" val="3127559896"/>
      </p:ext>
    </p:extLst>
  </p:cSld>
  <p:clrMapOvr>
    <a:masterClrMapping/>
  </p:clrMapOvr>
  <mc:AlternateContent xmlns:mc="http://schemas.openxmlformats.org/markup-compatibility/2006" xmlns:p14="http://schemas.microsoft.com/office/powerpoint/2010/main">
    <mc:Choice Requires="p14">
      <p:transition spd="slow" p14:dur="2000" advTm="56434"/>
    </mc:Choice>
    <mc:Fallback xmlns="">
      <p:transition spd="slow" advTm="56434"/>
    </mc:Fallback>
  </mc:AlternateContent>
  <p:extLst>
    <p:ext uri="{3A86A75C-4F4B-4683-9AE1-C65F6400EC91}">
      <p14:laserTraceLst xmlns:p14="http://schemas.microsoft.com/office/powerpoint/2010/main">
        <p14:tracePtLst>
          <p14:tracePt t="611" x="11277600" y="3929063"/>
          <p14:tracePt t="618" x="10752138" y="3967163"/>
          <p14:tracePt t="627" x="10252075" y="3967163"/>
          <p14:tracePt t="636" x="9763125" y="3967163"/>
          <p14:tracePt t="645" x="9324975" y="3967163"/>
          <p14:tracePt t="653" x="8999538" y="3929063"/>
          <p14:tracePt t="661" x="8699500" y="3867150"/>
          <p14:tracePt t="670" x="8486775" y="3841750"/>
          <p14:tracePt t="673" x="8324850" y="3792538"/>
          <p14:tracePt t="686" x="8223250" y="3767138"/>
          <p14:tracePt t="692" x="8148638" y="3754438"/>
          <p14:tracePt t="704" x="8099425" y="3729038"/>
          <p14:tracePt t="707" x="8086725" y="3729038"/>
          <p14:tracePt t="720" x="8048625" y="3729038"/>
          <p14:tracePt t="723" x="8048625" y="3703638"/>
          <p14:tracePt t="861" x="8035925" y="3703638"/>
          <p14:tracePt t="870" x="8035925" y="3692525"/>
          <p14:tracePt t="877" x="8035925" y="3679825"/>
          <p14:tracePt t="890" x="8035925" y="3667125"/>
          <p14:tracePt t="909" x="8035925" y="3641725"/>
          <p14:tracePt t="941" x="8023225" y="3603625"/>
          <p14:tracePt t="947" x="7948613" y="3541713"/>
          <p14:tracePt t="955" x="7810500" y="3454400"/>
          <p14:tracePt t="965" x="7610475" y="3367088"/>
          <p14:tracePt t="971" x="7297738" y="3267075"/>
          <p14:tracePt t="979" x="6985000" y="3165475"/>
          <p14:tracePt t="989" x="6608763" y="3041650"/>
          <p14:tracePt t="995" x="6283325" y="2903538"/>
          <p14:tracePt t="1005" x="5983288" y="2728913"/>
          <p14:tracePt t="1010" x="5732463" y="2616200"/>
          <p14:tracePt t="1018" x="5595938" y="2540000"/>
          <p14:tracePt t="1026" x="5483225" y="2478088"/>
          <p14:tracePt t="1037" x="5394325" y="2403475"/>
          <p14:tracePt t="1042" x="5332413" y="2339975"/>
          <p14:tracePt t="1051" x="5270500" y="2278063"/>
          <p14:tracePt t="1058" x="5207000" y="2201863"/>
          <p14:tracePt t="1068" x="5170488" y="2139950"/>
          <p14:tracePt t="1074" x="5132388" y="2065338"/>
          <p14:tracePt t="1086" x="5068888" y="1989138"/>
          <p14:tracePt t="1090" x="5019675" y="1914525"/>
          <p14:tracePt t="1098" x="4968875" y="1839913"/>
          <p14:tracePt t="1107" x="4919663" y="1776413"/>
          <p14:tracePt t="1115" x="4881563" y="1714500"/>
          <p14:tracePt t="1123" x="4843463" y="1663700"/>
          <p14:tracePt t="1132" x="4806950" y="1614488"/>
          <p14:tracePt t="1139" x="4794250" y="1576388"/>
          <p14:tracePt t="1148" x="4781550" y="1563688"/>
          <p14:tracePt t="1155" x="4768850" y="1552575"/>
          <p14:tracePt t="1165" x="4756150" y="1527175"/>
          <p14:tracePt t="1172" x="4756150" y="1514475"/>
          <p14:tracePt t="1179" x="4756150" y="1476375"/>
          <p14:tracePt t="1188" x="4781550" y="1450975"/>
          <p14:tracePt t="1195" x="4819650" y="1427163"/>
          <p14:tracePt t="1204" x="4868863" y="1401763"/>
          <p14:tracePt t="1210" x="4919663" y="1389063"/>
          <p14:tracePt t="1220" x="4981575" y="1363663"/>
          <p14:tracePt t="1227" x="5057775" y="1363663"/>
          <p14:tracePt t="1237" x="5119688" y="1350963"/>
          <p14:tracePt t="1243" x="5181600" y="1339850"/>
          <p14:tracePt t="1253" x="5257800" y="1339850"/>
          <p14:tracePt t="1259" x="5407025" y="1339850"/>
          <p14:tracePt t="1267" x="5557838" y="1339850"/>
          <p14:tracePt t="1275" x="5795963" y="1376363"/>
          <p14:tracePt t="1283" x="6083300" y="1414463"/>
          <p14:tracePt t="1291" x="6408738" y="1427163"/>
          <p14:tracePt t="1299" x="6696075" y="1463675"/>
          <p14:tracePt t="1306" x="7010400" y="1501775"/>
          <p14:tracePt t="1314" x="7235825" y="1539875"/>
          <p14:tracePt t="1322" x="7485063" y="1552575"/>
          <p14:tracePt t="1331" x="7673975" y="1563688"/>
          <p14:tracePt t="1338" x="7823200" y="1589088"/>
          <p14:tracePt t="1347" x="7910513" y="1601788"/>
          <p14:tracePt t="1354" x="7986713" y="1627188"/>
          <p14:tracePt t="1364" x="8010525" y="1627188"/>
          <p14:tracePt t="1370" x="8023225" y="1639888"/>
          <p14:tracePt t="1531" x="8023225" y="1652588"/>
          <p14:tracePt t="2067" x="8023225" y="1676400"/>
          <p14:tracePt t="2083" x="8010525" y="1689100"/>
          <p14:tracePt t="2091" x="7935913" y="1714500"/>
          <p14:tracePt t="2099" x="7835900" y="1714500"/>
          <p14:tracePt t="2107" x="7735888" y="1739900"/>
          <p14:tracePt t="2116" x="7610475" y="1765300"/>
          <p14:tracePt t="2123" x="7472363" y="1801813"/>
          <p14:tracePt t="2132" x="7310438" y="1827213"/>
          <p14:tracePt t="2139" x="7123113" y="1865313"/>
          <p14:tracePt t="2149" x="6921500" y="1901825"/>
          <p14:tracePt t="2155" x="6746875" y="1965325"/>
          <p14:tracePt t="2165" x="6572250" y="2027238"/>
          <p14:tracePt t="2171" x="6346825" y="2052638"/>
          <p14:tracePt t="2180" x="6157913" y="2052638"/>
          <p14:tracePt t="2189" x="5957888" y="2052638"/>
          <p14:tracePt t="2195" x="5832475" y="2052638"/>
          <p14:tracePt t="2205" x="5708650" y="2052638"/>
          <p14:tracePt t="2211" x="5607050" y="2052638"/>
          <p14:tracePt t="2221" x="5545138" y="2052638"/>
          <p14:tracePt t="2227" x="5495925" y="2052638"/>
          <p14:tracePt t="2237" x="5457825" y="2052638"/>
          <p14:tracePt t="2243" x="5407025" y="2052638"/>
          <p14:tracePt t="2252" x="5332413" y="2052638"/>
          <p14:tracePt t="2258" x="5245100" y="2052638"/>
          <p14:tracePt t="2267" x="5132388" y="2039938"/>
          <p14:tracePt t="2274" x="5032375" y="2014538"/>
          <p14:tracePt t="2284" x="4906963" y="1978025"/>
          <p14:tracePt t="2291" x="4756150" y="1952625"/>
          <p14:tracePt t="2299" x="4619625" y="1901825"/>
          <p14:tracePt t="2307" x="4481513" y="1876425"/>
          <p14:tracePt t="2316" x="4381500" y="1852613"/>
          <p14:tracePt t="2323" x="4268788" y="1827213"/>
          <p14:tracePt t="2333" x="4192588" y="1814513"/>
          <p14:tracePt t="2340" x="4105275" y="1801813"/>
          <p14:tracePt t="2347" x="4017963" y="1789113"/>
          <p14:tracePt t="2354" x="3979863" y="1776413"/>
          <p14:tracePt t="2364" x="3943350" y="1776413"/>
          <p14:tracePt t="2370" x="3905250" y="1776413"/>
          <p14:tracePt t="2380" x="3867150" y="1776413"/>
          <p14:tracePt t="2386" x="3830638" y="1776413"/>
          <p14:tracePt t="2395" x="3805238" y="1776413"/>
          <p14:tracePt t="2402" x="3792538" y="1776413"/>
          <p14:tracePt t="2412" x="3779838" y="1776413"/>
          <p14:tracePt t="2438" x="3756025" y="1776413"/>
          <p14:tracePt t="2684" x="3792538" y="1776413"/>
          <p14:tracePt t="2691" x="3879850" y="1789113"/>
          <p14:tracePt t="2701" x="3992563" y="1814513"/>
          <p14:tracePt t="2707" x="4105275" y="1839913"/>
          <p14:tracePt t="2715" x="4230688" y="1865313"/>
          <p14:tracePt t="2723" x="4368800" y="1901825"/>
          <p14:tracePt t="2733" x="4494213" y="1939925"/>
          <p14:tracePt t="2739" x="4594225" y="1939925"/>
          <p14:tracePt t="2749" x="4656138" y="1939925"/>
          <p14:tracePt t="2756" x="4706938" y="1952625"/>
          <p14:tracePt t="2764" x="4732338" y="1952625"/>
          <p14:tracePt t="2770" x="4756150" y="1952625"/>
          <p14:tracePt t="2779" x="4756150" y="1965325"/>
          <p14:tracePt t="2866" x="4768850" y="1965325"/>
          <p14:tracePt t="2874" x="4794250" y="1965325"/>
          <p14:tracePt t="2884" x="4843463" y="1965325"/>
          <p14:tracePt t="2890" x="4919663" y="1965325"/>
          <p14:tracePt t="2898" x="4981575" y="1965325"/>
          <p14:tracePt t="2907" x="5057775" y="1965325"/>
          <p14:tracePt t="2914" x="5132388" y="1965325"/>
          <p14:tracePt t="2923" x="5232400" y="1965325"/>
          <p14:tracePt t="2930" x="5319713" y="1965325"/>
          <p14:tracePt t="2939" x="5419725" y="1965325"/>
          <p14:tracePt t="2948" x="5507038" y="1965325"/>
          <p14:tracePt t="2955" x="5607050" y="1965325"/>
          <p14:tracePt t="2966" x="5695950" y="1965325"/>
          <p14:tracePt t="2972" x="5757863" y="1965325"/>
          <p14:tracePt t="2980" x="5808663" y="1965325"/>
          <p14:tracePt t="2988" x="5845175" y="1965325"/>
          <p14:tracePt t="2995" x="5870575" y="1965325"/>
          <p14:tracePt t="3005" x="5895975" y="1965325"/>
          <p14:tracePt t="3021" x="5908675" y="1965325"/>
          <p14:tracePt t="3050" x="5932488" y="1965325"/>
          <p14:tracePt t="3069" x="5957888" y="1965325"/>
          <p14:tracePt t="3075" x="5995988" y="1965325"/>
          <p14:tracePt t="3083" x="6034088" y="1965325"/>
          <p14:tracePt t="3091" x="6070600" y="1965325"/>
          <p14:tracePt t="3099" x="6108700" y="1965325"/>
          <p14:tracePt t="3107" x="6134100" y="1965325"/>
          <p14:tracePt t="3115" x="6157913" y="1965325"/>
          <p14:tracePt t="3170" x="6170613" y="1965325"/>
          <p14:tracePt t="3179" x="6183313" y="1965325"/>
          <p14:tracePt t="3186" x="6221413" y="1965325"/>
          <p14:tracePt t="3195" x="6296025" y="1965325"/>
          <p14:tracePt t="3202" x="6396038" y="1965325"/>
          <p14:tracePt t="3211" x="6521450" y="1965325"/>
          <p14:tracePt t="3220" x="6608763" y="1978025"/>
          <p14:tracePt t="3228" x="6708775" y="2001838"/>
          <p14:tracePt t="3236" x="6821488" y="2001838"/>
          <p14:tracePt t="3243" x="6910388" y="2001838"/>
          <p14:tracePt t="3253" x="6972300" y="2001838"/>
          <p14:tracePt t="3260" x="7046913" y="2001838"/>
          <p14:tracePt t="3271" x="7085013" y="2001838"/>
          <p14:tracePt t="3276" x="7097713" y="2001838"/>
          <p14:tracePt t="3347" x="7110413" y="2027238"/>
          <p14:tracePt t="3355" x="7123113" y="2027238"/>
          <p14:tracePt t="3365" x="7134225" y="2027238"/>
          <p14:tracePt t="3371" x="7159625" y="2027238"/>
          <p14:tracePt t="3380" x="7185025" y="2027238"/>
          <p14:tracePt t="3388" x="7210425" y="2027238"/>
          <p14:tracePt t="3395" x="7223125" y="2027238"/>
          <p14:tracePt t="3405" x="7246938" y="2027238"/>
          <p14:tracePt t="3412" x="7272338" y="2027238"/>
          <p14:tracePt t="3426" x="7285038" y="2027238"/>
          <p14:tracePt t="3458" x="7297738" y="2027238"/>
          <p14:tracePt t="3468" x="7310438" y="2027238"/>
          <p14:tracePt t="3474" x="7323138" y="2027238"/>
          <p14:tracePt t="3484" x="7348538" y="2027238"/>
          <p14:tracePt t="3491" x="7385050" y="2027238"/>
          <p14:tracePt t="3499" x="7435850" y="2027238"/>
          <p14:tracePt t="3507" x="7497763" y="2027238"/>
          <p14:tracePt t="3515" x="7561263" y="2027238"/>
          <p14:tracePt t="3523" x="7648575" y="2039938"/>
          <p14:tracePt t="3532" x="7723188" y="2039938"/>
          <p14:tracePt t="3539" x="7773988" y="2039938"/>
          <p14:tracePt t="3547" x="7835900" y="2039938"/>
          <p14:tracePt t="3554" x="7886700" y="2039938"/>
          <p14:tracePt t="3564" x="7923213" y="2039938"/>
          <p14:tracePt t="3570" x="7961313" y="2039938"/>
          <p14:tracePt t="3580" x="7999413" y="2039938"/>
          <p14:tracePt t="3586" x="8023225" y="2039938"/>
          <p14:tracePt t="3594" x="8048625" y="2039938"/>
          <p14:tracePt t="3602" x="8074025" y="2039938"/>
          <p14:tracePt t="3612" x="8099425" y="2039938"/>
          <p14:tracePt t="3621" x="8135938" y="2039938"/>
          <p14:tracePt t="3627" x="8174038" y="2039938"/>
          <p14:tracePt t="3637" x="8223250" y="2039938"/>
          <p14:tracePt t="3643" x="8274050" y="2039938"/>
          <p14:tracePt t="3653" x="8324850" y="2039938"/>
          <p14:tracePt t="3659" x="8399463" y="2039938"/>
          <p14:tracePt t="3667" x="8486775" y="2039938"/>
          <p14:tracePt t="3676" x="8561388" y="2039938"/>
          <p14:tracePt t="3684" x="8686800" y="2039938"/>
          <p14:tracePt t="3691" x="8799513" y="2039938"/>
          <p14:tracePt t="3698" x="8899525" y="2039938"/>
          <p14:tracePt t="3706" x="8999538" y="2052638"/>
          <p14:tracePt t="3715" x="9124950" y="2078038"/>
          <p14:tracePt t="3722" x="9237663" y="2078038"/>
          <p14:tracePt t="3731" x="9350375" y="2078038"/>
          <p14:tracePt t="3738" x="9450388" y="2078038"/>
          <p14:tracePt t="3747" x="9550400" y="2078038"/>
          <p14:tracePt t="3754" x="9637713" y="2078038"/>
          <p14:tracePt t="3763" x="9739313" y="2078038"/>
          <p14:tracePt t="3770" x="9788525" y="2078038"/>
          <p14:tracePt t="3778" x="9863138" y="2078038"/>
          <p14:tracePt t="3786" x="9926638" y="2078038"/>
          <p14:tracePt t="3795" x="9975850" y="2078038"/>
          <p14:tracePt t="3802" x="10026650" y="2078038"/>
          <p14:tracePt t="3810" x="10075863" y="2078038"/>
          <p14:tracePt t="3819" x="10152063" y="2078038"/>
          <p14:tracePt t="3827" x="10201275" y="2078038"/>
          <p14:tracePt t="3834" x="10252075" y="2078038"/>
          <p14:tracePt t="3842" x="10326688" y="2078038"/>
          <p14:tracePt t="3852" x="10390188" y="2078038"/>
          <p14:tracePt t="3858" x="10439400" y="2078038"/>
          <p14:tracePt t="3868" x="10526713" y="2078038"/>
          <p14:tracePt t="3874" x="10614025" y="2078038"/>
          <p14:tracePt t="3898" x="10802938" y="2101850"/>
          <p14:tracePt t="3906" x="10852150" y="2101850"/>
          <p14:tracePt t="3914" x="10890250" y="2101850"/>
          <p14:tracePt t="3922" x="10928350" y="2101850"/>
          <p14:tracePt t="3930" x="10952163" y="2114550"/>
          <p14:tracePt t="3938" x="10990263" y="2127250"/>
          <p14:tracePt t="3948" x="11002963" y="2127250"/>
          <p14:tracePt t="3954" x="11015663" y="2139950"/>
          <p14:tracePt t="3964" x="11041063" y="2139950"/>
          <p14:tracePt t="3970" x="11064875" y="2139950"/>
          <p14:tracePt t="3986" x="11090275" y="2152650"/>
          <p14:tracePt t="3995" x="11115675" y="2152650"/>
          <p14:tracePt t="4004" x="11128375" y="2152650"/>
          <p14:tracePt t="4012" x="11153775" y="2165350"/>
          <p14:tracePt t="4091" x="11164888" y="2190750"/>
          <p14:tracePt t="4099" x="11164888" y="2201863"/>
          <p14:tracePt t="4123" x="11164888" y="2227263"/>
          <p14:tracePt t="4139" x="11141075" y="2239963"/>
          <p14:tracePt t="4148" x="11141075" y="2265363"/>
          <p14:tracePt t="4155" x="11090275" y="2290763"/>
          <p14:tracePt t="4165" x="11052175" y="2314575"/>
          <p14:tracePt t="4171" x="10977563" y="2339975"/>
          <p14:tracePt t="4179" x="10902950" y="2390775"/>
          <p14:tracePt t="4189" x="10815638" y="2452688"/>
          <p14:tracePt t="4195" x="10702925" y="2552700"/>
          <p14:tracePt t="4206" x="10490200" y="2678113"/>
          <p14:tracePt t="4211" x="10213975" y="2778125"/>
          <p14:tracePt t="4222" x="9875838" y="2878138"/>
          <p14:tracePt t="4227" x="9488488" y="3054350"/>
          <p14:tracePt t="4236" x="9099550" y="3178175"/>
          <p14:tracePt t="4242" x="8774113" y="3254375"/>
          <p14:tracePt t="4250" x="8361363" y="3378200"/>
          <p14:tracePt t="4258" x="7961313" y="3467100"/>
          <p14:tracePt t="4268" x="7523163" y="3554413"/>
          <p14:tracePt t="4274" x="7134225" y="3590925"/>
          <p14:tracePt t="4286" x="6708775" y="3654425"/>
          <p14:tracePt t="4294" x="6359525" y="3679825"/>
          <p14:tracePt t="4305" x="5995988" y="3679825"/>
          <p14:tracePt t="4307" x="5683250" y="3679825"/>
          <p14:tracePt t="4315" x="5394325" y="3679825"/>
          <p14:tracePt t="4323" x="5132388" y="3616325"/>
          <p14:tracePt t="4332" x="4894263" y="3554413"/>
          <p14:tracePt t="4339" x="4668838" y="3503613"/>
          <p14:tracePt t="4349" x="4468813" y="3454400"/>
          <p14:tracePt t="4355" x="4230688" y="3390900"/>
          <p14:tracePt t="4364" x="4005263" y="3354388"/>
          <p14:tracePt t="4370" x="3792538" y="3290888"/>
          <p14:tracePt t="4380" x="3554413" y="3241675"/>
          <p14:tracePt t="4386" x="3292475" y="3165475"/>
          <p14:tracePt t="4395" x="3054350" y="3116263"/>
          <p14:tracePt t="4402" x="2816225" y="3054350"/>
          <p14:tracePt t="4411" x="2654300" y="3028950"/>
          <p14:tracePt t="4421" x="2516188" y="2990850"/>
          <p14:tracePt t="4427" x="2390775" y="2952750"/>
          <p14:tracePt t="4438" x="2303463" y="2928938"/>
          <p14:tracePt t="4443" x="2252663" y="2903538"/>
          <p14:tracePt t="4452" x="2216150" y="2903538"/>
          <p14:tracePt t="4459" x="2190750" y="2903538"/>
          <p14:tracePt t="4547" x="2190750" y="2878138"/>
          <p14:tracePt t="4643" x="2190750" y="2865438"/>
          <p14:tracePt t="4659" x="2216150" y="2865438"/>
          <p14:tracePt t="4667" x="2239963" y="2865438"/>
          <p14:tracePt t="4675" x="2303463" y="2865438"/>
          <p14:tracePt t="4683" x="2416175" y="2865438"/>
          <p14:tracePt t="4691" x="2554288" y="2865438"/>
          <p14:tracePt t="4701" x="2690813" y="2878138"/>
          <p14:tracePt t="4707" x="2854325" y="2890838"/>
          <p14:tracePt t="4715" x="3041650" y="2903538"/>
          <p14:tracePt t="4723" x="3216275" y="2928938"/>
          <p14:tracePt t="4733" x="3405188" y="2941638"/>
          <p14:tracePt t="4739" x="3567113" y="2965450"/>
          <p14:tracePt t="4747" x="3717925" y="3003550"/>
          <p14:tracePt t="4754" x="3843338" y="3016250"/>
          <p14:tracePt t="4763" x="3930650" y="3028950"/>
          <p14:tracePt t="4770" x="3992563" y="3028950"/>
          <p14:tracePt t="4780" x="4030663" y="3028950"/>
          <p14:tracePt t="4786" x="4056063" y="3028950"/>
          <p14:tracePt t="4795" x="4068763" y="3028950"/>
          <p14:tracePt t="4883" x="4081463" y="3028950"/>
          <p14:tracePt t="4892" x="4081463" y="3003550"/>
          <p14:tracePt t="4916" x="4105275" y="3003550"/>
          <p14:tracePt t="4924" x="4117975" y="3003550"/>
          <p14:tracePt t="4931" x="4143375" y="2990850"/>
          <p14:tracePt t="4939" x="4168775" y="2978150"/>
          <p14:tracePt t="4948" x="4205288" y="2978150"/>
          <p14:tracePt t="4955" x="4243388" y="2965450"/>
          <p14:tracePt t="4965" x="4268788" y="2952750"/>
          <p14:tracePt t="4972" x="4305300" y="2952750"/>
          <p14:tracePt t="4980" x="4356100" y="2941638"/>
          <p14:tracePt t="4989" x="4381500" y="2928938"/>
          <p14:tracePt t="4995" x="4430713" y="2928938"/>
          <p14:tracePt t="5005" x="4494213" y="2916238"/>
          <p14:tracePt t="5011" x="4543425" y="2903538"/>
          <p14:tracePt t="5023" x="4594225" y="2903538"/>
          <p14:tracePt t="5027" x="4643438" y="2903538"/>
          <p14:tracePt t="5038" x="4719638" y="2903538"/>
          <p14:tracePt t="5042" x="4781550" y="2903538"/>
          <p14:tracePt t="5051" x="4856163" y="2903538"/>
          <p14:tracePt t="5058" x="4932363" y="2903538"/>
          <p14:tracePt t="5068" x="5006975" y="2903538"/>
          <p14:tracePt t="5074" x="5094288" y="2903538"/>
          <p14:tracePt t="5084" x="5170488" y="2903538"/>
          <p14:tracePt t="5090" x="5257800" y="2916238"/>
          <p14:tracePt t="5099" x="5332413" y="2928938"/>
          <p14:tracePt t="5106" x="5394325" y="2928938"/>
          <p14:tracePt t="5114" x="5445125" y="2928938"/>
          <p14:tracePt t="5122" x="5495925" y="2928938"/>
          <p14:tracePt t="5131" x="5532438" y="2928938"/>
          <p14:tracePt t="5138" x="5570538" y="2928938"/>
          <p14:tracePt t="5147" x="5607050" y="2928938"/>
          <p14:tracePt t="5154" x="5645150" y="2928938"/>
          <p14:tracePt t="5165" x="5683250" y="2928938"/>
          <p14:tracePt t="5171" x="5719763" y="2928938"/>
          <p14:tracePt t="5180" x="5757863" y="2928938"/>
          <p14:tracePt t="5188" x="5783263" y="2928938"/>
          <p14:tracePt t="5196" x="5808663" y="2928938"/>
          <p14:tracePt t="5203" x="5845175" y="2928938"/>
          <p14:tracePt t="5211" x="5908675" y="2928938"/>
          <p14:tracePt t="5220" x="5970588" y="2928938"/>
          <p14:tracePt t="5227" x="6021388" y="2928938"/>
          <p14:tracePt t="5237" x="6083300" y="2928938"/>
          <p14:tracePt t="5243" x="6134100" y="2928938"/>
          <p14:tracePt t="5252" x="6183313" y="2928938"/>
          <p14:tracePt t="5259" x="6221413" y="2928938"/>
          <p14:tracePt t="5267" x="6283325" y="2928938"/>
          <p14:tracePt t="5275" x="6334125" y="2928938"/>
          <p14:tracePt t="5283" x="6370638" y="2928938"/>
          <p14:tracePt t="5292" x="6396038" y="2928938"/>
          <p14:tracePt t="5299" x="6421438" y="2928938"/>
          <p14:tracePt t="5307" x="6459538" y="2928938"/>
          <p14:tracePt t="5315" x="6483350" y="2928938"/>
          <p14:tracePt t="5323" x="6508750" y="2928938"/>
          <p14:tracePt t="5332" x="6521450" y="2928938"/>
          <p14:tracePt t="5339" x="6546850" y="2928938"/>
          <p14:tracePt t="5349" x="6584950" y="2928938"/>
          <p14:tracePt t="5355" x="6621463" y="2928938"/>
          <p14:tracePt t="5365" x="6672263" y="2928938"/>
          <p14:tracePt t="5371" x="6708775" y="2928938"/>
          <p14:tracePt t="5380" x="6746875" y="2928938"/>
          <p14:tracePt t="5388" x="6784975" y="2928938"/>
          <p14:tracePt t="5395" x="6821488" y="2928938"/>
          <p14:tracePt t="5405" x="6859588" y="2928938"/>
          <p14:tracePt t="5411" x="6897688" y="2928938"/>
          <p14:tracePt t="5422" x="6946900" y="2928938"/>
          <p14:tracePt t="5427" x="6985000" y="2928938"/>
          <p14:tracePt t="5436" x="7021513" y="2928938"/>
          <p14:tracePt t="5442" x="7046913" y="2928938"/>
          <p14:tracePt t="5450" x="7085013" y="2928938"/>
          <p14:tracePt t="5458" x="7134225" y="2928938"/>
          <p14:tracePt t="5468" x="7185025" y="2928938"/>
          <p14:tracePt t="5474" x="7235825" y="2928938"/>
          <p14:tracePt t="5484" x="7272338" y="2928938"/>
          <p14:tracePt t="5490" x="7310438" y="2928938"/>
          <p14:tracePt t="5499" x="7335838" y="2928938"/>
          <p14:tracePt t="5507" x="7348538" y="2928938"/>
          <p14:tracePt t="5516" x="7359650" y="2928938"/>
          <p14:tracePt t="5523" x="7372350" y="2928938"/>
          <p14:tracePt t="5532" x="7397750" y="2928938"/>
          <p14:tracePt t="5549" x="7410450" y="2928938"/>
          <p14:tracePt t="5554" x="7423150" y="2928938"/>
          <p14:tracePt t="5564" x="7435850" y="2928938"/>
          <p14:tracePt t="5570" x="7459663" y="2928938"/>
          <p14:tracePt t="5580" x="7472363" y="2928938"/>
          <p14:tracePt t="5586" x="7485063" y="2928938"/>
          <p14:tracePt t="5595" x="7497763" y="2928938"/>
          <p14:tracePt t="5611" x="7510463" y="2928938"/>
          <p14:tracePt t="5621" x="7523163" y="2928938"/>
          <p14:tracePt t="5627" x="7535863" y="2928938"/>
          <p14:tracePt t="5644" x="7561263" y="2928938"/>
          <p14:tracePt t="5653" x="7561263" y="2916238"/>
          <p14:tracePt t="5659" x="7572375" y="2916238"/>
          <p14:tracePt t="5667" x="7610475" y="2903538"/>
          <p14:tracePt t="5675" x="7648575" y="2903538"/>
          <p14:tracePt t="5683" x="7697788" y="2903538"/>
          <p14:tracePt t="5692" x="7723188" y="2903538"/>
          <p14:tracePt t="5699" x="7797800" y="2890838"/>
          <p14:tracePt t="5706" x="7861300" y="2878138"/>
          <p14:tracePt t="5714" x="7961313" y="2865438"/>
          <p14:tracePt t="5722" x="8099425" y="2865438"/>
          <p14:tracePt t="5730" x="8212138" y="2865438"/>
          <p14:tracePt t="5738" x="8348663" y="2865438"/>
          <p14:tracePt t="5747" x="8486775" y="2865438"/>
          <p14:tracePt t="5755" x="8612188" y="2865438"/>
          <p14:tracePt t="5765" x="8712200" y="2865438"/>
          <p14:tracePt t="5771" x="8837613" y="2865438"/>
          <p14:tracePt t="5782" x="8950325" y="2865438"/>
          <p14:tracePt t="5788" x="9050338" y="2865438"/>
          <p14:tracePt t="5796" x="9112250" y="2865438"/>
          <p14:tracePt t="5805" x="9188450" y="2865438"/>
          <p14:tracePt t="5811" x="9237663" y="2865438"/>
          <p14:tracePt t="5821" x="9275763" y="2865438"/>
          <p14:tracePt t="5826" x="9301163" y="2865438"/>
          <p14:tracePt t="5834" x="9337675" y="2865438"/>
          <p14:tracePt t="5842" x="9363075" y="2865438"/>
          <p14:tracePt t="5851" x="9401175" y="2865438"/>
          <p14:tracePt t="5859" x="9463088" y="2852738"/>
          <p14:tracePt t="5867" x="9488488" y="2840038"/>
          <p14:tracePt t="5874" x="9525000" y="2828925"/>
          <p14:tracePt t="5902" x="9626600" y="2816225"/>
          <p14:tracePt t="5931" x="9637713" y="2816225"/>
          <p14:tracePt t="6107" x="9637713" y="2790825"/>
          <p14:tracePt t="6157" x="9626600" y="2790825"/>
          <p14:tracePt t="6164" x="9575800" y="2803525"/>
          <p14:tracePt t="6172" x="9501188" y="2852738"/>
          <p14:tracePt t="6181" x="9424988" y="2903538"/>
          <p14:tracePt t="6188" x="9337675" y="2978150"/>
          <p14:tracePt t="6195" x="9263063" y="3028950"/>
          <p14:tracePt t="6205" x="9175750" y="3078163"/>
          <p14:tracePt t="6211" x="9050338" y="3116263"/>
          <p14:tracePt t="6222" x="8912225" y="3141663"/>
          <p14:tracePt t="6227" x="8824913" y="3178175"/>
          <p14:tracePt t="6238" x="8686800" y="3228975"/>
          <p14:tracePt t="6242" x="8561388" y="3241675"/>
          <p14:tracePt t="6252" x="8386763" y="3267075"/>
          <p14:tracePt t="6258" x="8174038" y="3290888"/>
          <p14:tracePt t="6268" x="7961313" y="3316288"/>
          <p14:tracePt t="6274" x="7610475" y="3328988"/>
          <p14:tracePt t="6284" x="7185025" y="3367088"/>
          <p14:tracePt t="6290" x="6846888" y="3390900"/>
          <p14:tracePt t="6299" x="6459538" y="3416300"/>
          <p14:tracePt t="6306" x="6083300" y="3416300"/>
          <p14:tracePt t="6315" x="5670550" y="3429000"/>
          <p14:tracePt t="6322" x="5357813" y="3454400"/>
          <p14:tracePt t="6330" x="5081588" y="3454400"/>
          <p14:tracePt t="6338" x="4806950" y="3454400"/>
          <p14:tracePt t="6347" x="4506913" y="3454400"/>
          <p14:tracePt t="6355" x="4230688" y="3454400"/>
          <p14:tracePt t="6364" x="3979863" y="3441700"/>
          <p14:tracePt t="6370" x="3805238" y="3416300"/>
          <p14:tracePt t="6380" x="3617913" y="3354388"/>
          <p14:tracePt t="6387" x="3417888" y="3316288"/>
          <p14:tracePt t="6395" x="3267075" y="3303588"/>
          <p14:tracePt t="6404" x="3141663" y="3267075"/>
          <p14:tracePt t="6411" x="3028950" y="3254375"/>
          <p14:tracePt t="6422" x="2928938" y="3241675"/>
          <p14:tracePt t="6428" x="2841625" y="3241675"/>
          <p14:tracePt t="6436" x="2803525" y="3241675"/>
          <p14:tracePt t="6443" x="2778125" y="3241675"/>
          <p14:tracePt t="7059" x="2767013" y="3241675"/>
          <p14:tracePt t="7075" x="2767013" y="3228975"/>
          <p14:tracePt t="7085" x="2778125" y="3228975"/>
          <p14:tracePt t="7091" x="2841625" y="3216275"/>
          <p14:tracePt t="7099" x="2967038" y="3216275"/>
          <p14:tracePt t="7107" x="3079750" y="3216275"/>
          <p14:tracePt t="7116" x="3228975" y="3216275"/>
          <p14:tracePt t="7123" x="3379788" y="3216275"/>
          <p14:tracePt t="7132" x="3530600" y="3216275"/>
          <p14:tracePt t="7139" x="3692525" y="3216275"/>
          <p14:tracePt t="7149" x="3867150" y="3216275"/>
          <p14:tracePt t="7155" x="4043363" y="3216275"/>
          <p14:tracePt t="7166" x="4192588" y="3228975"/>
          <p14:tracePt t="7171" x="4356100" y="3228975"/>
          <p14:tracePt t="7179" x="4494213" y="3228975"/>
          <p14:tracePt t="7186" x="4606925" y="3228975"/>
          <p14:tracePt t="7196" x="4706938" y="3228975"/>
          <p14:tracePt t="7202" x="4806950" y="3228975"/>
          <p14:tracePt t="7210" x="4856163" y="3228975"/>
          <p14:tracePt t="7218" x="4894263" y="3228975"/>
          <p14:tracePt t="7226" x="4919663" y="3228975"/>
          <p14:tracePt t="7235" x="4945063" y="3228975"/>
          <p14:tracePt t="7258" x="4968875" y="3228975"/>
          <p14:tracePt t="7275" x="4981575" y="3228975"/>
          <p14:tracePt t="7283" x="4994275" y="3228975"/>
          <p14:tracePt t="7290" x="5006975" y="3228975"/>
          <p14:tracePt t="7299" x="5032375" y="3228975"/>
          <p14:tracePt t="7306" x="5045075" y="3216275"/>
          <p14:tracePt t="7314" x="5081588" y="3203575"/>
          <p14:tracePt t="7322" x="5119688" y="3203575"/>
          <p14:tracePt t="7330" x="5170488" y="3203575"/>
          <p14:tracePt t="7339" x="5245100" y="3203575"/>
          <p14:tracePt t="7347" x="5332413" y="3203575"/>
          <p14:tracePt t="7355" x="5394325" y="3203575"/>
          <p14:tracePt t="7363" x="5483225" y="3203575"/>
          <p14:tracePt t="7371" x="5583238" y="3203575"/>
          <p14:tracePt t="7379" x="5683250" y="3203575"/>
          <p14:tracePt t="7387" x="5783263" y="3203575"/>
          <p14:tracePt t="7395" x="5883275" y="3203575"/>
          <p14:tracePt t="7405" x="5995988" y="3203575"/>
          <p14:tracePt t="7412" x="6083300" y="3203575"/>
          <p14:tracePt t="7421" x="6170613" y="3203575"/>
          <p14:tracePt t="7426" x="6283325" y="3203575"/>
          <p14:tracePt t="7434" x="6370638" y="3203575"/>
          <p14:tracePt t="7443" x="6421438" y="3203575"/>
          <p14:tracePt t="7450" x="6472238" y="3203575"/>
          <p14:tracePt t="7458" x="6521450" y="3203575"/>
          <p14:tracePt t="7468" x="6572250" y="3203575"/>
          <p14:tracePt t="7475" x="6596063" y="3203575"/>
          <p14:tracePt t="7483" x="6634163" y="3203575"/>
          <p14:tracePt t="7491" x="6659563" y="3203575"/>
          <p14:tracePt t="7498" x="6672263" y="3203575"/>
          <p14:tracePt t="7507" x="6696075" y="3203575"/>
          <p14:tracePt t="7516" x="6721475" y="3203575"/>
          <p14:tracePt t="7523" x="6746875" y="3203575"/>
          <p14:tracePt t="7532" x="6784975" y="3203575"/>
          <p14:tracePt t="7539" x="6821488" y="3203575"/>
          <p14:tracePt t="7549" x="6846888" y="3203575"/>
          <p14:tracePt t="7556" x="6884988" y="3203575"/>
          <p14:tracePt t="7563" x="6934200" y="3203575"/>
          <p14:tracePt t="7570" x="6946900" y="3203575"/>
          <p14:tracePt t="7579" x="6985000" y="3203575"/>
          <p14:tracePt t="7586" x="7021513" y="3203575"/>
          <p14:tracePt t="7595" x="7059613" y="3203575"/>
          <p14:tracePt t="7602" x="7097713" y="3203575"/>
          <p14:tracePt t="7611" x="7123113" y="3203575"/>
          <p14:tracePt t="7618" x="7159625" y="3203575"/>
          <p14:tracePt t="7627" x="7197725" y="3203575"/>
          <p14:tracePt t="7637" x="7235825" y="3203575"/>
          <p14:tracePt t="7643" x="7272338" y="3203575"/>
          <p14:tracePt t="7652" x="7335838" y="3203575"/>
          <p14:tracePt t="7659" x="7423150" y="3203575"/>
          <p14:tracePt t="7667" x="7485063" y="3203575"/>
          <p14:tracePt t="7675" x="7561263" y="3203575"/>
          <p14:tracePt t="7683" x="7623175" y="3203575"/>
          <p14:tracePt t="7692" x="7673975" y="3203575"/>
          <p14:tracePt t="7699" x="7735888" y="3203575"/>
          <p14:tracePt t="7707" x="7748588" y="3203575"/>
          <p14:tracePt t="7715" x="7773988" y="3203575"/>
          <p14:tracePt t="7747" x="7785100" y="3203575"/>
          <p14:tracePt t="7779" x="7810500" y="3203575"/>
          <p14:tracePt t="7787" x="7823200" y="3203575"/>
          <p14:tracePt t="7796" x="7848600" y="3203575"/>
          <p14:tracePt t="7805" x="7886700" y="3203575"/>
          <p14:tracePt t="7811" x="7935913" y="3203575"/>
          <p14:tracePt t="7818" x="7974013" y="3203575"/>
          <p14:tracePt t="7826" x="8010525" y="3203575"/>
          <p14:tracePt t="7835" x="8035925" y="3203575"/>
          <p14:tracePt t="7843" x="8074025" y="3203575"/>
          <p14:tracePt t="7852" x="8086725" y="3203575"/>
          <p14:tracePt t="7859" x="8110538" y="3203575"/>
          <p14:tracePt t="7868" x="8135938" y="3203575"/>
          <p14:tracePt t="7876" x="8161338" y="3203575"/>
          <p14:tracePt t="7884" x="8186738" y="3203575"/>
          <p14:tracePt t="7891" x="8235950" y="3203575"/>
          <p14:tracePt t="7899" x="8274050" y="3203575"/>
          <p14:tracePt t="7908" x="8324850" y="3203575"/>
          <p14:tracePt t="7915" x="8386763" y="3203575"/>
          <p14:tracePt t="7923" x="8486775" y="3203575"/>
          <p14:tracePt t="7932" x="8586788" y="3203575"/>
          <p14:tracePt t="7939" x="8712200" y="3203575"/>
          <p14:tracePt t="7948" x="8837613" y="3228975"/>
          <p14:tracePt t="7956" x="8963025" y="3267075"/>
          <p14:tracePt t="7964" x="9088438" y="3278188"/>
          <p14:tracePt t="7970" x="9199563" y="3278188"/>
          <p14:tracePt t="7980" x="9288463" y="3290888"/>
          <p14:tracePt t="7986" x="9375775" y="3290888"/>
          <p14:tracePt t="7995" x="9437688" y="3290888"/>
          <p14:tracePt t="8002" x="9475788" y="3290888"/>
          <p14:tracePt t="8011" x="9501188" y="3290888"/>
          <p14:tracePt t="8267" x="9513888" y="3290888"/>
          <p14:tracePt t="8284" x="9525000" y="3290888"/>
          <p14:tracePt t="8291" x="9537700" y="3290888"/>
          <p14:tracePt t="8299" x="9550400" y="3290888"/>
          <p14:tracePt t="8307" x="9575800" y="3290888"/>
          <p14:tracePt t="8316" x="9601200" y="3290888"/>
          <p14:tracePt t="8323" x="9626600" y="3290888"/>
          <p14:tracePt t="8331" x="9637713" y="3290888"/>
          <p14:tracePt t="8339" x="9650413" y="3290888"/>
          <p14:tracePt t="8349" x="9675813" y="3290888"/>
          <p14:tracePt t="8355" x="9701213" y="3290888"/>
          <p14:tracePt t="8363" x="9726613" y="3290888"/>
          <p14:tracePt t="8370" x="9775825" y="3303588"/>
          <p14:tracePt t="8379" x="9813925" y="3316288"/>
          <p14:tracePt t="8386" x="9863138" y="3316288"/>
          <p14:tracePt t="8395" x="9901238" y="3328988"/>
          <p14:tracePt t="8402" x="9926638" y="3354388"/>
          <p14:tracePt t="8411" x="9952038" y="3354388"/>
          <p14:tracePt t="8419" x="9988550" y="3354388"/>
          <p14:tracePt t="8428" x="10039350" y="3367088"/>
          <p14:tracePt t="8437" x="10075863" y="3367088"/>
          <p14:tracePt t="8443" x="10126663" y="3378200"/>
          <p14:tracePt t="8453" x="10152063" y="3378200"/>
          <p14:tracePt t="8459" x="10188575" y="3390900"/>
          <p14:tracePt t="8469" x="10213975" y="3403600"/>
          <p14:tracePt t="8475" x="10239375" y="3403600"/>
          <p14:tracePt t="8485" x="10264775" y="3403600"/>
          <p14:tracePt t="8490" x="10288588" y="3403600"/>
          <p14:tracePt t="8499" x="10313988" y="3416300"/>
          <p14:tracePt t="8506" x="10339388" y="3429000"/>
          <p14:tracePt t="8515" x="10352088" y="3429000"/>
          <p14:tracePt t="8538" x="10364788" y="3429000"/>
          <p14:tracePt t="8883" x="10377488" y="3429000"/>
          <p14:tracePt t="8956" x="10390188" y="3429000"/>
          <p14:tracePt t="8971" x="10401300" y="3429000"/>
          <p14:tracePt t="8980" x="10414000" y="3429000"/>
          <p14:tracePt t="8988" x="10426700" y="3429000"/>
          <p14:tracePt t="9004" x="10439400" y="3429000"/>
          <p14:tracePt t="10603" x="10414000" y="3429000"/>
          <p14:tracePt t="10611" x="10390188" y="3441700"/>
          <p14:tracePt t="10622" x="10313988" y="3479800"/>
          <p14:tracePt t="10627" x="10213975" y="3490913"/>
          <p14:tracePt t="10637" x="10088563" y="3516313"/>
          <p14:tracePt t="10642" x="9988550" y="3541713"/>
          <p14:tracePt t="10652" x="9863138" y="3554413"/>
          <p14:tracePt t="10658" x="9775825" y="3590925"/>
          <p14:tracePt t="10668" x="9675813" y="3603625"/>
          <p14:tracePt t="10676" x="9563100" y="3629025"/>
          <p14:tracePt t="10685" x="9463088" y="3654425"/>
          <p14:tracePt t="10692" x="9363075" y="3667125"/>
          <p14:tracePt t="10703" x="9263063" y="3703638"/>
          <p14:tracePt t="10706" x="9163050" y="3729038"/>
          <p14:tracePt t="10718" x="9024938" y="3767138"/>
          <p14:tracePt t="10722" x="8850313" y="3779838"/>
          <p14:tracePt t="10734" x="8737600" y="3803650"/>
          <p14:tracePt t="10738" x="8599488" y="3829050"/>
          <p14:tracePt t="10750" x="8412163" y="3841750"/>
          <p14:tracePt t="10756" x="8186738" y="3854450"/>
          <p14:tracePt t="10768" x="8023225" y="3854450"/>
          <p14:tracePt t="10772" x="7848600" y="3854450"/>
          <p14:tracePt t="10785" x="7697788" y="3854450"/>
          <p14:tracePt t="10788" x="7572375" y="3841750"/>
          <p14:tracePt t="10797" x="7472363" y="3829050"/>
          <p14:tracePt t="10804" x="7359650" y="3803650"/>
          <p14:tracePt t="10812" x="7310438" y="3803650"/>
          <p14:tracePt t="10821" x="7246938" y="3792538"/>
          <p14:tracePt t="10828" x="7197725" y="3779838"/>
          <p14:tracePt t="10836" x="7172325" y="3779838"/>
          <p14:tracePt t="10844" x="7159625" y="3779838"/>
          <p14:tracePt t="10854" x="7146925" y="3779838"/>
          <p14:tracePt t="10860" x="7123113" y="3779838"/>
          <p14:tracePt t="10868" x="7085013" y="3779838"/>
          <p14:tracePt t="10886" x="6997700" y="3779838"/>
          <p14:tracePt t="10892" x="6910388" y="3779838"/>
          <p14:tracePt t="10899" x="6834188" y="3779838"/>
          <p14:tracePt t="10906" x="6746875" y="3779838"/>
          <p14:tracePt t="10918" x="6659563" y="3779838"/>
          <p14:tracePt t="10924" x="6584950" y="3779838"/>
          <p14:tracePt t="10935" x="6508750" y="3779838"/>
          <p14:tracePt t="10938" x="6459538" y="3779838"/>
          <p14:tracePt t="10951" x="6434138" y="3767138"/>
          <p14:tracePt t="10956" x="6408738" y="3754438"/>
          <p14:tracePt t="10968" x="6396038" y="3754438"/>
          <p14:tracePt t="10980" x="6370638" y="3754438"/>
          <p14:tracePt t="11558" x="6383338" y="3754438"/>
          <p14:tracePt t="11567" x="6396038" y="3754438"/>
          <p14:tracePt t="11571" x="6446838" y="3754438"/>
          <p14:tracePt t="11584" x="6546850" y="3754438"/>
          <p14:tracePt t="11588" x="6672263" y="3754438"/>
          <p14:tracePt t="11597" x="6821488" y="3754438"/>
          <p14:tracePt t="11603" x="6985000" y="3767138"/>
          <p14:tracePt t="11613" x="7159625" y="3779838"/>
          <p14:tracePt t="11620" x="7323138" y="3792538"/>
          <p14:tracePt t="11630" x="7485063" y="3803650"/>
          <p14:tracePt t="11636" x="7685088" y="3803650"/>
          <p14:tracePt t="11645" x="7897813" y="3816350"/>
          <p14:tracePt t="11652" x="8099425" y="3867150"/>
          <p14:tracePt t="11661" x="8312150" y="3879850"/>
          <p14:tracePt t="11669" x="8486775" y="3892550"/>
          <p14:tracePt t="11677" x="8661400" y="3892550"/>
          <p14:tracePt t="11684" x="8837613" y="3905250"/>
          <p14:tracePt t="11692" x="8963025" y="3929063"/>
          <p14:tracePt t="11702" x="9099550" y="3929063"/>
          <p14:tracePt t="11706" x="9199563" y="3929063"/>
          <p14:tracePt t="11718" x="9250363" y="3929063"/>
          <p14:tracePt t="11722" x="9288463" y="3929063"/>
          <p14:tracePt t="11735" x="9312275" y="3929063"/>
          <p14:tracePt t="11739" x="9337675" y="3929063"/>
          <p14:tracePt t="11837" x="9337675" y="3941763"/>
          <p14:tracePt t="11845" x="9337675" y="3954463"/>
          <p14:tracePt t="11854" x="9312275" y="3967163"/>
          <p14:tracePt t="11858" x="9288463" y="3992563"/>
          <p14:tracePt t="11870" x="9250363" y="4017963"/>
          <p14:tracePt t="11874" x="9175750" y="4054475"/>
          <p14:tracePt t="11891" x="9088438" y="4105275"/>
          <p14:tracePt t="11902" x="9050338" y="4129088"/>
          <p14:tracePt t="11906" x="8975725" y="4179888"/>
          <p14:tracePt t="11915" x="8863013" y="4241800"/>
          <p14:tracePt t="11926" x="8750300" y="4279900"/>
          <p14:tracePt t="11931" x="8612188" y="4318000"/>
          <p14:tracePt t="11939" x="8448675" y="4354513"/>
          <p14:tracePt t="11948" x="8286750" y="4405313"/>
          <p14:tracePt t="11955" x="8099425" y="4443413"/>
          <p14:tracePt t="11964" x="7848600" y="4518025"/>
          <p14:tracePt t="11970" x="7561263" y="4554538"/>
          <p14:tracePt t="11980" x="7223125" y="4567238"/>
          <p14:tracePt t="11986" x="6872288" y="4567238"/>
          <p14:tracePt t="11994" x="6534150" y="4567238"/>
          <p14:tracePt t="12002" x="6196013" y="4567238"/>
          <p14:tracePt t="12010" x="5883275" y="4567238"/>
          <p14:tracePt t="12018" x="5570538" y="4567238"/>
          <p14:tracePt t="12026" x="5319713" y="4530725"/>
          <p14:tracePt t="12035" x="5081588" y="4479925"/>
          <p14:tracePt t="12042" x="4894263" y="4454525"/>
          <p14:tracePt t="12052" x="4743450" y="4418013"/>
          <p14:tracePt t="12058" x="4606925" y="4405313"/>
          <p14:tracePt t="12069" x="4506913" y="4392613"/>
          <p14:tracePt t="12075" x="4430713" y="4392613"/>
          <p14:tracePt t="12083" x="4381500" y="4392613"/>
          <p14:tracePt t="12091" x="4368800" y="4392613"/>
          <p14:tracePt t="12099" x="4356100" y="4392613"/>
          <p14:tracePt t="12114" x="4330700" y="4392613"/>
          <p14:tracePt t="12122" x="4318000" y="4392613"/>
          <p14:tracePt t="12130" x="4305300" y="4392613"/>
          <p14:tracePt t="12171" x="4305300" y="4405313"/>
          <p14:tracePt t="12227" x="4305300" y="4418013"/>
          <p14:tracePt t="12235" x="4294188" y="4430713"/>
          <p14:tracePt t="12259" x="4281488" y="4443413"/>
          <p14:tracePt t="12947" x="4281488" y="4454525"/>
          <p14:tracePt t="12955" x="4281488" y="4467225"/>
          <p14:tracePt t="12968" x="4281488" y="4479925"/>
          <p14:tracePt t="12973" x="4281488" y="4505325"/>
          <p14:tracePt t="12983" x="4268788" y="4518025"/>
          <p14:tracePt t="12988" x="4256088" y="4530725"/>
          <p14:tracePt t="13020" x="4256088" y="4567238"/>
          <p14:tracePt t="13037" x="4256088" y="4579938"/>
          <p14:tracePt t="13043" x="4243388" y="4605338"/>
          <p14:tracePt t="13053" x="4217988" y="4630738"/>
          <p14:tracePt t="13059" x="4217988" y="4667250"/>
          <p14:tracePt t="13068" x="4192588" y="4679950"/>
          <p14:tracePt t="13083" x="4192588" y="4692650"/>
          <p14:tracePt t="13107" x="4192588" y="4718050"/>
          <p14:tracePt t="13123" x="4192588" y="4730750"/>
          <p14:tracePt t="13131" x="4181475" y="4743450"/>
          <p14:tracePt t="13475" x="4256088" y="4743450"/>
          <p14:tracePt t="13483" x="4356100" y="4718050"/>
          <p14:tracePt t="13491" x="4468813" y="4705350"/>
          <p14:tracePt t="13499" x="4606925" y="4692650"/>
          <p14:tracePt t="13507" x="4732338" y="4667250"/>
          <p14:tracePt t="13516" x="4843463" y="4667250"/>
          <p14:tracePt t="13523" x="4968875" y="4667250"/>
          <p14:tracePt t="13531" x="5094288" y="4667250"/>
          <p14:tracePt t="13539" x="5232400" y="4656138"/>
          <p14:tracePt t="13548" x="5370513" y="4656138"/>
          <p14:tracePt t="13556" x="5495925" y="4656138"/>
          <p14:tracePt t="13564" x="5619750" y="4656138"/>
          <p14:tracePt t="13571" x="5757863" y="4656138"/>
          <p14:tracePt t="13580" x="5870575" y="4656138"/>
          <p14:tracePt t="13586" x="5983288" y="4643438"/>
          <p14:tracePt t="13595" x="6045200" y="4618038"/>
          <p14:tracePt t="13602" x="6121400" y="4618038"/>
          <p14:tracePt t="13611" x="6170613" y="4592638"/>
          <p14:tracePt t="13618" x="6208713" y="4592638"/>
          <p14:tracePt t="13627" x="6246813" y="4579938"/>
          <p14:tracePt t="13637" x="6259513" y="4567238"/>
          <p14:tracePt t="13643" x="6270625" y="4567238"/>
          <p14:tracePt t="13652" x="6283325" y="4567238"/>
          <p14:tracePt t="13670" x="6296025" y="4567238"/>
          <p14:tracePt t="13675" x="6308725" y="4554538"/>
          <p14:tracePt t="13692" x="6308725" y="4543425"/>
          <p14:tracePt t="13698" x="6321425" y="4543425"/>
          <p14:tracePt t="13708" x="6346825" y="4543425"/>
          <p14:tracePt t="13722" x="6359525" y="4543425"/>
          <p14:tracePt t="13730" x="6396038" y="4543425"/>
          <p14:tracePt t="13738" x="6472238" y="4543425"/>
          <p14:tracePt t="13747" x="6534150" y="4543425"/>
          <p14:tracePt t="13754" x="6659563" y="4543425"/>
          <p14:tracePt t="13763" x="6821488" y="4567238"/>
          <p14:tracePt t="13771" x="6934200" y="4592638"/>
          <p14:tracePt t="13782" x="7059613" y="4605338"/>
          <p14:tracePt t="13788" x="7185025" y="4643438"/>
          <p14:tracePt t="13796" x="7297738" y="4656138"/>
          <p14:tracePt t="13805" x="7423150" y="4679950"/>
          <p14:tracePt t="13811" x="7510463" y="4705350"/>
          <p14:tracePt t="13822" x="7585075" y="4705350"/>
          <p14:tracePt t="13827" x="7673975" y="4718050"/>
          <p14:tracePt t="13838" x="7761288" y="4743450"/>
          <p14:tracePt t="13843" x="7835900" y="4756150"/>
          <p14:tracePt t="13854" x="7897813" y="4768850"/>
          <p14:tracePt t="13859" x="7961313" y="4768850"/>
          <p14:tracePt t="13870" x="7986713" y="4768850"/>
          <p14:tracePt t="13875" x="8010525" y="4768850"/>
          <p14:tracePt t="13885" x="8074025" y="4768850"/>
          <p14:tracePt t="13901" x="8212138" y="4768850"/>
          <p14:tracePt t="13907" x="8261350" y="4768850"/>
          <p14:tracePt t="13915" x="8299450" y="4768850"/>
          <p14:tracePt t="13924" x="8361363" y="4768850"/>
          <p14:tracePt t="13931" x="8412163" y="4768850"/>
          <p14:tracePt t="13939" x="8461375" y="4768850"/>
          <p14:tracePt t="13948" x="8537575" y="4768850"/>
          <p14:tracePt t="13956" x="8586788" y="4756150"/>
          <p14:tracePt t="13965" x="8661400" y="4743450"/>
          <p14:tracePt t="13971" x="8699500" y="4743450"/>
          <p14:tracePt t="13981" x="8737600" y="4730750"/>
          <p14:tracePt t="13987" x="8763000" y="4705350"/>
          <p14:tracePt t="13994" x="8786813" y="4705350"/>
          <p14:tracePt t="14002" x="8824913" y="4705350"/>
          <p14:tracePt t="14010" x="8837613" y="4692650"/>
          <p14:tracePt t="14018" x="8863013" y="4679950"/>
          <p14:tracePt t="14026" x="8886825" y="4679950"/>
          <p14:tracePt t="14035" x="8912225" y="4679950"/>
          <p14:tracePt t="14042" x="8950325" y="4679950"/>
          <p14:tracePt t="14051" x="8986838" y="4679950"/>
          <p14:tracePt t="14059" x="9012238" y="4679950"/>
          <p14:tracePt t="14069" x="9037638" y="4679950"/>
          <p14:tracePt t="14075" x="9075738" y="4679950"/>
          <p14:tracePt t="14083" x="9099550" y="4679950"/>
          <p14:tracePt t="14091" x="9124950" y="4679950"/>
          <p14:tracePt t="14099" x="9163050" y="4679950"/>
          <p14:tracePt t="14107" x="9199563" y="4679950"/>
          <p14:tracePt t="14116" x="9237663" y="4679950"/>
          <p14:tracePt t="14123" x="9263063" y="4679950"/>
          <p14:tracePt t="14132" x="9288463" y="4679950"/>
          <p14:tracePt t="14138" x="9324975" y="4679950"/>
          <p14:tracePt t="14147" x="9350375" y="4679950"/>
          <p14:tracePt t="14154" x="9388475" y="4679950"/>
          <p14:tracePt t="14165" x="9424988" y="4679950"/>
          <p14:tracePt t="14171" x="9450388" y="4679950"/>
          <p14:tracePt t="14181" x="9488488" y="4679950"/>
          <p14:tracePt t="14187" x="9537700" y="4679950"/>
          <p14:tracePt t="14195" x="9575800" y="4679950"/>
          <p14:tracePt t="14205" x="9613900" y="4679950"/>
          <p14:tracePt t="14211" x="9650413" y="4679950"/>
          <p14:tracePt t="14222" x="9663113" y="4692650"/>
          <p14:tracePt t="14227" x="9675813" y="4692650"/>
          <p14:tracePt t="14238" x="9701213" y="4692650"/>
          <p14:tracePt t="14243" x="9713913" y="4692650"/>
          <p14:tracePt t="14253" x="9739313" y="4692650"/>
          <p14:tracePt t="14259" x="9750425" y="4692650"/>
          <p14:tracePt t="14387" x="9775825" y="4692650"/>
          <p14:tracePt t="14396" x="9775825" y="4705350"/>
          <p14:tracePt t="14404" x="9775825" y="4718050"/>
          <p14:tracePt t="14412" x="9750425" y="4718050"/>
          <p14:tracePt t="14419" x="9739313" y="4730750"/>
          <p14:tracePt t="14428" x="9713913" y="4756150"/>
          <p14:tracePt t="14437" x="9688513" y="4768850"/>
          <p14:tracePt t="14443" x="9650413" y="4792663"/>
          <p14:tracePt t="14454" x="9588500" y="4818063"/>
          <p14:tracePt t="14459" x="9525000" y="4843463"/>
          <p14:tracePt t="14467" x="9450388" y="4868863"/>
          <p14:tracePt t="14475" x="9350375" y="4879975"/>
          <p14:tracePt t="14483" x="9212263" y="4905375"/>
          <p14:tracePt t="14491" x="9063038" y="4905375"/>
          <p14:tracePt t="14499" x="8924925" y="4943475"/>
          <p14:tracePt t="14507" x="8763000" y="4981575"/>
          <p14:tracePt t="14515" x="8548688" y="5005388"/>
          <p14:tracePt t="14522" x="8274050" y="5081588"/>
          <p14:tracePt t="14530" x="7974013" y="5143500"/>
          <p14:tracePt t="14538" x="7661275" y="5181600"/>
          <p14:tracePt t="14547" x="7310438" y="5194300"/>
          <p14:tracePt t="14554" x="6934200" y="5194300"/>
          <p14:tracePt t="14563" x="6584950" y="5218113"/>
          <p14:tracePt t="14570" x="6346825" y="5218113"/>
          <p14:tracePt t="14580" x="6134100" y="5218113"/>
          <p14:tracePt t="14586" x="5970588" y="5218113"/>
          <p14:tracePt t="14595" x="5832475" y="5230813"/>
          <p14:tracePt t="14602" x="5708650" y="5243513"/>
          <p14:tracePt t="14610" x="5607050" y="5243513"/>
          <p14:tracePt t="14618" x="5483225" y="5243513"/>
          <p14:tracePt t="14626" x="5332413" y="5243513"/>
          <p14:tracePt t="14635" x="5207000" y="5243513"/>
          <p14:tracePt t="14642" x="5032375" y="5243513"/>
          <p14:tracePt t="14650" x="4894263" y="5243513"/>
          <p14:tracePt t="14658" x="4756150" y="5243513"/>
          <p14:tracePt t="14668" x="4619625" y="5243513"/>
          <p14:tracePt t="14674" x="4518025" y="5243513"/>
          <p14:tracePt t="14683" x="4430713" y="5243513"/>
          <p14:tracePt t="14691" x="4356100" y="5243513"/>
          <p14:tracePt t="14699" x="4281488" y="5243513"/>
          <p14:tracePt t="14707" x="4230688" y="5243513"/>
          <p14:tracePt t="14715" x="4205288" y="5243513"/>
          <p14:tracePt t="14723" x="4192588" y="5243513"/>
          <p14:tracePt t="14732" x="4181475" y="5243513"/>
          <p14:tracePt t="14755" x="4156075" y="5243513"/>
          <p14:tracePt t="14773" x="4130675" y="5243513"/>
          <p14:tracePt t="14781" x="4092575" y="5243513"/>
          <p14:tracePt t="14788" x="4068763" y="5243513"/>
          <p14:tracePt t="14795" x="4043363" y="5243513"/>
          <p14:tracePt t="14802" x="4030663" y="5256213"/>
          <p14:tracePt t="14810" x="4017963" y="5256213"/>
          <p14:tracePt t="15963" x="4017963" y="5268913"/>
          <p14:tracePt t="15986" x="4017963" y="5281613"/>
          <p14:tracePt t="15996" x="4017963" y="5294313"/>
          <p14:tracePt t="16018" x="4005263" y="5294313"/>
          <p14:tracePt t="16098" x="4017963" y="5281613"/>
          <p14:tracePt t="16106" x="4056063" y="5281613"/>
          <p14:tracePt t="16115" x="4105275" y="5256213"/>
          <p14:tracePt t="16123" x="4192588" y="5243513"/>
          <p14:tracePt t="16130" x="4268788" y="5205413"/>
          <p14:tracePt t="16138" x="4343400" y="5194300"/>
          <p14:tracePt t="16148" x="4456113" y="5194300"/>
          <p14:tracePt t="16155" x="4594225" y="5194300"/>
          <p14:tracePt t="16165" x="4706938" y="5194300"/>
          <p14:tracePt t="16171" x="4856163" y="5194300"/>
          <p14:tracePt t="16182" x="5006975" y="5194300"/>
          <p14:tracePt t="16187" x="5145088" y="5194300"/>
          <p14:tracePt t="16195" x="5270500" y="5194300"/>
          <p14:tracePt t="16205" x="5357813" y="5194300"/>
          <p14:tracePt t="16212" x="5419725" y="5194300"/>
          <p14:tracePt t="16221" x="5507038" y="5194300"/>
          <p14:tracePt t="16227" x="5595938" y="5205413"/>
          <p14:tracePt t="16238" x="5632450" y="5218113"/>
          <p14:tracePt t="16243" x="5670550" y="5218113"/>
          <p14:tracePt t="16252" x="5695950" y="5218113"/>
          <p14:tracePt t="16259" x="5719763" y="5218113"/>
          <p14:tracePt t="16268" x="5745163" y="5218113"/>
          <p14:tracePt t="16274" x="5770563" y="5218113"/>
          <p14:tracePt t="16290" x="5783263" y="5218113"/>
          <p14:tracePt t="16300" x="5795963" y="5218113"/>
          <p14:tracePt t="16306" x="5821363" y="5218113"/>
          <p14:tracePt t="16315" x="5857875" y="5218113"/>
          <p14:tracePt t="16323" x="5895975" y="5218113"/>
          <p14:tracePt t="16332" x="5921375" y="5218113"/>
          <p14:tracePt t="16339" x="5932488" y="5218113"/>
          <p14:tracePt t="16348" x="5945188" y="5218113"/>
          <p14:tracePt t="16355" x="5957888" y="5218113"/>
          <p14:tracePt t="16371" x="5983288" y="5218113"/>
          <p14:tracePt t="16382" x="6008688" y="5218113"/>
          <p14:tracePt t="16387" x="6045200" y="5218113"/>
          <p14:tracePt t="16394" x="6096000" y="5218113"/>
          <p14:tracePt t="16402" x="6134100" y="5218113"/>
          <p14:tracePt t="16411" x="6196013" y="5230813"/>
          <p14:tracePt t="16418" x="6246813" y="5243513"/>
          <p14:tracePt t="16427" x="6296025" y="5243513"/>
          <p14:tracePt t="16434" x="6383338" y="5243513"/>
          <p14:tracePt t="16443" x="6472238" y="5243513"/>
          <p14:tracePt t="16453" x="6546850" y="5243513"/>
          <p14:tracePt t="16459" x="6634163" y="5243513"/>
          <p14:tracePt t="16468" x="6721475" y="5243513"/>
          <p14:tracePt t="16475" x="6784975" y="5243513"/>
          <p14:tracePt t="16483" x="6834188" y="5243513"/>
          <p14:tracePt t="16491" x="6897688" y="5243513"/>
          <p14:tracePt t="16499" x="6934200" y="5243513"/>
          <p14:tracePt t="16507" x="6946900" y="5243513"/>
          <p14:tracePt t="16515" x="6972300" y="5230813"/>
          <p14:tracePt t="16650" x="6985000" y="5230813"/>
          <p14:tracePt t="16907" x="7010400" y="5230813"/>
          <p14:tracePt t="16923" x="7021513" y="5230813"/>
          <p14:tracePt t="16939" x="7034213" y="5230813"/>
          <p14:tracePt t="16971" x="7046913" y="5230813"/>
          <p14:tracePt t="16987" x="7059613" y="5230813"/>
          <p14:tracePt t="17043" x="7072313" y="5230813"/>
          <p14:tracePt t="17116" x="7085013" y="5230813"/>
          <p14:tracePt t="17123" x="7097713" y="5230813"/>
          <p14:tracePt t="17155" x="7110413" y="5230813"/>
          <p14:tracePt t="17179" x="7123113" y="5230813"/>
          <p14:tracePt t="17228" x="7134225" y="5256213"/>
          <p14:tracePt t="17235" x="7159625" y="5268913"/>
          <p14:tracePt t="17243" x="7159625" y="5281613"/>
          <p14:tracePt t="17253" x="7172325" y="5294313"/>
          <p14:tracePt t="17268" x="7197725" y="5294313"/>
          <p14:tracePt t="17283" x="7223125" y="5305425"/>
          <p14:tracePt t="17291" x="7235825" y="5305425"/>
          <p14:tracePt t="17299" x="7246938" y="5305425"/>
          <p14:tracePt t="17370" x="7259638" y="5305425"/>
          <p14:tracePt t="17596" x="7272338" y="5318125"/>
          <p14:tracePt t="17603" x="7285038" y="5330825"/>
          <p14:tracePt t="17612" x="7297738" y="5330825"/>
          <p14:tracePt t="17621" x="7297738" y="5343525"/>
          <p14:tracePt t="17628" x="7297738" y="5356225"/>
          <p14:tracePt t="17637" x="7297738" y="5368925"/>
          <p14:tracePt t="17644" x="7310438" y="5381625"/>
          <p14:tracePt t="17653" x="7323138" y="5407025"/>
          <p14:tracePt t="17659" x="7335838" y="5407025"/>
          <p14:tracePt t="17669" x="7335838" y="5418138"/>
          <p14:tracePt t="17707" x="7359650" y="5418138"/>
          <p14:tracePt t="17714" x="7372350" y="5418138"/>
          <p14:tracePt t="17723" x="7385050" y="5418138"/>
          <p14:tracePt t="17732" x="7397750" y="5418138"/>
          <p14:tracePt t="17738" x="7423150" y="5418138"/>
          <p14:tracePt t="17746" x="7459663" y="5418138"/>
          <p14:tracePt t="17754" x="7510463" y="5418138"/>
          <p14:tracePt t="17764" x="7585075" y="5418138"/>
          <p14:tracePt t="17771" x="7685088" y="5418138"/>
          <p14:tracePt t="17782" x="7773988" y="5418138"/>
          <p14:tracePt t="17787" x="7874000" y="5418138"/>
          <p14:tracePt t="17798" x="7974013" y="5418138"/>
          <p14:tracePt t="17804" x="8074025" y="5418138"/>
          <p14:tracePt t="17812" x="8174038" y="5418138"/>
          <p14:tracePt t="17820" x="8248650" y="5418138"/>
          <p14:tracePt t="17827" x="8299450" y="5418138"/>
          <p14:tracePt t="17837" x="8361363" y="5418138"/>
          <p14:tracePt t="17843" x="8399463" y="5418138"/>
          <p14:tracePt t="17853" x="8435975" y="5418138"/>
          <p14:tracePt t="17858" x="8486775" y="5418138"/>
          <p14:tracePt t="17868" x="8524875" y="5418138"/>
          <p14:tracePt t="17875" x="8548688" y="5407025"/>
          <p14:tracePt t="17897" x="8586788" y="5381625"/>
          <p14:tracePt t="17901" x="8599488" y="5368925"/>
          <p14:tracePt t="17907" x="8612188" y="5356225"/>
          <p14:tracePt t="17915" x="8637588" y="5343525"/>
          <p14:tracePt t="17923" x="8650288" y="5343525"/>
          <p14:tracePt t="17946" x="8674100" y="5343525"/>
          <p14:tracePt t="18003" x="8674100" y="5330825"/>
          <p14:tracePt t="18012" x="8674100" y="5318125"/>
          <p14:tracePt t="18020" x="8699500" y="5318125"/>
          <p14:tracePt t="18028" x="8737600" y="5318125"/>
          <p14:tracePt t="18037" x="8786813" y="5330825"/>
          <p14:tracePt t="18043" x="8874125" y="5343525"/>
          <p14:tracePt t="18052" x="8975725" y="5368925"/>
          <p14:tracePt t="18059" x="9088438" y="5368925"/>
          <p14:tracePt t="18068" x="9199563" y="5394325"/>
          <p14:tracePt t="18075" x="9301163" y="5418138"/>
          <p14:tracePt t="18083" x="9424988" y="5443538"/>
          <p14:tracePt t="18091" x="9537700" y="5456238"/>
          <p14:tracePt t="18102" x="9650413" y="5468938"/>
          <p14:tracePt t="18106" x="9713913" y="5468938"/>
          <p14:tracePt t="18115" x="9775825" y="5468938"/>
          <p14:tracePt t="18122" x="9813925" y="5468938"/>
          <p14:tracePt t="18130" x="9852025" y="5468938"/>
          <p14:tracePt t="18139" x="9863138" y="5468938"/>
          <p14:tracePt t="18147" x="9875838" y="5468938"/>
          <p14:tracePt t="18187" x="9888538" y="5468938"/>
          <p14:tracePt t="18292" x="9875838" y="5468938"/>
          <p14:tracePt t="18299" x="9763125" y="5507038"/>
          <p14:tracePt t="18307" x="9663113" y="5543550"/>
          <p14:tracePt t="18315" x="9537700" y="5568950"/>
          <p14:tracePt t="18323" x="9424988" y="5619750"/>
          <p14:tracePt t="18332" x="9288463" y="5681663"/>
          <p14:tracePt t="18339" x="9150350" y="5732463"/>
          <p14:tracePt t="18348" x="8899525" y="5781675"/>
          <p14:tracePt t="18355" x="8599488" y="5856288"/>
          <p14:tracePt t="18365" x="8235950" y="5945188"/>
          <p14:tracePt t="18372" x="7861300" y="6045200"/>
          <p14:tracePt t="18380" x="7497763" y="6107113"/>
          <p14:tracePt t="18386" x="7134225" y="6169025"/>
          <p14:tracePt t="18395" x="6846888" y="6219825"/>
          <p14:tracePt t="18402" x="6521450" y="6257925"/>
          <p14:tracePt t="18410" x="6208713" y="6281738"/>
          <p14:tracePt t="18418" x="5921375" y="6294438"/>
          <p14:tracePt t="18427" x="5583238" y="6294438"/>
          <p14:tracePt t="18437" x="5307013" y="6294438"/>
          <p14:tracePt t="18443" x="5068888" y="6294438"/>
          <p14:tracePt t="18453" x="4856163" y="6294438"/>
          <p14:tracePt t="18459" x="4681538" y="6294438"/>
          <p14:tracePt t="18467" x="4443413" y="6307138"/>
          <p14:tracePt t="18475" x="4156075" y="6370638"/>
          <p14:tracePt t="18483" x="3817938" y="6419850"/>
          <p14:tracePt t="18491" x="3492500" y="6483350"/>
          <p14:tracePt t="18499" x="3216275" y="6507163"/>
          <p14:tracePt t="18507" x="3028950" y="6507163"/>
          <p14:tracePt t="18514" x="2879725" y="6507163"/>
          <p14:tracePt t="18522" x="2790825" y="6507163"/>
          <p14:tracePt t="18530" x="2741613" y="6507163"/>
          <p14:tracePt t="18538" x="2716213" y="6507163"/>
          <p14:tracePt t="18675" x="2728913" y="6507163"/>
          <p14:tracePt t="18683" x="2790825" y="6507163"/>
          <p14:tracePt t="18691" x="2903538" y="6507163"/>
          <p14:tracePt t="18698" x="3041650" y="6507163"/>
          <p14:tracePt t="18707" x="3192463" y="6507163"/>
          <p14:tracePt t="18715" x="3341688" y="6507163"/>
          <p14:tracePt t="18723" x="3530600" y="6483350"/>
          <p14:tracePt t="18732" x="3692525" y="6445250"/>
          <p14:tracePt t="18739" x="3867150" y="6394450"/>
          <p14:tracePt t="18748" x="4056063" y="6357938"/>
          <p14:tracePt t="18755" x="4256088" y="6307138"/>
          <p14:tracePt t="18765" x="4494213" y="6257925"/>
          <p14:tracePt t="18771" x="4694238" y="6194425"/>
          <p14:tracePt t="18780" x="4894263" y="6169025"/>
          <p14:tracePt t="18787" x="5057775" y="6119813"/>
          <p14:tracePt t="18795" x="5245100" y="6107113"/>
          <p14:tracePt t="18802" x="5407025" y="6107113"/>
          <p14:tracePt t="18811" x="5557838" y="6094413"/>
          <p14:tracePt t="18818" x="5695950" y="6094413"/>
          <p14:tracePt t="18826" x="5808663" y="6081713"/>
          <p14:tracePt t="18834" x="5895975" y="6069013"/>
          <p14:tracePt t="18843" x="5921375" y="6069013"/>
          <p14:tracePt t="18853" x="5932488" y="6069013"/>
          <p14:tracePt t="18859" x="5957888" y="6069013"/>
          <p14:tracePt t="19019" x="5970588" y="6069013"/>
          <p14:tracePt t="19027" x="5983288" y="6069013"/>
          <p14:tracePt t="19037" x="5995988" y="6069013"/>
          <p14:tracePt t="19043" x="6021388" y="6069013"/>
          <p14:tracePt t="19053" x="6057900" y="6069013"/>
          <p14:tracePt t="19058" x="6108700" y="6069013"/>
          <p14:tracePt t="19068" x="6146800" y="6069013"/>
          <p14:tracePt t="19074" x="6208713" y="6069013"/>
          <p14:tracePt t="19084" x="6283325" y="6069013"/>
          <p14:tracePt t="19090" x="6346825" y="6069013"/>
          <p14:tracePt t="19099" x="6396038" y="6069013"/>
          <p14:tracePt t="19106" x="6434138" y="6069013"/>
          <p14:tracePt t="19116" x="6508750" y="6069013"/>
          <p14:tracePt t="19123" x="6559550" y="6069013"/>
          <p14:tracePt t="19132" x="6608763" y="6069013"/>
          <p14:tracePt t="19139" x="6672263" y="6069013"/>
          <p14:tracePt t="19148" x="6746875" y="6081713"/>
          <p14:tracePt t="19155" x="6808788" y="6107113"/>
          <p14:tracePt t="19165" x="6846888" y="6107113"/>
          <p14:tracePt t="19171" x="6884988" y="6119813"/>
          <p14:tracePt t="19563" x="6897688" y="6132513"/>
          <p14:tracePt t="19581" x="6910388" y="6132513"/>
          <p14:tracePt t="19594" x="6921500" y="6132513"/>
          <p14:tracePt t="19611" x="6934200" y="6132513"/>
          <p14:tracePt t="19627" x="6946900" y="6132513"/>
          <p14:tracePt t="19636" x="6959600" y="6132513"/>
          <p14:tracePt t="53980" x="6959600" y="6119813"/>
          <p14:tracePt t="53987" x="6959600" y="6107113"/>
          <p14:tracePt t="53996" x="6959600" y="6094413"/>
          <p14:tracePt t="54004" x="6959600" y="6081713"/>
          <p14:tracePt t="54013" x="6959600" y="6069013"/>
          <p14:tracePt t="54019" x="6972300" y="6045200"/>
          <p14:tracePt t="54029" x="6997700" y="6019800"/>
          <p14:tracePt t="54036" x="7021513" y="6019800"/>
          <p14:tracePt t="54042" x="7034213" y="5994400"/>
          <p14:tracePt t="54050" x="7097713" y="5956300"/>
          <p14:tracePt t="54058" x="7185025" y="5907088"/>
          <p14:tracePt t="54066" x="7323138" y="5819775"/>
          <p14:tracePt t="54075" x="7397750" y="5756275"/>
          <p14:tracePt t="54083" x="7459663" y="5719763"/>
          <p14:tracePt t="54091" x="7497763" y="5668963"/>
          <p14:tracePt t="54101" x="7585075" y="5607050"/>
          <p14:tracePt t="54107" x="7648575" y="5568950"/>
          <p14:tracePt t="54117" x="7723188" y="5518150"/>
          <p14:tracePt t="54123" x="7785100" y="5481638"/>
          <p14:tracePt t="54130" x="7861300" y="5443538"/>
          <p14:tracePt t="54140" x="7948613" y="5407025"/>
          <p14:tracePt t="54147" x="8023225" y="5356225"/>
          <p14:tracePt t="54155" x="8110538" y="5305425"/>
          <p14:tracePt t="54163" x="8186738" y="5256213"/>
          <p14:tracePt t="54171" x="8274050" y="5205413"/>
          <p14:tracePt t="54179" x="8374063" y="5156200"/>
          <p14:tracePt t="54188" x="8461375" y="5118100"/>
          <p14:tracePt t="54197" x="8537575" y="5092700"/>
          <p14:tracePt t="54203" x="8612188" y="5043488"/>
          <p14:tracePt t="54212" x="8661400" y="5018088"/>
          <p14:tracePt t="54218" x="8724900" y="5005388"/>
          <p14:tracePt t="54228" x="8750300" y="4981575"/>
          <p14:tracePt t="54234" x="8774113" y="4968875"/>
          <p14:tracePt t="54242" x="8824913" y="4930775"/>
          <p14:tracePt t="54250" x="8874125" y="4892675"/>
          <p14:tracePt t="54258" x="8912225" y="4879975"/>
          <p14:tracePt t="54266" x="8937625" y="4856163"/>
          <p14:tracePt t="54274" x="8950325" y="4843463"/>
          <p14:tracePt t="54283" x="8999538" y="4805363"/>
          <p14:tracePt t="54290" x="9024938" y="4792663"/>
          <p14:tracePt t="54300" x="9063038" y="4768850"/>
          <p14:tracePt t="54306" x="9099550" y="4756150"/>
          <p14:tracePt t="54316" x="9137650" y="4718050"/>
          <p14:tracePt t="54322" x="9150350" y="4705350"/>
          <p14:tracePt t="54332" x="9163050" y="4692650"/>
          <p14:tracePt t="54338" x="9188450" y="4667250"/>
          <p14:tracePt t="54346" x="9212263" y="4643438"/>
          <p14:tracePt t="54354" x="9224963" y="4618038"/>
          <p14:tracePt t="54362" x="9237663" y="4618038"/>
          <p14:tracePt t="54370" x="9237663" y="4605338"/>
          <p14:tracePt t="54378" x="9250363" y="4605338"/>
          <p14:tracePt t="54397" x="9250363" y="4579938"/>
          <p14:tracePt t="54404" x="9275763" y="4579938"/>
          <p14:tracePt t="54419" x="9275763" y="4554538"/>
          <p14:tracePt t="54436" x="9275763" y="4543425"/>
          <p14:tracePt t="54443" x="9288463" y="4530725"/>
          <p14:tracePt t="54453" x="9301163" y="4530725"/>
          <p14:tracePt t="54459" x="9312275" y="4518025"/>
          <p14:tracePt t="54476" x="9312275" y="4505325"/>
          <p14:tracePt t="54827" x="9275763" y="4492625"/>
          <p14:tracePt t="54835" x="9063038" y="4379913"/>
          <p14:tracePt t="54846" x="8650288" y="4254500"/>
          <p14:tracePt t="54856" x="8212138" y="4117975"/>
          <p14:tracePt t="54863" x="7697788" y="3979863"/>
          <p14:tracePt t="54871" x="7197725" y="3892550"/>
          <p14:tracePt t="54874" x="6696075" y="3779838"/>
          <p14:tracePt t="54884" x="6246813" y="3754438"/>
          <p14:tracePt t="54891" x="5732463" y="3741738"/>
          <p14:tracePt t="54899" x="5194300" y="3716338"/>
          <p14:tracePt t="54906" x="4619625" y="3716338"/>
          <p14:tracePt t="54915" x="4092575" y="3692525"/>
          <p14:tracePt t="54922" x="3579813" y="3667125"/>
          <p14:tracePt t="54931" x="3205163" y="3654425"/>
          <p14:tracePt t="54938" x="2816225" y="3629025"/>
          <p14:tracePt t="54946" x="2465388" y="3590925"/>
          <p14:tracePt t="54954" x="2265363" y="3541713"/>
          <p14:tracePt t="54964" x="2127250" y="3516313"/>
          <p14:tracePt t="54970" x="2039938" y="3503613"/>
          <p14:tracePt t="54978" x="2014538" y="3503613"/>
          <p14:tracePt t="55002" x="2003425" y="3490913"/>
          <p14:tracePt t="55067" x="1978025" y="3490913"/>
          <p14:tracePt t="55075" x="2003425" y="3479800"/>
          <p14:tracePt t="55084" x="2027238" y="3467100"/>
          <p14:tracePt t="55090" x="2090738" y="3441700"/>
          <p14:tracePt t="55099" x="2216150" y="3416300"/>
          <p14:tracePt t="55106" x="2365375" y="3390900"/>
          <p14:tracePt t="55114" x="2578100" y="3341688"/>
          <p14:tracePt t="55122" x="2879725" y="3267075"/>
          <p14:tracePt t="55131" x="3279775" y="3203575"/>
          <p14:tracePt t="55138" x="3679825" y="3128963"/>
          <p14:tracePt t="55147" x="4205288" y="3054350"/>
          <p14:tracePt t="55154" x="4743450" y="3028950"/>
          <p14:tracePt t="55163" x="5245100" y="2941638"/>
          <p14:tracePt t="55170" x="5832475" y="2890838"/>
          <p14:tracePt t="55181" x="6396038" y="2803525"/>
          <p14:tracePt t="55186" x="7021513" y="2728913"/>
          <p14:tracePt t="55194" x="7673975" y="2678113"/>
          <p14:tracePt t="55202" x="8286750" y="2652713"/>
          <p14:tracePt t="55210" x="8874125" y="2590800"/>
          <p14:tracePt t="55218" x="9363075" y="2565400"/>
          <p14:tracePt t="55226" x="9813925" y="2540000"/>
          <p14:tracePt t="55234" x="10213975" y="2540000"/>
          <p14:tracePt t="55243" x="10539413" y="2527300"/>
          <p14:tracePt t="55250" x="10852150" y="2503488"/>
          <p14:tracePt t="55258" x="11052175" y="2503488"/>
          <p14:tracePt t="55267" x="11202988" y="2503488"/>
          <p14:tracePt t="55274" x="11328400" y="2516188"/>
          <p14:tracePt t="55282" x="11428413" y="2540000"/>
          <p14:tracePt t="55291" x="11503025" y="2552700"/>
          <p14:tracePt t="55301" x="11553825" y="2578100"/>
          <p14:tracePt t="55307" x="11591925" y="2590800"/>
          <p14:tracePt t="55317" x="11615738" y="2603500"/>
          <p14:tracePt t="55331" x="11628438" y="2616200"/>
          <p14:tracePt t="55339" x="11641138" y="2627313"/>
          <p14:tracePt t="55363" x="11653838" y="2627313"/>
          <p14:tracePt t="55371" x="11666538" y="2627313"/>
          <p14:tracePt t="55379" x="11679238" y="2627313"/>
          <p14:tracePt t="55388" x="11691938" y="2640013"/>
          <p14:tracePt t="55395" x="11703050" y="2652713"/>
          <p14:tracePt t="55402" x="11728450" y="2652713"/>
          <p14:tracePt t="55411" x="11753850" y="2652713"/>
          <p14:tracePt t="55419" x="11779250" y="2678113"/>
          <p14:tracePt t="55428" x="11815763" y="2690813"/>
          <p14:tracePt t="55434" x="11891963" y="2728913"/>
          <p14:tracePt t="55443" x="11966575" y="2778125"/>
          <p14:tracePt t="55452" x="12053888" y="2828925"/>
          <p14:tracePt t="55460" x="12153900" y="2865438"/>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EBCC19-DD0A-43CA-B6D1-6D67A823EE96}"/>
              </a:ext>
            </a:extLst>
          </p:cNvPr>
          <p:cNvSpPr txBox="1"/>
          <p:nvPr/>
        </p:nvSpPr>
        <p:spPr>
          <a:xfrm>
            <a:off x="1488831" y="483549"/>
            <a:ext cx="9214338" cy="707886"/>
          </a:xfrm>
          <a:prstGeom prst="rect">
            <a:avLst/>
          </a:prstGeom>
          <a:noFill/>
        </p:spPr>
        <p:txBody>
          <a:bodyPr wrap="square">
            <a:spAutoFit/>
          </a:bodyPr>
          <a:lstStyle/>
          <a:p>
            <a:r>
              <a:rPr lang="en-US" sz="4000" dirty="0">
                <a:highlight>
                  <a:srgbClr val="FFFF00"/>
                </a:highlight>
                <a:latin typeface="Times New Roman" panose="02020603050405020304" pitchFamily="18" charset="0"/>
                <a:cs typeface="Times New Roman" panose="02020603050405020304" pitchFamily="18" charset="0"/>
              </a:rPr>
              <a:t>2. Supporting/ The Body of the paragraph </a:t>
            </a:r>
          </a:p>
        </p:txBody>
      </p:sp>
      <p:sp>
        <p:nvSpPr>
          <p:cNvPr id="4" name="TextBox 3">
            <a:extLst>
              <a:ext uri="{FF2B5EF4-FFF2-40B4-BE49-F238E27FC236}">
                <a16:creationId xmlns:a16="http://schemas.microsoft.com/office/drawing/2014/main" id="{0830F27F-D675-4818-88CE-C6DD0176D580}"/>
              </a:ext>
            </a:extLst>
          </p:cNvPr>
          <p:cNvSpPr txBox="1"/>
          <p:nvPr/>
        </p:nvSpPr>
        <p:spPr>
          <a:xfrm>
            <a:off x="1167619" y="1191435"/>
            <a:ext cx="10438228" cy="5016758"/>
          </a:xfrm>
          <a:prstGeom prst="rect">
            <a:avLst/>
          </a:prstGeom>
          <a:noFill/>
        </p:spPr>
        <p:txBody>
          <a:bodyPr wrap="square" rtlCol="0">
            <a:spAutoFit/>
          </a:bodyPr>
          <a:lstStyle/>
          <a:p>
            <a:r>
              <a:rPr lang="en-US" sz="4000" b="0" i="0" u="none" strike="noStrike" baseline="0" dirty="0">
                <a:solidFill>
                  <a:srgbClr val="000000"/>
                </a:solidFill>
                <a:latin typeface="Times New Roman" panose="02020603050405020304" pitchFamily="18" charset="0"/>
              </a:rPr>
              <a:t>Topic sentence </a:t>
            </a:r>
            <a:r>
              <a:rPr lang="en-US" sz="4000" b="0" i="0" u="none" strike="noStrike" baseline="0" dirty="0">
                <a:solidFill>
                  <a:srgbClr val="000000"/>
                </a:solidFill>
                <a:latin typeface="SutonnyMJ" pitchFamily="2" charset="0"/>
              </a:rPr>
              <a:t>Gi </a:t>
            </a:r>
            <a:r>
              <a:rPr lang="en-US" sz="4000" b="0" i="0" u="none" strike="noStrike" baseline="0" dirty="0" err="1">
                <a:solidFill>
                  <a:srgbClr val="000000"/>
                </a:solidFill>
                <a:latin typeface="SutonnyMJ" pitchFamily="2" charset="0"/>
              </a:rPr>
              <a:t>Dci</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wfwË</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K‡i</a:t>
            </a:r>
            <a:r>
              <a:rPr lang="en-US" sz="4000" b="0" i="0" u="none" strike="noStrike" baseline="0" dirty="0">
                <a:solidFill>
                  <a:srgbClr val="000000"/>
                </a:solidFill>
                <a:latin typeface="SutonnyMJ" pitchFamily="2" charset="0"/>
              </a:rPr>
              <a:t> </a:t>
            </a:r>
            <a:r>
              <a:rPr lang="en-US" sz="4000" b="0" i="0" u="none" strike="noStrike" baseline="0" dirty="0">
                <a:solidFill>
                  <a:srgbClr val="000000"/>
                </a:solidFill>
                <a:latin typeface="Times New Roman" panose="02020603050405020304" pitchFamily="18" charset="0"/>
              </a:rPr>
              <a:t>Supporting sentences </a:t>
            </a:r>
            <a:r>
              <a:rPr lang="en-US" sz="4000" b="0" i="0" u="none" strike="noStrike" baseline="0" dirty="0" err="1">
                <a:solidFill>
                  <a:srgbClr val="000000"/>
                </a:solidFill>
                <a:latin typeface="SutonnyMJ" pitchFamily="2" charset="0"/>
              </a:rPr>
              <a:t>wjL‡Z</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n‡e</a:t>
            </a:r>
            <a:r>
              <a:rPr lang="en-US" sz="4000" b="0" i="0" u="none" strike="noStrike" baseline="0" dirty="0">
                <a:solidFill>
                  <a:srgbClr val="000000"/>
                </a:solidFill>
                <a:latin typeface="SutonnyMJ" pitchFamily="2" charset="0"/>
              </a:rPr>
              <a:t>| </a:t>
            </a:r>
            <a:r>
              <a:rPr lang="en-US" sz="4000" b="0" i="0" u="none" strike="noStrike" baseline="0" dirty="0">
                <a:solidFill>
                  <a:srgbClr val="000000"/>
                </a:solidFill>
                <a:latin typeface="Times New Roman" panose="02020603050405020304" pitchFamily="18" charset="0"/>
              </a:rPr>
              <a:t>Supporting sentence </a:t>
            </a:r>
            <a:r>
              <a:rPr lang="en-US" sz="4000" b="0" i="0" u="none" strike="noStrike" baseline="0" dirty="0">
                <a:solidFill>
                  <a:srgbClr val="000000"/>
                </a:solidFill>
                <a:latin typeface="SutonnyMJ" pitchFamily="2" charset="0"/>
              </a:rPr>
              <a:t>¸‡</a:t>
            </a:r>
            <a:r>
              <a:rPr lang="en-US" sz="4000" b="0" i="0" u="none" strike="noStrike" baseline="0" dirty="0" err="1">
                <a:solidFill>
                  <a:srgbClr val="000000"/>
                </a:solidFill>
                <a:latin typeface="SutonnyMJ" pitchFamily="2" charset="0"/>
              </a:rPr>
              <a:t>jvi</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avivevwnKZv</a:t>
            </a:r>
            <a:r>
              <a:rPr lang="en-US" sz="4000" b="0" i="0" u="none" strike="noStrike" baseline="0" dirty="0">
                <a:solidFill>
                  <a:srgbClr val="000000"/>
                </a:solidFill>
                <a:latin typeface="SutonnyMJ" pitchFamily="2" charset="0"/>
              </a:rPr>
              <a:t> _</a:t>
            </a:r>
            <a:r>
              <a:rPr lang="en-US" sz="4000" b="0" i="0" u="none" strike="noStrike" baseline="0" dirty="0" err="1">
                <a:solidFill>
                  <a:srgbClr val="000000"/>
                </a:solidFill>
                <a:latin typeface="SutonnyMJ" pitchFamily="2" charset="0"/>
              </a:rPr>
              <a:t>vK‡Z</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n‡e</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Avi</a:t>
            </a:r>
            <a:r>
              <a:rPr lang="en-US" sz="4000" b="0" i="0" u="none" strike="noStrike" baseline="0" dirty="0">
                <a:solidFill>
                  <a:srgbClr val="000000"/>
                </a:solidFill>
                <a:latin typeface="SutonnyMJ" pitchFamily="2" charset="0"/>
              </a:rPr>
              <a:t> Gi Rb¨ </a:t>
            </a:r>
            <a:r>
              <a:rPr lang="en-US" sz="4000" b="0" i="0" u="none" strike="noStrike" baseline="0" dirty="0" err="1">
                <a:solidFill>
                  <a:srgbClr val="000000"/>
                </a:solidFill>
                <a:latin typeface="SutonnyMJ" pitchFamily="2" charset="0"/>
              </a:rPr>
              <a:t>wb‡Pi</a:t>
            </a:r>
            <a:r>
              <a:rPr lang="en-US" sz="4000" b="0" i="0" u="none" strike="noStrike" baseline="0" dirty="0">
                <a:solidFill>
                  <a:srgbClr val="000000"/>
                </a:solidFill>
                <a:latin typeface="SutonnyMJ" pitchFamily="2" charset="0"/>
              </a:rPr>
              <a:t> </a:t>
            </a:r>
            <a:r>
              <a:rPr lang="en-US" sz="4000" b="0" i="0" u="none" strike="noStrike" baseline="0" dirty="0">
                <a:solidFill>
                  <a:srgbClr val="000000"/>
                </a:solidFill>
                <a:latin typeface="Times New Roman" panose="02020603050405020304" pitchFamily="18" charset="0"/>
              </a:rPr>
              <a:t>Sequence </a:t>
            </a:r>
            <a:r>
              <a:rPr lang="en-US" sz="4000" b="0" i="0" u="none" strike="noStrike" baseline="0" dirty="0">
                <a:solidFill>
                  <a:srgbClr val="000000"/>
                </a:solidFill>
                <a:latin typeface="SutonnyMJ" pitchFamily="2" charset="0"/>
              </a:rPr>
              <a:t>†</a:t>
            </a:r>
            <a:r>
              <a:rPr lang="en-US" sz="4000" b="0" i="0" u="none" strike="noStrike" baseline="0" dirty="0" err="1">
                <a:solidFill>
                  <a:srgbClr val="000000"/>
                </a:solidFill>
                <a:latin typeface="SutonnyMJ" pitchFamily="2" charset="0"/>
              </a:rPr>
              <a:t>g‡b</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Pj‡Z</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n‡e</a:t>
            </a:r>
            <a:r>
              <a:rPr lang="en-US" sz="4000" b="0" i="0" u="none" strike="noStrike" baseline="0" dirty="0">
                <a:solidFill>
                  <a:srgbClr val="000000"/>
                </a:solidFill>
                <a:latin typeface="SutonnyMJ" pitchFamily="2" charset="0"/>
              </a:rPr>
              <a:t>| </a:t>
            </a:r>
          </a:p>
          <a:p>
            <a:r>
              <a:rPr lang="en-US" sz="4000" b="0" i="0" u="none" strike="noStrike" baseline="0" dirty="0">
                <a:solidFill>
                  <a:srgbClr val="000000"/>
                </a:solidFill>
                <a:latin typeface="Times New Roman" panose="02020603050405020304" pitchFamily="18" charset="0"/>
              </a:rPr>
              <a:t> 1. Topic </a:t>
            </a:r>
            <a:r>
              <a:rPr lang="en-US" sz="4000" b="0" i="0" u="none" strike="noStrike" baseline="0" dirty="0" err="1">
                <a:solidFill>
                  <a:srgbClr val="000000"/>
                </a:solidFill>
                <a:latin typeface="SutonnyMJ" pitchFamily="2" charset="0"/>
              </a:rPr>
              <a:t>wU</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Av‡jvP</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welq</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wnmv‡e</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Kb</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iæZ¡c</a:t>
            </a:r>
            <a:r>
              <a:rPr lang="en-US" sz="4000" b="0" i="0" u="none" strike="noStrike" baseline="0" dirty="0">
                <a:solidFill>
                  <a:srgbClr val="000000"/>
                </a:solidFill>
                <a:latin typeface="SutonnyMJ" pitchFamily="2" charset="0"/>
              </a:rPr>
              <a:t>~©Y </a:t>
            </a:r>
            <a:r>
              <a:rPr lang="en-US" sz="4000" b="0" i="0" u="none" strike="noStrike" baseline="0" dirty="0" err="1">
                <a:solidFill>
                  <a:srgbClr val="000000"/>
                </a:solidFill>
                <a:latin typeface="SutonnyMJ" pitchFamily="2" charset="0"/>
              </a:rPr>
              <a:t>Zvi</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c‡ÿ</a:t>
            </a:r>
            <a:r>
              <a:rPr lang="en-US" sz="4000" b="0" i="0" u="none" strike="noStrike" baseline="0" dirty="0">
                <a:solidFill>
                  <a:srgbClr val="000000"/>
                </a:solidFill>
                <a:latin typeface="SutonnyMJ" pitchFamily="2" charset="0"/>
              </a:rPr>
              <a:t>/</a:t>
            </a:r>
            <a:r>
              <a:rPr lang="en-US" sz="4000" b="0" i="0" u="none" strike="noStrike" baseline="0" dirty="0" err="1">
                <a:solidFill>
                  <a:srgbClr val="000000"/>
                </a:solidFill>
                <a:latin typeface="SutonnyMJ" pitchFamily="2" charset="0"/>
              </a:rPr>
              <a:t>wec‡</a:t>
            </a:r>
            <a:r>
              <a:rPr lang="en-US" sz="4000" dirty="0" err="1">
                <a:solidFill>
                  <a:srgbClr val="000000"/>
                </a:solidFill>
                <a:latin typeface="SutonnyMJ" pitchFamily="2" charset="0"/>
              </a:rPr>
              <a:t>ÿ</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mswÿß</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e¨vLv</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wjL‡Z</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n‡e</a:t>
            </a:r>
            <a:r>
              <a:rPr lang="en-US" sz="4000" b="0" i="0" u="none" strike="noStrike" baseline="0" dirty="0">
                <a:solidFill>
                  <a:srgbClr val="000000"/>
                </a:solidFill>
                <a:latin typeface="SutonnyMJ" pitchFamily="2" charset="0"/>
              </a:rPr>
              <a:t>| </a:t>
            </a:r>
          </a:p>
          <a:p>
            <a:r>
              <a:rPr lang="en-US" sz="4000" b="0" i="0" u="none" strike="noStrike" baseline="0" dirty="0">
                <a:solidFill>
                  <a:srgbClr val="000000"/>
                </a:solidFill>
                <a:latin typeface="Times New Roman" panose="02020603050405020304" pitchFamily="18" charset="0"/>
              </a:rPr>
              <a:t>2. Example 3. Advantage 4. Disadvantage 5. Measure 6. Solution </a:t>
            </a:r>
            <a:endParaRPr lang="en-US" sz="4000" b="0" i="0" u="none" strike="noStrike" baseline="0" dirty="0">
              <a:solidFill>
                <a:srgbClr val="000000"/>
              </a:solidFill>
              <a:latin typeface="SutonnyMJ" pitchFamily="2" charset="0"/>
            </a:endParaRPr>
          </a:p>
        </p:txBody>
      </p:sp>
    </p:spTree>
    <p:extLst>
      <p:ext uri="{BB962C8B-B14F-4D97-AF65-F5344CB8AC3E}">
        <p14:creationId xmlns:p14="http://schemas.microsoft.com/office/powerpoint/2010/main" val="3935582811"/>
      </p:ext>
    </p:extLst>
  </p:cSld>
  <p:clrMapOvr>
    <a:masterClrMapping/>
  </p:clrMapOvr>
  <mc:AlternateContent xmlns:mc="http://schemas.openxmlformats.org/markup-compatibility/2006" xmlns:p14="http://schemas.microsoft.com/office/powerpoint/2010/main">
    <mc:Choice Requires="p14">
      <p:transition spd="slow" p14:dur="2000" advTm="67868"/>
    </mc:Choice>
    <mc:Fallback xmlns="">
      <p:transition spd="slow" advTm="67868"/>
    </mc:Fallback>
  </mc:AlternateContent>
  <p:extLst>
    <p:ext uri="{3A86A75C-4F4B-4683-9AE1-C65F6400EC91}">
      <p14:laserTraceLst xmlns:p14="http://schemas.microsoft.com/office/powerpoint/2010/main">
        <p14:tracePtLst>
          <p14:tracePt t="399" x="11853863" y="4756150"/>
          <p14:tracePt t="404" x="11679238" y="4868863"/>
          <p14:tracePt t="413" x="11428413" y="4981575"/>
          <p14:tracePt t="422" x="11153775" y="5068888"/>
          <p14:tracePt t="454" x="9488488" y="5268913"/>
          <p14:tracePt t="461" x="9012238" y="5268913"/>
          <p14:tracePt t="469" x="8499475" y="5268913"/>
          <p14:tracePt t="477" x="8010525" y="5243513"/>
          <p14:tracePt t="485" x="7448550" y="5143500"/>
          <p14:tracePt t="494" x="6872288" y="5005388"/>
          <p14:tracePt t="501" x="6370638" y="4868863"/>
          <p14:tracePt t="510" x="5921375" y="4705350"/>
          <p14:tracePt t="519" x="5495925" y="4530725"/>
          <p14:tracePt t="525" x="5006975" y="4330700"/>
          <p14:tracePt t="533" x="4556125" y="4117975"/>
          <p14:tracePt t="540" x="4205288" y="3992563"/>
          <p14:tracePt t="550" x="3892550" y="3905250"/>
          <p14:tracePt t="556" x="3717925" y="3816350"/>
          <p14:tracePt t="564" x="3579813" y="3754438"/>
          <p14:tracePt t="572" x="3429000" y="3667125"/>
          <p14:tracePt t="581" x="3328988" y="3616325"/>
          <p14:tracePt t="591" x="3279775" y="3567113"/>
          <p14:tracePt t="597" x="3241675" y="3529013"/>
          <p14:tracePt t="607" x="3205163" y="3503613"/>
          <p14:tracePt t="624" x="3192463" y="3479800"/>
          <p14:tracePt t="629" x="3154363" y="3429000"/>
          <p14:tracePt t="638" x="3092450" y="3390900"/>
          <p14:tracePt t="644" x="3054350" y="3328988"/>
          <p14:tracePt t="654" x="3028950" y="3303588"/>
          <p14:tracePt t="660" x="3016250" y="3278188"/>
          <p14:tracePt t="671" x="3003550" y="3267075"/>
          <p14:tracePt t="676" x="2992438" y="3241675"/>
          <p14:tracePt t="685" x="2992438" y="3203575"/>
          <p14:tracePt t="692" x="2992438" y="3154363"/>
          <p14:tracePt t="701" x="2992438" y="3128963"/>
          <p14:tracePt t="709" x="2992438" y="3103563"/>
          <p14:tracePt t="719" x="2992438" y="3054350"/>
          <p14:tracePt t="725" x="3028950" y="2990850"/>
          <p14:tracePt t="735" x="3103563" y="2928938"/>
          <p14:tracePt t="743" x="3228975" y="2878138"/>
          <p14:tracePt t="752" x="3328988" y="2816225"/>
          <p14:tracePt t="759" x="3454400" y="2740025"/>
          <p14:tracePt t="766" x="3630613" y="2678113"/>
          <p14:tracePt t="775" x="3805238" y="2640013"/>
          <p14:tracePt t="782" x="3956050" y="2590800"/>
          <p14:tracePt t="792" x="4092575" y="2527300"/>
          <p14:tracePt t="796" x="4256088" y="2490788"/>
          <p14:tracePt t="804" x="4394200" y="2465388"/>
          <p14:tracePt t="812" x="4518025" y="2439988"/>
          <p14:tracePt t="821" x="4656138" y="2403475"/>
          <p14:tracePt t="828" x="4756150" y="2365375"/>
          <p14:tracePt t="838" x="4832350" y="2352675"/>
          <p14:tracePt t="844" x="4843463" y="2339975"/>
          <p14:tracePt t="854" x="4868863" y="2314575"/>
          <p14:tracePt t="886" x="4868863" y="2303463"/>
          <p14:tracePt t="958" x="4881563" y="2303463"/>
          <p14:tracePt t="974" x="4906963" y="2303463"/>
          <p14:tracePt t="991" x="4906963" y="2290763"/>
          <p14:tracePt t="997" x="4919663" y="2278063"/>
          <p14:tracePt t="1213" x="4868863" y="2252663"/>
          <p14:tracePt t="1221" x="4630738" y="2127250"/>
          <p14:tracePt t="1229" x="4168775" y="1901825"/>
          <p14:tracePt t="1240" x="3579813" y="1652588"/>
          <p14:tracePt t="1245" x="2941638" y="1450975"/>
          <p14:tracePt t="1253" x="2365375" y="1289050"/>
          <p14:tracePt t="1261" x="1790700" y="1150938"/>
          <p14:tracePt t="1269" x="1289050" y="1025525"/>
          <p14:tracePt t="1277" x="850900" y="925513"/>
          <p14:tracePt t="1285" x="476250" y="812800"/>
          <p14:tracePt t="1294" x="138113" y="738188"/>
          <p14:tracePt t="1477" x="400050" y="412750"/>
          <p14:tracePt t="1486" x="814388" y="412750"/>
          <p14:tracePt t="1492" x="1289050" y="438150"/>
          <p14:tracePt t="1500" x="1878013" y="487363"/>
          <p14:tracePt t="1508" x="2428875" y="487363"/>
          <p14:tracePt t="1519" x="3016250" y="550863"/>
          <p14:tracePt t="1525" x="3605213" y="600075"/>
          <p14:tracePt t="1535" x="4168775" y="688975"/>
          <p14:tracePt t="1542" x="4732338" y="788988"/>
          <p14:tracePt t="1552" x="5219700" y="838200"/>
          <p14:tracePt t="1558" x="5645150" y="901700"/>
          <p14:tracePt t="1566" x="5970588" y="976313"/>
          <p14:tracePt t="1575" x="6270625" y="1014413"/>
          <p14:tracePt t="1582" x="6434138" y="1038225"/>
          <p14:tracePt t="1592" x="6521450" y="1076325"/>
          <p14:tracePt t="1597" x="6546850" y="1089025"/>
          <p14:tracePt t="1677" x="6559550" y="1089025"/>
          <p14:tracePt t="1685" x="6572250" y="1114425"/>
          <p14:tracePt t="1693" x="6572250" y="1138238"/>
          <p14:tracePt t="1702" x="6596063" y="1150938"/>
          <p14:tracePt t="1710" x="6608763" y="1189038"/>
          <p14:tracePt t="1719" x="6634163" y="1214438"/>
          <p14:tracePt t="1724" x="6659563" y="1238250"/>
          <p14:tracePt t="1733" x="6672263" y="1263650"/>
          <p14:tracePt t="1740" x="6696075" y="1301750"/>
          <p14:tracePt t="1750" x="6721475" y="1339850"/>
          <p14:tracePt t="1757" x="6734175" y="1363663"/>
          <p14:tracePt t="1764" x="6746875" y="1389063"/>
          <p14:tracePt t="1772" x="6759575" y="1427163"/>
          <p14:tracePt t="1782" x="6759575" y="1450975"/>
          <p14:tracePt t="1790" x="6759575" y="1489075"/>
          <p14:tracePt t="1797" x="6759575" y="1514475"/>
          <p14:tracePt t="1806" x="6759575" y="1552575"/>
          <p14:tracePt t="1813" x="6759575" y="1563688"/>
          <p14:tracePt t="1823" x="6759575" y="1589088"/>
          <p14:tracePt t="1829" x="6759575" y="1601788"/>
          <p14:tracePt t="1845" x="6759575" y="1627188"/>
          <p14:tracePt t="1893" x="6772275" y="1627188"/>
          <p14:tracePt t="1926" x="6784975" y="1614488"/>
          <p14:tracePt t="1935" x="6797675" y="1601788"/>
          <p14:tracePt t="1950" x="6808788" y="1589088"/>
          <p14:tracePt t="1966" x="6834188" y="1589088"/>
          <p14:tracePt t="3198" x="6846888" y="1576388"/>
          <p14:tracePt t="8046" x="6846888" y="1563688"/>
          <p14:tracePt t="8053" x="6872288" y="1563688"/>
          <p14:tracePt t="8061" x="6934200" y="1552575"/>
          <p14:tracePt t="8069" x="7034213" y="1514475"/>
          <p14:tracePt t="8077" x="7134225" y="1463675"/>
          <p14:tracePt t="8086" x="7210425" y="1389063"/>
          <p14:tracePt t="8093" x="7223125" y="1339850"/>
          <p14:tracePt t="8101" x="7146925" y="1250950"/>
          <p14:tracePt t="8110" x="7021513" y="1163638"/>
          <p14:tracePt t="8117" x="6884988" y="1063625"/>
          <p14:tracePt t="8126" x="6772275" y="963613"/>
          <p14:tracePt t="8133" x="6708775" y="901700"/>
          <p14:tracePt t="8140" x="6684963" y="876300"/>
          <p14:tracePt t="8150" x="6684963" y="863600"/>
          <p14:tracePt t="8166" x="6659563" y="863600"/>
          <p14:tracePt t="8172" x="6646863" y="863600"/>
          <p14:tracePt t="8197" x="6621463" y="863600"/>
          <p14:tracePt t="8485" x="6584950" y="863600"/>
          <p14:tracePt t="8493" x="6546850" y="889000"/>
          <p14:tracePt t="8501" x="6483350" y="925513"/>
          <p14:tracePt t="8510" x="6396038" y="1001713"/>
          <p14:tracePt t="8518" x="6283325" y="1076325"/>
          <p14:tracePt t="8525" x="6157913" y="1176338"/>
          <p14:tracePt t="8535" x="6008688" y="1289050"/>
          <p14:tracePt t="8541" x="5895975" y="1363663"/>
          <p14:tracePt t="8551" x="5795963" y="1427163"/>
          <p14:tracePt t="8559" x="5719763" y="1489075"/>
          <p14:tracePt t="8566" x="5645150" y="1539875"/>
          <p14:tracePt t="8574" x="5607050" y="1576388"/>
          <p14:tracePt t="8582" x="5545138" y="1589088"/>
          <p14:tracePt t="8591" x="5470525" y="1614488"/>
          <p14:tracePt t="8598" x="5407025" y="1627188"/>
          <p14:tracePt t="8607" x="5345113" y="1652588"/>
          <p14:tracePt t="8613" x="5319713" y="1652588"/>
          <p14:tracePt t="8623" x="5307013" y="1652588"/>
          <p14:tracePt t="8629" x="5294313" y="1652588"/>
          <p14:tracePt t="8655" x="5270500" y="1652588"/>
          <p14:tracePt t="8661" x="5270500" y="1663700"/>
          <p14:tracePt t="8677" x="5257800" y="1663700"/>
          <p14:tracePt t="8685" x="5257800" y="1676400"/>
          <p14:tracePt t="8702" x="5245100" y="1676400"/>
          <p14:tracePt t="8734" x="5245100" y="1701800"/>
          <p14:tracePt t="8757" x="5245100" y="1714500"/>
          <p14:tracePt t="8766" x="5245100" y="1727200"/>
          <p14:tracePt t="8774" x="5257800" y="1739900"/>
          <p14:tracePt t="8782" x="5281613" y="1765300"/>
          <p14:tracePt t="8791" x="5319713" y="1801813"/>
          <p14:tracePt t="8797" x="5394325" y="1839913"/>
          <p14:tracePt t="8805" x="5483225" y="1865313"/>
          <p14:tracePt t="8812" x="5607050" y="1889125"/>
          <p14:tracePt t="8821" x="5745163" y="1927225"/>
          <p14:tracePt t="8828" x="5895975" y="1965325"/>
          <p14:tracePt t="8837" x="6045200" y="1989138"/>
          <p14:tracePt t="8844" x="6196013" y="2001838"/>
          <p14:tracePt t="8854" x="6359525" y="2014538"/>
          <p14:tracePt t="8860" x="6496050" y="2039938"/>
          <p14:tracePt t="8870" x="6596063" y="2039938"/>
          <p14:tracePt t="8877" x="6684963" y="2039938"/>
          <p14:tracePt t="8885" x="6784975" y="2039938"/>
          <p14:tracePt t="8893" x="6846888" y="2039938"/>
          <p14:tracePt t="8903" x="6921500" y="2039938"/>
          <p14:tracePt t="8909" x="6985000" y="2039938"/>
          <p14:tracePt t="8917" x="7059613" y="2052638"/>
          <p14:tracePt t="8925" x="7123113" y="2065338"/>
          <p14:tracePt t="8933" x="7197725" y="2089150"/>
          <p14:tracePt t="8941" x="7285038" y="2101850"/>
          <p14:tracePt t="8949" x="7385050" y="2127250"/>
          <p14:tracePt t="8957" x="7472363" y="2152650"/>
          <p14:tracePt t="8967" x="7597775" y="2178050"/>
          <p14:tracePt t="8974" x="7710488" y="2190750"/>
          <p14:tracePt t="8982" x="7797800" y="2201863"/>
          <p14:tracePt t="8990" x="7886700" y="2239963"/>
          <p14:tracePt t="8998" x="7999413" y="2265363"/>
          <p14:tracePt t="9008" x="8099425" y="2290763"/>
          <p14:tracePt t="9014" x="8199438" y="2303463"/>
          <p14:tracePt t="9023" x="8299450" y="2314575"/>
          <p14:tracePt t="9029" x="8448675" y="2352675"/>
          <p14:tracePt t="9040" x="8637588" y="2365375"/>
          <p14:tracePt t="9045" x="8824913" y="2403475"/>
          <p14:tracePt t="9054" x="8999538" y="2414588"/>
          <p14:tracePt t="9061" x="9199563" y="2439988"/>
          <p14:tracePt t="9069" x="9424988" y="2452688"/>
          <p14:tracePt t="9077" x="9626600" y="2503488"/>
          <p14:tracePt t="9085" x="9813925" y="2527300"/>
          <p14:tracePt t="9093" x="9952038" y="2540000"/>
          <p14:tracePt t="9100" x="10052050" y="2565400"/>
          <p14:tracePt t="9108" x="10101263" y="2578100"/>
          <p14:tracePt t="9116" x="10139363" y="2590800"/>
          <p14:tracePt t="9124" x="10164763" y="2590800"/>
          <p14:tracePt t="9222" x="10164763" y="2603500"/>
          <p14:tracePt t="9229" x="10152063" y="2603500"/>
          <p14:tracePt t="9239" x="10101263" y="2616200"/>
          <p14:tracePt t="9245" x="10039350" y="2616200"/>
          <p14:tracePt t="9254" x="9939338" y="2627313"/>
          <p14:tracePt t="9261" x="9813925" y="2665413"/>
          <p14:tracePt t="9271" x="9713913" y="2678113"/>
          <p14:tracePt t="9277" x="9575800" y="2690813"/>
          <p14:tracePt t="9286" x="9424988" y="2728913"/>
          <p14:tracePt t="9293" x="9212263" y="2752725"/>
          <p14:tracePt t="9301" x="8986838" y="2803525"/>
          <p14:tracePt t="9309" x="8699500" y="2828925"/>
          <p14:tracePt t="9318" x="8361363" y="2828925"/>
          <p14:tracePt t="9326" x="7948613" y="2840038"/>
          <p14:tracePt t="9333" x="7497763" y="2840038"/>
          <p14:tracePt t="9340" x="7059613" y="2865438"/>
          <p14:tracePt t="9349" x="6608763" y="2890838"/>
          <p14:tracePt t="9356" x="6157913" y="2903538"/>
          <p14:tracePt t="9365" x="5745163" y="2903538"/>
          <p14:tracePt t="9372" x="5370513" y="2928938"/>
          <p14:tracePt t="9381" x="5057775" y="2941638"/>
          <p14:tracePt t="9389" x="4706938" y="2965450"/>
          <p14:tracePt t="9398" x="4330700" y="2965450"/>
          <p14:tracePt t="9407" x="3992563" y="2965450"/>
          <p14:tracePt t="9414" x="3643313" y="2965450"/>
          <p14:tracePt t="9422" x="3354388" y="2916238"/>
          <p14:tracePt t="9429" x="3154363" y="2878138"/>
          <p14:tracePt t="9439" x="3003550" y="2852738"/>
          <p14:tracePt t="9445" x="2879725" y="2816225"/>
          <p14:tracePt t="9453" x="2778125" y="2790825"/>
          <p14:tracePt t="9461" x="2678113" y="2765425"/>
          <p14:tracePt t="9469" x="2590800" y="2752725"/>
          <p14:tracePt t="9477" x="2478088" y="2728913"/>
          <p14:tracePt t="9487" x="2390775" y="2703513"/>
          <p14:tracePt t="9492" x="2328863" y="2703513"/>
          <p14:tracePt t="9503" x="2252663" y="2690813"/>
          <p14:tracePt t="9508" x="2152650" y="2690813"/>
          <p14:tracePt t="9516" x="2052638" y="2690813"/>
          <p14:tracePt t="9524" x="1978025" y="2690813"/>
          <p14:tracePt t="9533" x="1914525" y="2690813"/>
          <p14:tracePt t="9541" x="1852613" y="2690813"/>
          <p14:tracePt t="9552" x="1814513" y="2690813"/>
          <p14:tracePt t="9558" x="1778000" y="2690813"/>
          <p14:tracePt t="9567" x="1765300" y="2690813"/>
          <p14:tracePt t="9574" x="1739900" y="2690813"/>
          <p14:tracePt t="9694" x="1727200" y="2690813"/>
          <p14:tracePt t="9701" x="1739900" y="2665413"/>
          <p14:tracePt t="9709" x="1778000" y="2652713"/>
          <p14:tracePt t="9717" x="1890713" y="2640013"/>
          <p14:tracePt t="9725" x="2003425" y="2616200"/>
          <p14:tracePt t="9735" x="2139950" y="2590800"/>
          <p14:tracePt t="9742" x="2316163" y="2590800"/>
          <p14:tracePt t="9751" x="2503488" y="2578100"/>
          <p14:tracePt t="9758" x="2767013" y="2565400"/>
          <p14:tracePt t="9768" x="3028950" y="2565400"/>
          <p14:tracePt t="9775" x="3317875" y="2565400"/>
          <p14:tracePt t="9782" x="3592513" y="2565400"/>
          <p14:tracePt t="9790" x="3830638" y="2565400"/>
          <p14:tracePt t="9798" x="4081463" y="2590800"/>
          <p14:tracePt t="9807" x="4305300" y="2616200"/>
          <p14:tracePt t="9813" x="4456113" y="2627313"/>
          <p14:tracePt t="9823" x="4568825" y="2652713"/>
          <p14:tracePt t="9829" x="4643438" y="2652713"/>
          <p14:tracePt t="9840" x="4681538" y="2652713"/>
          <p14:tracePt t="9845" x="4694238" y="2652713"/>
          <p14:tracePt t="10005" x="4706938" y="2652713"/>
          <p14:tracePt t="10013" x="4732338" y="2652713"/>
          <p14:tracePt t="10029" x="4768850" y="2652713"/>
          <p14:tracePt t="10039" x="4819650" y="2652713"/>
          <p14:tracePt t="10045" x="4868863" y="2652713"/>
          <p14:tracePt t="10056" x="4919663" y="2652713"/>
          <p14:tracePt t="10061" x="5006975" y="2640013"/>
          <p14:tracePt t="10069" x="5094288" y="2616200"/>
          <p14:tracePt t="10078" x="5181600" y="2616200"/>
          <p14:tracePt t="10086" x="5270500" y="2616200"/>
          <p14:tracePt t="10093" x="5394325" y="2616200"/>
          <p14:tracePt t="10101" x="5532438" y="2616200"/>
          <p14:tracePt t="10109" x="5719763" y="2616200"/>
          <p14:tracePt t="10117" x="5883275" y="2616200"/>
          <p14:tracePt t="10126" x="6070600" y="2627313"/>
          <p14:tracePt t="10135" x="6270625" y="2652713"/>
          <p14:tracePt t="10140" x="6472238" y="2690813"/>
          <p14:tracePt t="10150" x="6672263" y="2728913"/>
          <p14:tracePt t="10157" x="6808788" y="2765425"/>
          <p14:tracePt t="10166" x="6934200" y="2778125"/>
          <p14:tracePt t="10172" x="7046913" y="2803525"/>
          <p14:tracePt t="10181" x="7134225" y="2816225"/>
          <p14:tracePt t="10188" x="7172325" y="2816225"/>
          <p14:tracePt t="10198" x="7185025" y="2816225"/>
          <p14:tracePt t="10757" x="7210425" y="2816225"/>
          <p14:tracePt t="10766" x="7223125" y="2816225"/>
          <p14:tracePt t="10775" x="7235825" y="2816225"/>
          <p14:tracePt t="10782" x="7297738" y="2816225"/>
          <p14:tracePt t="10791" x="7448550" y="2816225"/>
          <p14:tracePt t="10797" x="7597775" y="2816225"/>
          <p14:tracePt t="10805" x="7710488" y="2816225"/>
          <p14:tracePt t="10812" x="7810500" y="2816225"/>
          <p14:tracePt t="10822" x="7910513" y="2816225"/>
          <p14:tracePt t="10829" x="8010525" y="2816225"/>
          <p14:tracePt t="10837" x="8161338" y="2816225"/>
          <p14:tracePt t="10845" x="8348663" y="2840038"/>
          <p14:tracePt t="10854" x="8537575" y="2852738"/>
          <p14:tracePt t="10861" x="8774113" y="2903538"/>
          <p14:tracePt t="10870" x="9050338" y="2928938"/>
          <p14:tracePt t="10877" x="9301163" y="2941638"/>
          <p14:tracePt t="10885" x="9588500" y="2952750"/>
          <p14:tracePt t="10892" x="9863138" y="2978150"/>
          <p14:tracePt t="10901" x="10052050" y="2978150"/>
          <p14:tracePt t="10909" x="10213975" y="2978150"/>
          <p14:tracePt t="10916" x="10352088" y="2978150"/>
          <p14:tracePt t="10925" x="10464800" y="2978150"/>
          <p14:tracePt t="10933" x="10552113" y="2978150"/>
          <p14:tracePt t="10941" x="10590213" y="2978150"/>
          <p14:tracePt t="10950" x="10590213" y="2965450"/>
          <p14:tracePt t="10957" x="10602913" y="2965450"/>
          <p14:tracePt t="11085" x="10590213" y="2978150"/>
          <p14:tracePt t="11094" x="10552113" y="2990850"/>
          <p14:tracePt t="11100" x="10502900" y="3041650"/>
          <p14:tracePt t="11109" x="10414000" y="3065463"/>
          <p14:tracePt t="11118" x="10288588" y="3103563"/>
          <p14:tracePt t="11125" x="10152063" y="3141663"/>
          <p14:tracePt t="11136" x="10001250" y="3165475"/>
          <p14:tracePt t="11141" x="9852025" y="3203575"/>
          <p14:tracePt t="11151" x="9637713" y="3216275"/>
          <p14:tracePt t="11158" x="9401175" y="3216275"/>
          <p14:tracePt t="11167" x="9088438" y="3216275"/>
          <p14:tracePt t="11174" x="8750300" y="3216275"/>
          <p14:tracePt t="11181" x="8399463" y="3203575"/>
          <p14:tracePt t="11191" x="8061325" y="3190875"/>
          <p14:tracePt t="11197" x="7685088" y="3190875"/>
          <p14:tracePt t="11207" x="7272338" y="3190875"/>
          <p14:tracePt t="11212" x="6834188" y="3190875"/>
          <p14:tracePt t="11220" x="6383338" y="3190875"/>
          <p14:tracePt t="11228" x="5908675" y="3190875"/>
          <p14:tracePt t="11238" x="5394325" y="3190875"/>
          <p14:tracePt t="11244" x="4919663" y="3190875"/>
          <p14:tracePt t="11254" x="4368800" y="3190875"/>
          <p14:tracePt t="11260" x="3867150" y="3190875"/>
          <p14:tracePt t="11270" x="3417888" y="3165475"/>
          <p14:tracePt t="11276" x="3028950" y="3103563"/>
          <p14:tracePt t="11284" x="2728913" y="3065463"/>
          <p14:tracePt t="11292" x="2528888" y="3065463"/>
          <p14:tracePt t="11300" x="2339975" y="3065463"/>
          <p14:tracePt t="11308" x="2216150" y="3065463"/>
          <p14:tracePt t="11316" x="2090738" y="3054350"/>
          <p14:tracePt t="11324" x="2039938" y="3041650"/>
          <p14:tracePt t="11333" x="2027238" y="3041650"/>
          <p14:tracePt t="11373" x="2003425" y="3041650"/>
          <p14:tracePt t="11413" x="2003425" y="3054350"/>
          <p14:tracePt t="11421" x="1978025" y="3054350"/>
          <p14:tracePt t="11429" x="1978025" y="3065463"/>
          <p14:tracePt t="11439" x="1965325" y="3065463"/>
          <p14:tracePt t="11501" x="1965325" y="3090863"/>
          <p14:tracePt t="11516" x="1965325" y="3103563"/>
          <p14:tracePt t="11524" x="1965325" y="3116263"/>
          <p14:tracePt t="11541" x="1990725" y="3128963"/>
          <p14:tracePt t="11551" x="2027238" y="3141663"/>
          <p14:tracePt t="11557" x="2078038" y="3165475"/>
          <p14:tracePt t="11568" x="2190750" y="3178175"/>
          <p14:tracePt t="11574" x="2316163" y="3216275"/>
          <p14:tracePt t="11582" x="2490788" y="3267075"/>
          <p14:tracePt t="11590" x="2654300" y="3290888"/>
          <p14:tracePt t="11597" x="2867025" y="3316288"/>
          <p14:tracePt t="11605" x="3092450" y="3354388"/>
          <p14:tracePt t="11612" x="3379788" y="3367088"/>
          <p14:tracePt t="11621" x="3654425" y="3390900"/>
          <p14:tracePt t="11629" x="3867150" y="3403600"/>
          <p14:tracePt t="11636" x="4092575" y="3416300"/>
          <p14:tracePt t="11645" x="4256088" y="3416300"/>
          <p14:tracePt t="11655" x="4406900" y="3429000"/>
          <p14:tracePt t="11662" x="4543425" y="3429000"/>
          <p14:tracePt t="11671" x="4606925" y="3429000"/>
          <p14:tracePt t="11678" x="4643438" y="3429000"/>
          <p14:tracePt t="11685" x="4668838" y="3441700"/>
          <p14:tracePt t="11717" x="4694238" y="3441700"/>
          <p14:tracePt t="11748" x="4694238" y="3429000"/>
          <p14:tracePt t="11965" x="4719638" y="3429000"/>
          <p14:tracePt t="11981" x="4756150" y="3403600"/>
          <p14:tracePt t="11992" x="4806950" y="3403600"/>
          <p14:tracePt t="11998" x="4894263" y="3403600"/>
          <p14:tracePt t="12008" x="4968875" y="3403600"/>
          <p14:tracePt t="12012" x="5068888" y="3403600"/>
          <p14:tracePt t="12021" x="5157788" y="3390900"/>
          <p14:tracePt t="12028" x="5270500" y="3378200"/>
          <p14:tracePt t="12037" x="5345113" y="3378200"/>
          <p14:tracePt t="12045" x="5445125" y="3378200"/>
          <p14:tracePt t="12053" x="5495925" y="3378200"/>
          <p14:tracePt t="12060" x="5532438" y="3367088"/>
          <p14:tracePt t="12070" x="5570538" y="3367088"/>
          <p14:tracePt t="12077" x="5583238" y="3354388"/>
          <p14:tracePt t="12084" x="5595938" y="3354388"/>
          <p14:tracePt t="12093" x="5619750" y="3354388"/>
          <p14:tracePt t="12102" x="5632450" y="3341688"/>
          <p14:tracePt t="12118" x="5645150" y="3341688"/>
          <p14:tracePt t="12157" x="5657850" y="3341688"/>
          <p14:tracePt t="12173" x="5670550" y="3341688"/>
          <p14:tracePt t="12182" x="5683250" y="3341688"/>
          <p14:tracePt t="12191" x="5695950" y="3341688"/>
          <p14:tracePt t="12198" x="5708650" y="3341688"/>
          <p14:tracePt t="12207" x="5719763" y="3341688"/>
          <p14:tracePt t="12214" x="5745163" y="3341688"/>
          <p14:tracePt t="12389" x="5757863" y="3341688"/>
          <p14:tracePt t="12621" x="5770563" y="3341688"/>
          <p14:tracePt t="12629" x="5808663" y="3341688"/>
          <p14:tracePt t="12639" x="5845175" y="3341688"/>
          <p14:tracePt t="12645" x="5857875" y="3341688"/>
          <p14:tracePt t="12656" x="5870575" y="3341688"/>
          <p14:tracePt t="12661" x="5883275" y="3328988"/>
          <p14:tracePt t="12668" x="5921375" y="3316288"/>
          <p14:tracePt t="12676" x="5957888" y="3303588"/>
          <p14:tracePt t="12686" x="6045200" y="3290888"/>
          <p14:tracePt t="12692" x="6134100" y="3278188"/>
          <p14:tracePt t="12702" x="6234113" y="3267075"/>
          <p14:tracePt t="12708" x="6346825" y="3254375"/>
          <p14:tracePt t="12718" x="6472238" y="3254375"/>
          <p14:tracePt t="12724" x="6584950" y="3254375"/>
          <p14:tracePt t="12733" x="6708775" y="3254375"/>
          <p14:tracePt t="12740" x="6821488" y="3254375"/>
          <p14:tracePt t="12752" x="6884988" y="3254375"/>
          <p14:tracePt t="12758" x="6972300" y="3254375"/>
          <p14:tracePt t="12768" x="7034213" y="3254375"/>
          <p14:tracePt t="12774" x="7059613" y="3254375"/>
          <p14:tracePt t="12782" x="7072313" y="3254375"/>
          <p14:tracePt t="12790" x="7085013" y="3254375"/>
          <p14:tracePt t="12798" x="7097713" y="3241675"/>
          <p14:tracePt t="12845" x="7110413" y="3228975"/>
          <p14:tracePt t="12894" x="7134225" y="3228975"/>
          <p14:tracePt t="12901" x="7146925" y="3216275"/>
          <p14:tracePt t="12910" x="7185025" y="3216275"/>
          <p14:tracePt t="12918" x="7210425" y="3203575"/>
          <p14:tracePt t="12926" x="7246938" y="3203575"/>
          <p14:tracePt t="12936" x="7285038" y="3203575"/>
          <p14:tracePt t="12942" x="7310438" y="3203575"/>
          <p14:tracePt t="12949" x="7359650" y="3190875"/>
          <p14:tracePt t="12957" x="7435850" y="3178175"/>
          <p14:tracePt t="12966" x="7523163" y="3178175"/>
          <p14:tracePt t="12972" x="7585075" y="3178175"/>
          <p14:tracePt t="12980" x="7685088" y="3165475"/>
          <p14:tracePt t="12988" x="7785100" y="3165475"/>
          <p14:tracePt t="12996" x="7874000" y="3165475"/>
          <p14:tracePt t="13005" x="7948613" y="3165475"/>
          <p14:tracePt t="13013" x="7974013" y="3165475"/>
          <p14:tracePt t="13023" x="8010525" y="3165475"/>
          <p14:tracePt t="13029" x="8035925" y="3165475"/>
          <p14:tracePt t="13038" x="8048625" y="3165475"/>
          <p14:tracePt t="13045" x="8061325" y="3165475"/>
          <p14:tracePt t="13054" x="8074025" y="3165475"/>
          <p14:tracePt t="13070" x="8099425" y="3165475"/>
          <p14:tracePt t="13076" x="8110538" y="3165475"/>
          <p14:tracePt t="13093" x="8148638" y="3178175"/>
          <p14:tracePt t="13101" x="8186738" y="3190875"/>
          <p14:tracePt t="13109" x="8248650" y="3190875"/>
          <p14:tracePt t="13117" x="8312150" y="3190875"/>
          <p14:tracePt t="13125" x="8361363" y="3190875"/>
          <p14:tracePt t="13135" x="8399463" y="3190875"/>
          <p14:tracePt t="13141" x="8435975" y="3190875"/>
          <p14:tracePt t="13152" x="8461375" y="3190875"/>
          <p14:tracePt t="13157" x="8499475" y="3190875"/>
          <p14:tracePt t="13168" x="8548688" y="3203575"/>
          <p14:tracePt t="13174" x="8586788" y="3216275"/>
          <p14:tracePt t="13182" x="8624888" y="3216275"/>
          <p14:tracePt t="13191" x="8674100" y="3228975"/>
          <p14:tracePt t="13198" x="8699500" y="3228975"/>
          <p14:tracePt t="13209" x="8737600" y="3228975"/>
          <p14:tracePt t="13213" x="8774113" y="3228975"/>
          <p14:tracePt t="13220" x="8812213" y="3228975"/>
          <p14:tracePt t="13228" x="8850313" y="3228975"/>
          <p14:tracePt t="13237" x="8899525" y="3228975"/>
          <p14:tracePt t="13244" x="8937625" y="3228975"/>
          <p14:tracePt t="13253" x="8975725" y="3241675"/>
          <p14:tracePt t="13260" x="9012238" y="3241675"/>
          <p14:tracePt t="13270" x="9037638" y="3241675"/>
          <p14:tracePt t="13277" x="9050338" y="3241675"/>
          <p14:tracePt t="13286" x="9075738" y="3241675"/>
          <p14:tracePt t="13293" x="9088438" y="3241675"/>
          <p14:tracePt t="13300" x="9099550" y="3241675"/>
          <p14:tracePt t="13308" x="9124950" y="3241675"/>
          <p14:tracePt t="13316" x="9150350" y="3241675"/>
          <p14:tracePt t="13324" x="9199563" y="3241675"/>
          <p14:tracePt t="13333" x="9275763" y="3241675"/>
          <p14:tracePt t="13340" x="9324975" y="3241675"/>
          <p14:tracePt t="13349" x="9388475" y="3241675"/>
          <p14:tracePt t="13356" x="9525000" y="3241675"/>
          <p14:tracePt t="13367" x="9637713" y="3241675"/>
          <p14:tracePt t="13373" x="9775825" y="3254375"/>
          <p14:tracePt t="13381" x="9926638" y="3278188"/>
          <p14:tracePt t="13390" x="10064750" y="3303588"/>
          <p14:tracePt t="13397" x="10177463" y="3303588"/>
          <p14:tracePt t="13406" x="10277475" y="3303588"/>
          <p14:tracePt t="13413" x="10377488" y="3303588"/>
          <p14:tracePt t="13422" x="10426700" y="3303588"/>
          <p14:tracePt t="13429" x="10464800" y="3303588"/>
          <p14:tracePt t="13439" x="10477500" y="3303588"/>
          <p14:tracePt t="13542" x="10477500" y="3316288"/>
          <p14:tracePt t="13550" x="10477500" y="3328988"/>
          <p14:tracePt t="13558" x="10464800" y="3341688"/>
          <p14:tracePt t="13567" x="10439400" y="3341688"/>
          <p14:tracePt t="13574" x="10390188" y="3367088"/>
          <p14:tracePt t="13582" x="10277475" y="3403600"/>
          <p14:tracePt t="13591" x="10164763" y="3429000"/>
          <p14:tracePt t="13598" x="10013950" y="3454400"/>
          <p14:tracePt t="13607" x="9839325" y="3490913"/>
          <p14:tracePt t="13612" x="9601200" y="3516313"/>
          <p14:tracePt t="13620" x="9301163" y="3516313"/>
          <p14:tracePt t="13629" x="8963025" y="3516313"/>
          <p14:tracePt t="13637" x="8612188" y="3516313"/>
          <p14:tracePt t="13645" x="8235950" y="3516313"/>
          <p14:tracePt t="13653" x="7835900" y="3516313"/>
          <p14:tracePt t="13661" x="7459663" y="3516313"/>
          <p14:tracePt t="13668" x="7046913" y="3503613"/>
          <p14:tracePt t="13678" x="6708775" y="3503613"/>
          <p14:tracePt t="13684" x="6434138" y="3503613"/>
          <p14:tracePt t="13694" x="6183313" y="3503613"/>
          <p14:tracePt t="13702" x="5983288" y="3503613"/>
          <p14:tracePt t="13709" x="5821363" y="3490913"/>
          <p14:tracePt t="13718" x="5683250" y="3490913"/>
          <p14:tracePt t="13725" x="5545138" y="3467100"/>
          <p14:tracePt t="13733" x="5445125" y="3454400"/>
          <p14:tracePt t="13743" x="5345113" y="3454400"/>
          <p14:tracePt t="13751" x="5245100" y="3454400"/>
          <p14:tracePt t="13756" x="5145088" y="3454400"/>
          <p14:tracePt t="13766" x="5057775" y="3454400"/>
          <p14:tracePt t="13772" x="4945063" y="3454400"/>
          <p14:tracePt t="13781" x="4868863" y="3467100"/>
          <p14:tracePt t="13788" x="4819650" y="3467100"/>
          <p14:tracePt t="13797" x="4781550" y="3467100"/>
          <p14:tracePt t="13804" x="4768850" y="3467100"/>
          <p14:tracePt t="13812" x="4743450" y="3467100"/>
          <p14:tracePt t="15669" x="4743450" y="3479800"/>
          <p14:tracePt t="15678" x="4732338" y="3490913"/>
          <p14:tracePt t="15685" x="4719638" y="3503613"/>
          <p14:tracePt t="15693" x="4668838" y="3541713"/>
          <p14:tracePt t="15701" x="4594225" y="3590925"/>
          <p14:tracePt t="15709" x="4543425" y="3629025"/>
          <p14:tracePt t="15717" x="4518025" y="3654425"/>
          <p14:tracePt t="15726" x="4468813" y="3679825"/>
          <p14:tracePt t="15733" x="4443413" y="3692525"/>
          <p14:tracePt t="15742" x="4418013" y="3703638"/>
          <p14:tracePt t="15751" x="4406900" y="3716338"/>
          <p14:tracePt t="15758" x="4368800" y="3729038"/>
          <p14:tracePt t="15766" x="4343400" y="3741738"/>
          <p14:tracePt t="15772" x="4318000" y="3767138"/>
          <p14:tracePt t="15781" x="4294188" y="3779838"/>
          <p14:tracePt t="15788" x="4243388" y="3816350"/>
          <p14:tracePt t="15797" x="4205288" y="3829050"/>
          <p14:tracePt t="15804" x="4130675" y="3867150"/>
          <p14:tracePt t="15812" x="4081463" y="3905250"/>
          <p14:tracePt t="15821" x="4005263" y="3929063"/>
          <p14:tracePt t="15829" x="3917950" y="3967163"/>
          <p14:tracePt t="15840" x="3817938" y="4017963"/>
          <p14:tracePt t="15845" x="3743325" y="4067175"/>
          <p14:tracePt t="15856" x="3654425" y="4092575"/>
          <p14:tracePt t="15861" x="3579813" y="4141788"/>
          <p14:tracePt t="15869" x="3530600" y="4167188"/>
          <p14:tracePt t="15877" x="3467100" y="4192588"/>
          <p14:tracePt t="15885" x="3417888" y="4205288"/>
          <p14:tracePt t="15903" x="3367088" y="4217988"/>
          <p14:tracePt t="15924" x="3354388" y="4217988"/>
          <p14:tracePt t="15933" x="3341688" y="4230688"/>
          <p14:tracePt t="15941" x="3254375" y="4254500"/>
          <p14:tracePt t="15950" x="3141663" y="4279900"/>
          <p14:tracePt t="15957" x="3016250" y="4292600"/>
          <p14:tracePt t="15966" x="2903538" y="4341813"/>
          <p14:tracePt t="15972" x="2816225" y="4367213"/>
          <p14:tracePt t="15980" x="2703513" y="4392613"/>
          <p14:tracePt t="15988" x="2603500" y="4405313"/>
          <p14:tracePt t="15996" x="2503488" y="4405313"/>
          <p14:tracePt t="16004" x="2416175" y="4418013"/>
          <p14:tracePt t="16012" x="2328863" y="4430713"/>
          <p14:tracePt t="16021" x="2265363" y="4443413"/>
          <p14:tracePt t="16029" x="2228850" y="4443413"/>
          <p14:tracePt t="16037" x="2203450" y="4454525"/>
          <p14:tracePt t="16045" x="2165350" y="4467225"/>
          <p14:tracePt t="16054" x="2127250" y="4467225"/>
          <p14:tracePt t="16061" x="2090738" y="4467225"/>
          <p14:tracePt t="16071" x="2052638" y="4479925"/>
          <p14:tracePt t="16077" x="2027238" y="4479925"/>
          <p14:tracePt t="16085" x="2003425" y="4492625"/>
          <p14:tracePt t="16094" x="1978025" y="4492625"/>
          <p14:tracePt t="16101" x="1965325" y="4492625"/>
          <p14:tracePt t="16109" x="1952625" y="4492625"/>
          <p14:tracePt t="16149" x="1939925" y="4492625"/>
          <p14:tracePt t="16165" x="1914525" y="4492625"/>
          <p14:tracePt t="16172" x="1890713" y="4492625"/>
          <p14:tracePt t="16181" x="1852613" y="4492625"/>
          <p14:tracePt t="16188" x="1814513" y="4492625"/>
          <p14:tracePt t="16197" x="1752600" y="4492625"/>
          <p14:tracePt t="16205" x="1677988" y="4505325"/>
          <p14:tracePt t="16213" x="1627188" y="4518025"/>
          <p14:tracePt t="16223" x="1577975" y="4518025"/>
          <p14:tracePt t="16229" x="1539875" y="4518025"/>
          <p14:tracePt t="16239" x="1514475" y="4518025"/>
          <p14:tracePt t="16256" x="1489075" y="4518025"/>
          <p14:tracePt t="16398" x="1489075" y="4505325"/>
          <p14:tracePt t="16414" x="1489075" y="4492625"/>
          <p14:tracePt t="16424" x="1501775" y="4479925"/>
          <p14:tracePt t="16428" x="1514475" y="4467225"/>
          <p14:tracePt t="16436" x="1527175" y="4467225"/>
          <p14:tracePt t="16444" x="1527175" y="4454525"/>
          <p14:tracePt t="16454" x="1552575" y="4454525"/>
          <p14:tracePt t="16460" x="1577975" y="4454525"/>
          <p14:tracePt t="16470" x="1614488" y="4454525"/>
          <p14:tracePt t="16476" x="1677988" y="4443413"/>
          <p14:tracePt t="16486" x="1790700" y="4430713"/>
          <p14:tracePt t="16493" x="1865313" y="4418013"/>
          <p14:tracePt t="16502" x="1990725" y="4418013"/>
          <p14:tracePt t="16509" x="2116138" y="4418013"/>
          <p14:tracePt t="16518" x="2239963" y="4418013"/>
          <p14:tracePt t="16526" x="2365375" y="4418013"/>
          <p14:tracePt t="16533" x="2516188" y="4418013"/>
          <p14:tracePt t="16542" x="2641600" y="4418013"/>
          <p14:tracePt t="16549" x="2716213" y="4418013"/>
          <p14:tracePt t="16556" x="2778125" y="4430713"/>
          <p14:tracePt t="16566" x="2828925" y="4443413"/>
          <p14:tracePt t="16573" x="2854325" y="4443413"/>
          <p14:tracePt t="16581" x="2890838" y="4454525"/>
          <p14:tracePt t="16589" x="2928938" y="4454525"/>
          <p14:tracePt t="16597" x="2954338" y="4454525"/>
          <p14:tracePt t="16614" x="2967038" y="4454525"/>
          <p14:tracePt t="16629" x="2979738" y="4454525"/>
          <p14:tracePt t="16645" x="2992438" y="4454525"/>
          <p14:tracePt t="16661" x="3016250" y="4443413"/>
          <p14:tracePt t="16686" x="3028950" y="4443413"/>
          <p14:tracePt t="16693" x="3041650" y="4443413"/>
          <p14:tracePt t="16700" x="3054350" y="4443413"/>
          <p14:tracePt t="16709" x="3079750" y="4430713"/>
          <p14:tracePt t="16716" x="3103563" y="4430713"/>
          <p14:tracePt t="16725" x="3141663" y="4430713"/>
          <p14:tracePt t="16735" x="3179763" y="4430713"/>
          <p14:tracePt t="16741" x="3228975" y="4430713"/>
          <p14:tracePt t="16752" x="3267075" y="4430713"/>
          <p14:tracePt t="16757" x="3305175" y="4430713"/>
          <p14:tracePt t="16767" x="3341688" y="4430713"/>
          <p14:tracePt t="16774" x="3367088" y="4430713"/>
          <p14:tracePt t="16782" x="3392488" y="4430713"/>
          <p14:tracePt t="16790" x="3417888" y="4430713"/>
          <p14:tracePt t="16797" x="3441700" y="4430713"/>
          <p14:tracePt t="16808" x="3454400" y="4418013"/>
          <p14:tracePt t="16814" x="3492500" y="4418013"/>
          <p14:tracePt t="16823" x="3517900" y="4418013"/>
          <p14:tracePt t="16828" x="3541713" y="4418013"/>
          <p14:tracePt t="16838" x="3567113" y="4418013"/>
          <p14:tracePt t="16845" x="3592513" y="4418013"/>
          <p14:tracePt t="16853" x="3630613" y="4418013"/>
          <p14:tracePt t="16861" x="3654425" y="4418013"/>
          <p14:tracePt t="16870" x="3692525" y="4418013"/>
          <p14:tracePt t="16877" x="3743325" y="4418013"/>
          <p14:tracePt t="16885" x="3767138" y="4418013"/>
          <p14:tracePt t="16894" x="3805238" y="4418013"/>
          <p14:tracePt t="16905" x="3817938" y="4418013"/>
          <p14:tracePt t="16909" x="3830638" y="4405313"/>
          <p14:tracePt t="16919" x="3856038" y="4405313"/>
          <p14:tracePt t="16927" x="3867150" y="4405313"/>
          <p14:tracePt t="16933" x="3879850" y="4405313"/>
          <p14:tracePt t="16942" x="3905250" y="4392613"/>
          <p14:tracePt t="16951" x="3930650" y="4379913"/>
          <p14:tracePt t="16958" x="3943350" y="4379913"/>
          <p14:tracePt t="16968" x="3968750" y="4379913"/>
          <p14:tracePt t="16975" x="3979863" y="4379913"/>
          <p14:tracePt t="16982" x="4005263" y="4379913"/>
          <p14:tracePt t="16998" x="4017963" y="4379913"/>
          <p14:tracePt t="17077" x="4030663" y="4379913"/>
          <p14:tracePt t="17086" x="4043363" y="4379913"/>
          <p14:tracePt t="17093" x="4056063" y="4367213"/>
          <p14:tracePt t="17109" x="4081463" y="4367213"/>
          <p14:tracePt t="17117" x="4105275" y="4367213"/>
          <p14:tracePt t="17125" x="4143375" y="4367213"/>
          <p14:tracePt t="17134" x="4181475" y="4354513"/>
          <p14:tracePt t="17141" x="4217988" y="4354513"/>
          <p14:tracePt t="17151" x="4281488" y="4354513"/>
          <p14:tracePt t="17157" x="4330700" y="4354513"/>
          <p14:tracePt t="17167" x="4368800" y="4354513"/>
          <p14:tracePt t="17173" x="4418013" y="4354513"/>
          <p14:tracePt t="17182" x="4456113" y="4354513"/>
          <p14:tracePt t="17191" x="4518025" y="4367213"/>
          <p14:tracePt t="17198" x="4568825" y="4367213"/>
          <p14:tracePt t="17207" x="4594225" y="4367213"/>
          <p14:tracePt t="17214" x="4630738" y="4367213"/>
          <p14:tracePt t="17223" x="4668838" y="4367213"/>
          <p14:tracePt t="17229" x="4694238" y="4367213"/>
          <p14:tracePt t="17238" x="4732338" y="4367213"/>
          <p14:tracePt t="17244" x="4768850" y="4367213"/>
          <p14:tracePt t="17254" x="4806950" y="4367213"/>
          <p14:tracePt t="17261" x="4843463" y="4367213"/>
          <p14:tracePt t="17270" x="4868863" y="4367213"/>
          <p14:tracePt t="17277" x="4881563" y="4367213"/>
          <p14:tracePt t="17285" x="4894263" y="4367213"/>
          <p14:tracePt t="17293" x="4919663" y="4354513"/>
          <p14:tracePt t="17302" x="4932363" y="4354513"/>
          <p14:tracePt t="17318" x="4945063" y="4354513"/>
          <p14:tracePt t="17325" x="4968875" y="4354513"/>
          <p14:tracePt t="17334" x="4981575" y="4341813"/>
          <p14:tracePt t="17342" x="4994275" y="4341813"/>
          <p14:tracePt t="17351" x="5019675" y="4330700"/>
          <p14:tracePt t="17357" x="5045075" y="4318000"/>
          <p14:tracePt t="17366" x="5081588" y="4318000"/>
          <p14:tracePt t="17372" x="5106988" y="4305300"/>
          <p14:tracePt t="17381" x="5119688" y="4305300"/>
          <p14:tracePt t="17388" x="5157788" y="4305300"/>
          <p14:tracePt t="17396" x="5194300" y="4292600"/>
          <p14:tracePt t="17404" x="5245100" y="4279900"/>
          <p14:tracePt t="17413" x="5294313" y="4279900"/>
          <p14:tracePt t="17423" x="5345113" y="4279900"/>
          <p14:tracePt t="17429" x="5407025" y="4279900"/>
          <p14:tracePt t="17439" x="5507038" y="4279900"/>
          <p14:tracePt t="17445" x="5595938" y="4279900"/>
          <p14:tracePt t="17455" x="5670550" y="4279900"/>
          <p14:tracePt t="17461" x="5732463" y="4279900"/>
          <p14:tracePt t="17469" x="5821363" y="4279900"/>
          <p14:tracePt t="17476" x="5870575" y="4279900"/>
          <p14:tracePt t="17485" x="5921375" y="4279900"/>
          <p14:tracePt t="17492" x="5957888" y="4279900"/>
          <p14:tracePt t="17500" x="6008688" y="4279900"/>
          <p14:tracePt t="17508" x="6083300" y="4279900"/>
          <p14:tracePt t="17516" x="6157913" y="4279900"/>
          <p14:tracePt t="17524" x="6246813" y="4279900"/>
          <p14:tracePt t="17533" x="6296025" y="4279900"/>
          <p14:tracePt t="17540" x="6334125" y="4279900"/>
          <p14:tracePt t="17549" x="6383338" y="4279900"/>
          <p14:tracePt t="17556" x="6421438" y="4279900"/>
          <p14:tracePt t="17568" x="6472238" y="4279900"/>
          <p14:tracePt t="17573" x="6508750" y="4279900"/>
          <p14:tracePt t="17582" x="6546850" y="4279900"/>
          <p14:tracePt t="17590" x="6584950" y="4279900"/>
          <p14:tracePt t="17598" x="6621463" y="4279900"/>
          <p14:tracePt t="17607" x="6659563" y="4279900"/>
          <p14:tracePt t="17614" x="6672263" y="4279900"/>
          <p14:tracePt t="17623" x="6696075" y="4279900"/>
          <p14:tracePt t="17701" x="6708775" y="4279900"/>
          <p14:tracePt t="17709" x="6721475" y="4279900"/>
          <p14:tracePt t="17717" x="6746875" y="4279900"/>
          <p14:tracePt t="17725" x="6772275" y="4279900"/>
          <p14:tracePt t="17736" x="6797675" y="4267200"/>
          <p14:tracePt t="17741" x="6821488" y="4254500"/>
          <p14:tracePt t="17749" x="6859588" y="4254500"/>
          <p14:tracePt t="17757" x="6872288" y="4254500"/>
          <p14:tracePt t="17766" x="6897688" y="4254500"/>
          <p14:tracePt t="17772" x="6921500" y="4254500"/>
          <p14:tracePt t="17781" x="6946900" y="4254500"/>
          <p14:tracePt t="17789" x="6972300" y="4254500"/>
          <p14:tracePt t="17797" x="6997700" y="4254500"/>
          <p14:tracePt t="17805" x="7021513" y="4254500"/>
          <p14:tracePt t="17814" x="7034213" y="4241800"/>
          <p14:tracePt t="17826" x="7059613" y="4230688"/>
          <p14:tracePt t="17833" x="7072313" y="4230688"/>
          <p14:tracePt t="17843" x="7110413" y="4230688"/>
          <p14:tracePt t="17849" x="7134225" y="4230688"/>
          <p14:tracePt t="17859" x="7146925" y="4230688"/>
          <p14:tracePt t="17864" x="7172325" y="4230688"/>
          <p14:tracePt t="17875" x="7210425" y="4230688"/>
          <p14:tracePt t="17879" x="7235825" y="4230688"/>
          <p14:tracePt t="17886" x="7246938" y="4230688"/>
          <p14:tracePt t="17896" x="7259638" y="4230688"/>
          <p14:tracePt t="17906" x="7272338" y="4230688"/>
          <p14:tracePt t="17910" x="7285038" y="4230688"/>
          <p14:tracePt t="17921" x="7297738" y="4230688"/>
          <p14:tracePt t="17925" x="7310438" y="4230688"/>
          <p14:tracePt t="17936" x="7323138" y="4230688"/>
          <p14:tracePt t="17941" x="7335838" y="4230688"/>
          <p14:tracePt t="17954" x="7359650" y="4230688"/>
          <p14:tracePt t="17972" x="7385050" y="4230688"/>
          <p14:tracePt t="17991" x="7397750" y="4230688"/>
          <p14:tracePt t="17999" x="7410450" y="4230688"/>
          <p14:tracePt t="18007" x="7435850" y="4241800"/>
          <p14:tracePt t="18021" x="7459663" y="4241800"/>
          <p14:tracePt t="18449" x="7459663" y="4230688"/>
          <p14:tracePt t="18456" x="7459663" y="4217988"/>
          <p14:tracePt t="18464" x="7459663" y="4179888"/>
          <p14:tracePt t="18474" x="7472363" y="4154488"/>
          <p14:tracePt t="18480" x="7485063" y="4129088"/>
          <p14:tracePt t="18504" x="7485063" y="4117975"/>
          <p14:tracePt t="19041" x="7510463" y="4117975"/>
          <p14:tracePt t="19053" x="7523163" y="4117975"/>
          <p14:tracePt t="19068" x="7548563" y="4129088"/>
          <p14:tracePt t="19073" x="7572375" y="4129088"/>
          <p14:tracePt t="19081" x="7597775" y="4129088"/>
          <p14:tracePt t="19093" x="7710488" y="4154488"/>
          <p14:tracePt t="19107" x="7785100" y="4167188"/>
          <p14:tracePt t="19112" x="7835900" y="4179888"/>
          <p14:tracePt t="19121" x="7910513" y="4205288"/>
          <p14:tracePt t="19128" x="7999413" y="4217988"/>
          <p14:tracePt t="19142" x="8135938" y="4230688"/>
          <p14:tracePt t="19158" x="8223250" y="4230688"/>
          <p14:tracePt t="19174" x="8286750" y="4230688"/>
          <p14:tracePt t="19184" x="8324850" y="4230688"/>
          <p14:tracePt t="19193" x="8348663" y="4230688"/>
          <p14:tracePt t="19197" x="8386763" y="4230688"/>
          <p14:tracePt t="19208" x="8424863" y="4230688"/>
          <p14:tracePt t="19217" x="8448675" y="4230688"/>
          <p14:tracePt t="19223" x="8461375" y="4230688"/>
          <p14:tracePt t="19232" x="8486775" y="4230688"/>
          <p14:tracePt t="19237" x="8499475" y="4230688"/>
          <p14:tracePt t="19246" x="8512175" y="4230688"/>
          <p14:tracePt t="19270" x="8537575" y="4230688"/>
          <p14:tracePt t="19287" x="8561388" y="4230688"/>
          <p14:tracePt t="19295" x="8574088" y="4230688"/>
          <p14:tracePt t="19305" x="8586788" y="4230688"/>
          <p14:tracePt t="19309" x="8624888" y="4230688"/>
          <p14:tracePt t="19320" x="8650288" y="4230688"/>
          <p14:tracePt t="19328" x="8674100" y="4230688"/>
          <p14:tracePt t="19333" x="8712200" y="4254500"/>
          <p14:tracePt t="19342" x="8750300" y="4254500"/>
          <p14:tracePt t="19350" x="8786813" y="4267200"/>
          <p14:tracePt t="19356" x="8824913" y="4279900"/>
          <p14:tracePt t="19366" x="8863013" y="4279900"/>
          <p14:tracePt t="19372" x="8899525" y="4292600"/>
          <p14:tracePt t="19381" x="8924925" y="4305300"/>
          <p14:tracePt t="19388" x="8950325" y="4318000"/>
          <p14:tracePt t="19396" x="8975725" y="4318000"/>
          <p14:tracePt t="19404" x="8986838" y="4318000"/>
          <p14:tracePt t="19413" x="9024938" y="4318000"/>
          <p14:tracePt t="19423" x="9037638" y="4318000"/>
          <p14:tracePt t="19437" x="9050338" y="4318000"/>
          <p14:tracePt t="19455" x="9063038" y="4318000"/>
          <p14:tracePt t="19461" x="9075738" y="4318000"/>
          <p14:tracePt t="19470" x="9088438" y="4318000"/>
          <p14:tracePt t="19477" x="9099550" y="4318000"/>
          <p14:tracePt t="19486" x="9112250" y="4318000"/>
          <p14:tracePt t="19493" x="9124950" y="4318000"/>
          <p14:tracePt t="19500" x="9137650" y="4318000"/>
          <p14:tracePt t="19508" x="9150350" y="4318000"/>
          <p14:tracePt t="19516" x="9188450" y="4318000"/>
          <p14:tracePt t="19524" x="9212263" y="4330700"/>
          <p14:tracePt t="19532" x="9237663" y="4330700"/>
          <p14:tracePt t="19540" x="9250363" y="4330700"/>
          <p14:tracePt t="19549" x="9275763" y="4330700"/>
          <p14:tracePt t="19556" x="9312275" y="4330700"/>
          <p14:tracePt t="19567" x="9337675" y="4341813"/>
          <p14:tracePt t="19573" x="9363075" y="4341813"/>
          <p14:tracePt t="19582" x="9388475" y="4354513"/>
          <p14:tracePt t="19590" x="9401175" y="4354513"/>
          <p14:tracePt t="19598" x="9413875" y="4367213"/>
          <p14:tracePt t="19609" x="9450388" y="4367213"/>
          <p14:tracePt t="19614" x="9475788" y="4367213"/>
          <p14:tracePt t="19623" x="9501188" y="4379913"/>
          <p14:tracePt t="19628" x="9525000" y="4379913"/>
          <p14:tracePt t="19637" x="9537700" y="4392613"/>
          <p14:tracePt t="19644" x="9563100" y="4392613"/>
          <p14:tracePt t="19654" x="9575800" y="4392613"/>
          <p14:tracePt t="19660" x="9588500" y="4392613"/>
          <p14:tracePt t="19693" x="9613900" y="4392613"/>
          <p14:tracePt t="19709" x="9637713" y="4392613"/>
          <p14:tracePt t="19716" x="9663113" y="4392613"/>
          <p14:tracePt t="19725" x="9688513" y="4392613"/>
          <p14:tracePt t="19741" x="9701213" y="4392613"/>
          <p14:tracePt t="19750" x="9726613" y="4392613"/>
          <p14:tracePt t="19757" x="9739313" y="4392613"/>
          <p14:tracePt t="19782" x="9750425" y="4392613"/>
          <p14:tracePt t="19829" x="9763125" y="4392613"/>
          <p14:tracePt t="19973" x="9775825" y="4392613"/>
          <p14:tracePt t="19981" x="9763125" y="4392613"/>
          <p14:tracePt t="19991" x="9713913" y="4405313"/>
          <p14:tracePt t="19997" x="9650413" y="4430713"/>
          <p14:tracePt t="20007" x="9575800" y="4430713"/>
          <p14:tracePt t="20013" x="9501188" y="4430713"/>
          <p14:tracePt t="20022" x="9401175" y="4467225"/>
          <p14:tracePt t="20029" x="9275763" y="4467225"/>
          <p14:tracePt t="20039" x="9124950" y="4467225"/>
          <p14:tracePt t="20046" x="8963025" y="4467225"/>
          <p14:tracePt t="20055" x="8786813" y="4467225"/>
          <p14:tracePt t="20061" x="8548688" y="4467225"/>
          <p14:tracePt t="20070" x="8348663" y="4467225"/>
          <p14:tracePt t="20077" x="8161338" y="4479925"/>
          <p14:tracePt t="20086" x="7961313" y="4492625"/>
          <p14:tracePt t="20093" x="7773988" y="4492625"/>
          <p14:tracePt t="20101" x="7572375" y="4492625"/>
          <p14:tracePt t="20109" x="7372350" y="4492625"/>
          <p14:tracePt t="20118" x="7159625" y="4492625"/>
          <p14:tracePt t="20125" x="6959600" y="4492625"/>
          <p14:tracePt t="20136" x="6746875" y="4492625"/>
          <p14:tracePt t="20141" x="6572250" y="4492625"/>
          <p14:tracePt t="20151" x="6421438" y="4492625"/>
          <p14:tracePt t="20159" x="6246813" y="4492625"/>
          <p14:tracePt t="20166" x="6096000" y="4492625"/>
          <p14:tracePt t="20172" x="5970588" y="4492625"/>
          <p14:tracePt t="20181" x="5783263" y="4492625"/>
          <p14:tracePt t="20188" x="5632450" y="4505325"/>
          <p14:tracePt t="20197" x="5470525" y="4518025"/>
          <p14:tracePt t="20204" x="5294313" y="4554538"/>
          <p14:tracePt t="20212" x="5106988" y="4605338"/>
          <p14:tracePt t="20221" x="4945063" y="4630738"/>
          <p14:tracePt t="20229" x="4768850" y="4643438"/>
          <p14:tracePt t="20240" x="4619625" y="4692650"/>
          <p14:tracePt t="20245" x="4481513" y="4718050"/>
          <p14:tracePt t="20256" x="4368800" y="4730750"/>
          <p14:tracePt t="20261" x="4243388" y="4743450"/>
          <p14:tracePt t="20272" x="4143375" y="4756150"/>
          <p14:tracePt t="20277" x="4030663" y="4756150"/>
          <p14:tracePt t="20286" x="3892550" y="4756150"/>
          <p14:tracePt t="20292" x="3779838" y="4756150"/>
          <p14:tracePt t="20302" x="3679825" y="4756150"/>
          <p14:tracePt t="20309" x="3579813" y="4756150"/>
          <p14:tracePt t="20317" x="3479800" y="4756150"/>
          <p14:tracePt t="20325" x="3379788" y="4756150"/>
          <p14:tracePt t="20333" x="3328988" y="4756150"/>
          <p14:tracePt t="20341" x="3254375" y="4756150"/>
          <p14:tracePt t="20351" x="3192463" y="4756150"/>
          <p14:tracePt t="20357" x="3116263" y="4756150"/>
          <p14:tracePt t="20368" x="3067050" y="4756150"/>
          <p14:tracePt t="20374" x="3028950" y="4756150"/>
          <p14:tracePt t="20382" x="3003550" y="4756150"/>
          <p14:tracePt t="20390" x="2992438" y="4756150"/>
          <p14:tracePt t="20398" x="2979738" y="4756150"/>
          <p14:tracePt t="20407" x="2967038" y="4756150"/>
          <p14:tracePt t="20413" x="2954338" y="4756150"/>
          <p14:tracePt t="20422" x="2941638" y="4756150"/>
          <p14:tracePt t="20590" x="2954338" y="4756150"/>
          <p14:tracePt t="20598" x="2992438" y="4756150"/>
          <p14:tracePt t="20606" x="3028950" y="4756150"/>
          <p14:tracePt t="20614" x="3103563" y="4768850"/>
          <p14:tracePt t="20623" x="3179763" y="4779963"/>
          <p14:tracePt t="20630" x="3267075" y="4792663"/>
          <p14:tracePt t="20639" x="3354388" y="4805363"/>
          <p14:tracePt t="20645" x="3441700" y="4818063"/>
          <p14:tracePt t="20656" x="3554413" y="4818063"/>
          <p14:tracePt t="20661" x="3679825" y="4818063"/>
          <p14:tracePt t="20670" x="3805238" y="4818063"/>
          <p14:tracePt t="20677" x="3943350" y="4818063"/>
          <p14:tracePt t="20685" x="4092575" y="4830763"/>
          <p14:tracePt t="20693" x="4205288" y="4830763"/>
          <p14:tracePt t="20701" x="4330700" y="4830763"/>
          <p14:tracePt t="20709" x="4430713" y="4856163"/>
          <p14:tracePt t="20717" x="4481513" y="4868863"/>
          <p14:tracePt t="20725" x="4518025" y="4868863"/>
          <p14:tracePt t="20734" x="4556125" y="4868863"/>
          <p14:tracePt t="20741" x="4594225" y="4868863"/>
          <p14:tracePt t="20751" x="4619625" y="4868863"/>
          <p14:tracePt t="20757" x="4630738" y="4868863"/>
          <p14:tracePt t="20768" x="4643438" y="4868863"/>
          <p14:tracePt t="20784" x="4656138" y="4868863"/>
          <p14:tracePt t="20797" x="4668838" y="4868863"/>
          <p14:tracePt t="20807" x="4706938" y="4868863"/>
          <p14:tracePt t="20814" x="4743450" y="4856163"/>
          <p14:tracePt t="20823" x="4781550" y="4856163"/>
          <p14:tracePt t="20828" x="4832350" y="4856163"/>
          <p14:tracePt t="20837" x="4868863" y="4856163"/>
          <p14:tracePt t="20845" x="4919663" y="4830763"/>
          <p14:tracePt t="20854" x="4981575" y="4818063"/>
          <p14:tracePt t="20861" x="5019675" y="4805363"/>
          <p14:tracePt t="20869" x="5068888" y="4792663"/>
          <p14:tracePt t="20877" x="5106988" y="4792663"/>
          <p14:tracePt t="20886" x="5170488" y="4792663"/>
          <p14:tracePt t="20894" x="5219700" y="4792663"/>
          <p14:tracePt t="20903" x="5257800" y="4792663"/>
          <p14:tracePt t="20909" x="5319713" y="4792663"/>
          <p14:tracePt t="20919" x="5370513" y="4792663"/>
          <p14:tracePt t="20927" x="5407025" y="4792663"/>
          <p14:tracePt t="20934" x="5470525" y="4792663"/>
          <p14:tracePt t="20941" x="5545138" y="4792663"/>
          <p14:tracePt t="20950" x="5607050" y="4792663"/>
          <p14:tracePt t="20959" x="5670550" y="4792663"/>
          <p14:tracePt t="20968" x="5708650" y="4792663"/>
          <p14:tracePt t="20974" x="5745163" y="4792663"/>
          <p14:tracePt t="20981" x="5770563" y="4792663"/>
          <p14:tracePt t="20988" x="5795963" y="4792663"/>
          <p14:tracePt t="20996" x="5808663" y="4792663"/>
          <p14:tracePt t="21004" x="5832475" y="4792663"/>
          <p14:tracePt t="21012" x="5883275" y="4792663"/>
          <p14:tracePt t="21021" x="5945188" y="4792663"/>
          <p14:tracePt t="21028" x="6008688" y="4792663"/>
          <p14:tracePt t="21038" x="6070600" y="4792663"/>
          <p14:tracePt t="21045" x="6146800" y="4792663"/>
          <p14:tracePt t="21055" x="6208713" y="4792663"/>
          <p14:tracePt t="21061" x="6296025" y="4792663"/>
          <p14:tracePt t="21070" x="6396038" y="4805363"/>
          <p14:tracePt t="21077" x="6472238" y="4818063"/>
          <p14:tracePt t="21085" x="6559550" y="4856163"/>
          <p14:tracePt t="21092" x="6646863" y="4879975"/>
          <p14:tracePt t="21101" x="6696075" y="4879975"/>
          <p14:tracePt t="21109" x="6734175" y="4892675"/>
          <p14:tracePt t="21116" x="6808788" y="4918075"/>
          <p14:tracePt t="21125" x="6859588" y="4918075"/>
          <p14:tracePt t="21133" x="6884988" y="4930775"/>
          <p14:tracePt t="21141" x="6934200" y="4943475"/>
          <p14:tracePt t="21149" x="6985000" y="4943475"/>
          <p14:tracePt t="21157" x="7021513" y="4943475"/>
          <p14:tracePt t="21168" x="7059613" y="4943475"/>
          <p14:tracePt t="21173" x="7085013" y="4943475"/>
          <p14:tracePt t="21182" x="7134225" y="4943475"/>
          <p14:tracePt t="21190" x="7172325" y="4943475"/>
          <p14:tracePt t="21198" x="7197725" y="4943475"/>
          <p14:tracePt t="21206" x="7210425" y="4943475"/>
          <p14:tracePt t="21212" x="7223125" y="4943475"/>
          <p14:tracePt t="21220" x="7235825" y="4930775"/>
          <p14:tracePt t="21228" x="7246938" y="4930775"/>
          <p14:tracePt t="21244" x="7259638" y="4918075"/>
          <p14:tracePt t="21261" x="7272338" y="4918075"/>
          <p14:tracePt t="21270" x="7285038" y="4918075"/>
          <p14:tracePt t="21277" x="7310438" y="4905375"/>
          <p14:tracePt t="21293" x="7335838" y="4905375"/>
          <p14:tracePt t="21301" x="7372350" y="4892675"/>
          <p14:tracePt t="21310" x="7410450" y="4892675"/>
          <p14:tracePt t="21318" x="7459663" y="4892675"/>
          <p14:tracePt t="21325" x="7497763" y="4892675"/>
          <p14:tracePt t="21334" x="7548563" y="4892675"/>
          <p14:tracePt t="21341" x="7572375" y="4892675"/>
          <p14:tracePt t="21350" x="7610475" y="4892675"/>
          <p14:tracePt t="21358" x="7661275" y="4892675"/>
          <p14:tracePt t="21366" x="7697788" y="4892675"/>
          <p14:tracePt t="21372" x="7735888" y="4892675"/>
          <p14:tracePt t="21382" x="7761288" y="4879975"/>
          <p14:tracePt t="21388" x="7797800" y="4879975"/>
          <p14:tracePt t="21396" x="7810500" y="4868863"/>
          <p14:tracePt t="21405" x="7823200" y="4868863"/>
          <p14:tracePt t="21413" x="7835900" y="4856163"/>
          <p14:tracePt t="21429" x="7861300" y="4856163"/>
          <p14:tracePt t="21445" x="7861300" y="4843463"/>
          <p14:tracePt t="21456" x="7861300" y="4830763"/>
          <p14:tracePt t="21477" x="7886700" y="4830763"/>
          <p14:tracePt t="21503" x="7886700" y="4818063"/>
          <p14:tracePt t="21509" x="7897813" y="4818063"/>
          <p14:tracePt t="21518" x="7910513" y="4805363"/>
          <p14:tracePt t="21525" x="7923213" y="4805363"/>
          <p14:tracePt t="21534" x="7935913" y="4805363"/>
          <p14:tracePt t="21541" x="7948613" y="4792663"/>
          <p14:tracePt t="21551" x="7974013" y="4768850"/>
          <p14:tracePt t="21557" x="7999413" y="4768850"/>
          <p14:tracePt t="21568" x="8023225" y="4756150"/>
          <p14:tracePt t="21574" x="8035925" y="4743450"/>
          <p14:tracePt t="21581" x="8074025" y="4743450"/>
          <p14:tracePt t="21590" x="8086725" y="4718050"/>
          <p14:tracePt t="21597" x="8099425" y="4718050"/>
          <p14:tracePt t="21607" x="8110538" y="4718050"/>
          <p14:tracePt t="21614" x="8135938" y="4718050"/>
          <p14:tracePt t="21623" x="8135938" y="4705350"/>
          <p14:tracePt t="21629" x="8161338" y="4705350"/>
          <p14:tracePt t="21637" x="8161338" y="4692650"/>
          <p14:tracePt t="21644" x="8174038" y="4692650"/>
          <p14:tracePt t="21661" x="8199438" y="4692650"/>
          <p14:tracePt t="21670" x="8199438" y="4679950"/>
          <p14:tracePt t="21685" x="8212138" y="4679950"/>
          <p14:tracePt t="21693" x="8223250" y="4679950"/>
          <p14:tracePt t="21701" x="8235950" y="4656138"/>
          <p14:tracePt t="21718" x="8248650" y="4656138"/>
          <p14:tracePt t="21725" x="8274050" y="4643438"/>
          <p14:tracePt t="21734" x="8286750" y="4630738"/>
          <p14:tracePt t="21741" x="8286750" y="4618038"/>
          <p14:tracePt t="21750" x="8299450" y="4605338"/>
          <p14:tracePt t="21973" x="8299450" y="4618038"/>
          <p14:tracePt t="21998" x="8299450" y="4605338"/>
          <p14:tracePt t="22005" x="8274050" y="4605338"/>
          <p14:tracePt t="22014" x="8274050" y="4579938"/>
          <p14:tracePt t="22028" x="8274050" y="4567238"/>
          <p14:tracePt t="22045" x="8274050" y="4554538"/>
          <p14:tracePt t="22070" x="8261350" y="4543425"/>
          <p14:tracePt t="22141" x="8248650" y="4530725"/>
          <p14:tracePt t="22310" x="8235950" y="4518025"/>
          <p14:tracePt t="22317" x="8223250" y="4518025"/>
          <p14:tracePt t="22325" x="8199438" y="4518025"/>
          <p14:tracePt t="22334" x="8135938" y="4518025"/>
          <p14:tracePt t="22341" x="8061325" y="4543425"/>
          <p14:tracePt t="22351" x="7974013" y="4579938"/>
          <p14:tracePt t="22357" x="7886700" y="4630738"/>
          <p14:tracePt t="22368" x="7761288" y="4667250"/>
          <p14:tracePt t="22374" x="7661275" y="4679950"/>
          <p14:tracePt t="22381" x="7548563" y="4718050"/>
          <p14:tracePt t="22391" x="7435850" y="4756150"/>
          <p14:tracePt t="22397" x="7310438" y="4779963"/>
          <p14:tracePt t="22407" x="7159625" y="4818063"/>
          <p14:tracePt t="22414" x="7010400" y="4856163"/>
          <p14:tracePt t="22424" x="6808788" y="4918075"/>
          <p14:tracePt t="22428" x="6596063" y="4981575"/>
          <p14:tracePt t="22437" x="6334125" y="5030788"/>
          <p14:tracePt t="22445" x="6070600" y="5092700"/>
          <p14:tracePt t="22454" x="5808663" y="5143500"/>
          <p14:tracePt t="22460" x="5557838" y="5156200"/>
          <p14:tracePt t="22469" x="5307013" y="5181600"/>
          <p14:tracePt t="22477" x="5032375" y="5194300"/>
          <p14:tracePt t="22486" x="4768850" y="5230813"/>
          <p14:tracePt t="22493" x="4506913" y="5230813"/>
          <p14:tracePt t="22502" x="4230688" y="5230813"/>
          <p14:tracePt t="22509" x="4005263" y="5256213"/>
          <p14:tracePt t="22517" x="3830638" y="5268913"/>
          <p14:tracePt t="22525" x="3654425" y="5268913"/>
          <p14:tracePt t="22534" x="3454400" y="5268913"/>
          <p14:tracePt t="22542" x="3267075" y="5268913"/>
          <p14:tracePt t="22550" x="3092450" y="5268913"/>
          <p14:tracePt t="22559" x="2903538" y="5268913"/>
          <p14:tracePt t="22567" x="2741613" y="5268913"/>
          <p14:tracePt t="22574" x="2603500" y="5268913"/>
          <p14:tracePt t="22582" x="2452688" y="5268913"/>
          <p14:tracePt t="22591" x="2290763" y="5268913"/>
          <p14:tracePt t="22598" x="2152650" y="5268913"/>
          <p14:tracePt t="22606" x="2039938" y="5268913"/>
          <p14:tracePt t="22613" x="1927225" y="5268913"/>
          <p14:tracePt t="22622" x="1839913" y="5268913"/>
          <p14:tracePt t="22629" x="1790700" y="5268913"/>
          <p14:tracePt t="22639" x="1752600" y="5268913"/>
          <p14:tracePt t="22645" x="1739900" y="5268913"/>
          <p14:tracePt t="22677" x="1714500" y="5268913"/>
          <p14:tracePt t="23022" x="1689100" y="5281613"/>
          <p14:tracePt t="23029" x="1689100" y="5294313"/>
          <p14:tracePt t="23039" x="1689100" y="5318125"/>
          <p14:tracePt t="23055" x="1689100" y="5330825"/>
          <p14:tracePt t="23061" x="1689100" y="5343525"/>
          <p14:tracePt t="23070" x="1689100" y="5368925"/>
          <p14:tracePt t="23085" x="1689100" y="5381625"/>
          <p14:tracePt t="23093" x="1689100" y="5394325"/>
          <p14:tracePt t="23101" x="1689100" y="5418138"/>
          <p14:tracePt t="23109" x="1701800" y="5418138"/>
          <p14:tracePt t="23118" x="1714500" y="5443538"/>
          <p14:tracePt t="23125" x="1727200" y="5456238"/>
          <p14:tracePt t="23134" x="1739900" y="5456238"/>
          <p14:tracePt t="23141" x="1752600" y="5468938"/>
          <p14:tracePt t="23151" x="1778000" y="5494338"/>
          <p14:tracePt t="23157" x="1801813" y="5494338"/>
          <p14:tracePt t="23167" x="1814513" y="5507038"/>
          <p14:tracePt t="23262" x="1827213" y="5507038"/>
          <p14:tracePt t="23365" x="1839913" y="5507038"/>
          <p14:tracePt t="23373" x="1852613" y="5507038"/>
          <p14:tracePt t="23383" x="1865313" y="5507038"/>
          <p14:tracePt t="23389" x="1903413" y="5507038"/>
          <p14:tracePt t="23398" x="1939925" y="5507038"/>
          <p14:tracePt t="23405" x="2014538" y="5518150"/>
          <p14:tracePt t="23414" x="2078038" y="5518150"/>
          <p14:tracePt t="23423" x="2152650" y="5530850"/>
          <p14:tracePt t="23429" x="2239963" y="5556250"/>
          <p14:tracePt t="23439" x="2316163" y="5556250"/>
          <p14:tracePt t="23445" x="2441575" y="5568950"/>
          <p14:tracePt t="23455" x="2528888" y="5594350"/>
          <p14:tracePt t="23461" x="2590800" y="5594350"/>
          <p14:tracePt t="23471" x="2678113" y="5594350"/>
          <p14:tracePt t="23477" x="2716213" y="5607050"/>
          <p14:tracePt t="23487" x="2767013" y="5619750"/>
          <p14:tracePt t="23493" x="2816225" y="5619750"/>
          <p14:tracePt t="23501" x="2879725" y="5619750"/>
          <p14:tracePt t="23508" x="2890838" y="5619750"/>
          <p14:tracePt t="23517" x="2903538" y="5619750"/>
          <p14:tracePt t="23548" x="2916238" y="5619750"/>
          <p14:tracePt t="23557" x="2928938" y="5619750"/>
          <p14:tracePt t="23567" x="2941638" y="5619750"/>
          <p14:tracePt t="23574" x="2954338" y="5619750"/>
          <p14:tracePt t="23583" x="2954338" y="5607050"/>
          <p14:tracePt t="23590" x="2979738" y="5594350"/>
          <p14:tracePt t="23606" x="3003550" y="5594350"/>
          <p14:tracePt t="23614" x="3003550" y="5581650"/>
          <p14:tracePt t="23630" x="3016250" y="5568950"/>
          <p14:tracePt t="24125" x="3028950" y="5568950"/>
          <p14:tracePt t="24133" x="3041650" y="5568950"/>
          <p14:tracePt t="24142" x="3054350" y="5568950"/>
          <p14:tracePt t="24150" x="3079750" y="5568950"/>
          <p14:tracePt t="24157" x="3128963" y="5556250"/>
          <p14:tracePt t="24165" x="3179763" y="5556250"/>
          <p14:tracePt t="24172" x="3216275" y="5556250"/>
          <p14:tracePt t="24182" x="3292475" y="5556250"/>
          <p14:tracePt t="24189" x="3341688" y="5556250"/>
          <p14:tracePt t="24197" x="3392488" y="5556250"/>
          <p14:tracePt t="24204" x="3441700" y="5568950"/>
          <p14:tracePt t="24213" x="3530600" y="5581650"/>
          <p14:tracePt t="24222" x="3605213" y="5581650"/>
          <p14:tracePt t="24229" x="3654425" y="5581650"/>
          <p14:tracePt t="24239" x="3717925" y="5581650"/>
          <p14:tracePt t="24245" x="3756025" y="5581650"/>
          <p14:tracePt t="24255" x="3779838" y="5581650"/>
          <p14:tracePt t="24261" x="3805238" y="5581650"/>
          <p14:tracePt t="24270" x="3830638" y="5581650"/>
          <p14:tracePt t="24277" x="3843338" y="5581650"/>
          <p14:tracePt t="24285" x="3856038" y="5581650"/>
          <p14:tracePt t="24293" x="3879850" y="5581650"/>
          <p14:tracePt t="24301" x="3905250" y="5581650"/>
          <p14:tracePt t="24318" x="3943350" y="5581650"/>
          <p14:tracePt t="24325" x="3968750" y="5581650"/>
          <p14:tracePt t="24334" x="4005263" y="5581650"/>
          <p14:tracePt t="24341" x="4056063" y="5581650"/>
          <p14:tracePt t="24351" x="4130675" y="5581650"/>
          <p14:tracePt t="24357" x="4205288" y="5581650"/>
          <p14:tracePt t="24368" x="4281488" y="5581650"/>
          <p14:tracePt t="24374" x="4381500" y="5581650"/>
          <p14:tracePt t="24384" x="4481513" y="5581650"/>
          <p14:tracePt t="24391" x="4568825" y="5581650"/>
          <p14:tracePt t="24397" x="4668838" y="5581650"/>
          <p14:tracePt t="24407" x="4743450" y="5581650"/>
          <p14:tracePt t="24414" x="4843463" y="5581650"/>
          <p14:tracePt t="24423" x="4932363" y="5581650"/>
          <p14:tracePt t="24430" x="5019675" y="5581650"/>
          <p14:tracePt t="24440" x="5081588" y="5581650"/>
          <p14:tracePt t="24445" x="5157788" y="5581650"/>
          <p14:tracePt t="24455" x="5219700" y="5581650"/>
          <p14:tracePt t="24460" x="5294313" y="5568950"/>
          <p14:tracePt t="24469" x="5332413" y="5556250"/>
          <p14:tracePt t="24476" x="5370513" y="5543550"/>
          <p14:tracePt t="24486" x="5394325" y="5543550"/>
          <p14:tracePt t="24492" x="5419725" y="5543550"/>
          <p14:tracePt t="24501" x="5445125" y="5543550"/>
          <p14:tracePt t="24509" x="5470525" y="5530850"/>
          <p14:tracePt t="24518" x="5483225" y="5530850"/>
          <p14:tracePt t="24542" x="5495925" y="5518150"/>
          <p14:tracePt t="24551" x="5507038" y="5518150"/>
          <p14:tracePt t="24558" x="5519738" y="5518150"/>
          <p14:tracePt t="24568" x="5532438" y="5518150"/>
          <p14:tracePt t="24573" x="5557838" y="5518150"/>
          <p14:tracePt t="24581" x="5583238" y="5518150"/>
          <p14:tracePt t="24589" x="5619750" y="5518150"/>
          <p14:tracePt t="24597" x="5670550" y="5518150"/>
          <p14:tracePt t="24605" x="5732463" y="5518150"/>
          <p14:tracePt t="24613" x="5808663" y="5518150"/>
          <p14:tracePt t="24620" x="5895975" y="5530850"/>
          <p14:tracePt t="24629" x="5957888" y="5543550"/>
          <p14:tracePt t="24638" x="6021388" y="5556250"/>
          <p14:tracePt t="24645" x="6070600" y="5568950"/>
          <p14:tracePt t="24656" x="6108700" y="5568950"/>
          <p14:tracePt t="24661" x="6146800" y="5568950"/>
          <p14:tracePt t="24670" x="6170613" y="5568950"/>
          <p14:tracePt t="24677" x="6196013" y="5581650"/>
          <p14:tracePt t="24685" x="6221413" y="5581650"/>
          <p14:tracePt t="24805" x="6246813" y="5594350"/>
          <p14:tracePt t="24829" x="6270625" y="5607050"/>
          <p14:tracePt t="24854" x="6283325" y="5607050"/>
          <p14:tracePt t="24860" x="6283325" y="5619750"/>
          <p14:tracePt t="24887" x="6296025" y="5619750"/>
          <p14:tracePt t="25182" x="6296025" y="5643563"/>
          <p14:tracePt t="25205" x="6283325" y="5643563"/>
          <p14:tracePt t="25213" x="6270625" y="5643563"/>
          <p14:tracePt t="25239" x="6270625" y="5630863"/>
          <p14:tracePt t="25261" x="6270625" y="5619750"/>
          <p14:tracePt t="25526" x="6270625" y="5594350"/>
          <p14:tracePt t="26461" x="6270625" y="5581650"/>
          <p14:tracePt t="28085" x="6283325" y="5594350"/>
          <p14:tracePt t="28093" x="6308725" y="5607050"/>
          <p14:tracePt t="28101" x="6359525" y="5643563"/>
          <p14:tracePt t="28109" x="6459538" y="5668963"/>
          <p14:tracePt t="28117" x="6546850" y="5694363"/>
          <p14:tracePt t="28125" x="6659563" y="5719763"/>
          <p14:tracePt t="28134" x="6772275" y="5756275"/>
          <p14:tracePt t="28141" x="6884988" y="5794375"/>
          <p14:tracePt t="28150" x="6972300" y="5819775"/>
          <p14:tracePt t="28157" x="7072313" y="5819775"/>
          <p14:tracePt t="28166" x="7159625" y="5832475"/>
          <p14:tracePt t="28175" x="7235825" y="5856288"/>
          <p14:tracePt t="28182" x="7285038" y="5868988"/>
          <p14:tracePt t="28188" x="7372350" y="5894388"/>
          <p14:tracePt t="28197" x="7459663" y="5894388"/>
          <p14:tracePt t="28204" x="7535863" y="5907088"/>
          <p14:tracePt t="28212" x="7623175" y="5919788"/>
          <p14:tracePt t="28221" x="7710488" y="5932488"/>
          <p14:tracePt t="28229" x="7785100" y="5932488"/>
          <p14:tracePt t="28236" x="7835900" y="5932488"/>
          <p14:tracePt t="28245" x="7861300" y="5932488"/>
          <p14:tracePt t="28254" x="7886700" y="5932488"/>
          <p14:tracePt t="28260" x="7897813" y="5932488"/>
          <p14:tracePt t="28277" x="7923213" y="5932488"/>
          <p14:tracePt t="28293" x="7935913" y="5932488"/>
          <p14:tracePt t="28301" x="7948613" y="5932488"/>
          <p14:tracePt t="28308" x="7974013" y="5907088"/>
          <p14:tracePt t="28316" x="8010525" y="5907088"/>
          <p14:tracePt t="28325" x="8048625" y="5894388"/>
          <p14:tracePt t="28333" x="8123238" y="5881688"/>
          <p14:tracePt t="28341" x="8186738" y="5881688"/>
          <p14:tracePt t="28349" x="8274050" y="5881688"/>
          <p14:tracePt t="28357" x="8374063" y="5881688"/>
          <p14:tracePt t="28367" x="8461375" y="5856288"/>
          <p14:tracePt t="28373" x="8524875" y="5843588"/>
          <p14:tracePt t="28384" x="8586788" y="5843588"/>
          <p14:tracePt t="28390" x="8624888" y="5843588"/>
          <p14:tracePt t="28397" x="8650288" y="5832475"/>
          <p14:tracePt t="28407" x="8674100" y="5832475"/>
          <p14:tracePt t="28413" x="8699500" y="5819775"/>
          <p14:tracePt t="28423" x="8724900" y="5819775"/>
          <p14:tracePt t="28430" x="8737600" y="5807075"/>
          <p14:tracePt t="28646" x="8750300" y="5807075"/>
          <p14:tracePt t="29189" x="8763000" y="5794375"/>
          <p14:tracePt t="29197" x="8763000" y="5781675"/>
          <p14:tracePt t="29207" x="8763000" y="5768975"/>
          <p14:tracePt t="29214" x="8763000" y="5756275"/>
          <p14:tracePt t="29224" x="8763000" y="5732463"/>
          <p14:tracePt t="29230" x="8774113" y="5707063"/>
          <p14:tracePt t="29239" x="8774113" y="5694363"/>
          <p14:tracePt t="29245" x="8774113" y="5681663"/>
          <p14:tracePt t="29255" x="8774113" y="5656263"/>
          <p14:tracePt t="29469" x="8786813" y="5656263"/>
          <p14:tracePt t="29541" x="8786813" y="5643563"/>
          <p14:tracePt t="29926" x="8799513" y="5619750"/>
          <p14:tracePt t="32413" x="8799513" y="5594350"/>
          <p14:tracePt t="32429" x="8786813" y="5594350"/>
          <p14:tracePt t="32445" x="8774113" y="5594350"/>
          <p14:tracePt t="32461" x="8750300" y="5594350"/>
          <p14:tracePt t="32471" x="8712200" y="5607050"/>
          <p14:tracePt t="32477" x="8674100" y="5619750"/>
          <p14:tracePt t="32486" x="8599488" y="5630863"/>
          <p14:tracePt t="32493" x="8435975" y="5668963"/>
          <p14:tracePt t="32501" x="8299450" y="5719763"/>
          <p14:tracePt t="32509" x="8161338" y="5781675"/>
          <p14:tracePt t="32517" x="7999413" y="5868988"/>
          <p14:tracePt t="32525" x="7861300" y="5956300"/>
          <p14:tracePt t="32534" x="7723188" y="6019800"/>
          <p14:tracePt t="32541" x="7610475" y="6094413"/>
          <p14:tracePt t="32551" x="7523163" y="6169025"/>
          <p14:tracePt t="32558" x="7410450" y="6245225"/>
          <p14:tracePt t="32566" x="7335838" y="6307138"/>
          <p14:tracePt t="32575" x="7259638" y="6332538"/>
          <p14:tracePt t="32584" x="7197725" y="6370638"/>
          <p14:tracePt t="32590" x="7134225" y="6407150"/>
          <p14:tracePt t="32596" x="7072313" y="6432550"/>
          <p14:tracePt t="32604" x="7010400" y="6457950"/>
          <p14:tracePt t="32613" x="6959600" y="6470650"/>
          <p14:tracePt t="32620" x="6872288" y="6494463"/>
          <p14:tracePt t="32628" x="6784975" y="6519863"/>
          <p14:tracePt t="32637" x="6684963" y="6557963"/>
          <p14:tracePt t="32645" x="6596063" y="6583363"/>
          <p14:tracePt t="32656" x="6459538" y="6619875"/>
          <p14:tracePt t="32661" x="6334125" y="6632575"/>
          <p14:tracePt t="32672" x="6183313" y="6645275"/>
          <p14:tracePt t="32677" x="6008688" y="6645275"/>
          <p14:tracePt t="32687" x="5821363" y="6645275"/>
          <p14:tracePt t="32693" x="5645150" y="6645275"/>
          <p14:tracePt t="32701" x="5445125" y="6607175"/>
          <p14:tracePt t="32708" x="5281613" y="6583363"/>
          <p14:tracePt t="32717" x="5145088" y="6532563"/>
          <p14:tracePt t="32725" x="4994275" y="6494463"/>
          <p14:tracePt t="32732" x="4881563" y="6470650"/>
          <p14:tracePt t="32741" x="4781550" y="6457950"/>
          <p14:tracePt t="32749" x="4694238" y="6432550"/>
          <p14:tracePt t="32757" x="4606925" y="6407150"/>
          <p14:tracePt t="32767" x="4530725" y="6381750"/>
          <p14:tracePt t="32774" x="4468813" y="6357938"/>
          <p14:tracePt t="32784" x="4356100" y="6345238"/>
          <p14:tracePt t="32790" x="4256088" y="6307138"/>
          <p14:tracePt t="32798" x="4143375" y="6281738"/>
          <p14:tracePt t="32806" x="3968750" y="6245225"/>
          <p14:tracePt t="32813" x="3843338" y="6207125"/>
          <p14:tracePt t="32823" x="3717925" y="6169025"/>
          <p14:tracePt t="32829" x="3592513" y="6145213"/>
          <p14:tracePt t="32840" x="3492500" y="6119813"/>
          <p14:tracePt t="32845" x="3392488" y="6107113"/>
          <p14:tracePt t="32854" x="3292475" y="6081713"/>
          <p14:tracePt t="32860" x="3241675" y="6081713"/>
          <p14:tracePt t="32870" x="3192463" y="6081713"/>
          <p14:tracePt t="32876" x="3167063" y="6081713"/>
          <p14:tracePt t="32886" x="3154363" y="6081713"/>
          <p14:tracePt t="32892" x="3141663" y="6081713"/>
          <p14:tracePt t="32974" x="3128963" y="6081713"/>
          <p14:tracePt t="53301" x="3116263" y="6081713"/>
          <p14:tracePt t="53334" x="3116263" y="6107113"/>
          <p14:tracePt t="53348" x="3116263" y="6119813"/>
          <p14:tracePt t="53373" x="3116263" y="6132513"/>
          <p14:tracePt t="53389" x="3116263" y="6157913"/>
          <p14:tracePt t="53429" x="3141663" y="6157913"/>
          <p14:tracePt t="53437" x="3179763" y="6181725"/>
          <p14:tracePt t="53446" x="3254375" y="6181725"/>
          <p14:tracePt t="53455" x="3354388" y="6194425"/>
          <p14:tracePt t="53461" x="3505200" y="6207125"/>
          <p14:tracePt t="53471" x="3679825" y="6207125"/>
          <p14:tracePt t="53477" x="3917950" y="6207125"/>
          <p14:tracePt t="53487" x="4156075" y="6207125"/>
          <p14:tracePt t="53493" x="4430713" y="6207125"/>
          <p14:tracePt t="53503" x="4606925" y="6207125"/>
          <p14:tracePt t="53509" x="4806950" y="6207125"/>
          <p14:tracePt t="53517" x="4981575" y="6207125"/>
          <p14:tracePt t="53525" x="5132388" y="6207125"/>
          <p14:tracePt t="53532" x="5245100" y="6207125"/>
          <p14:tracePt t="53541" x="5345113" y="6207125"/>
          <p14:tracePt t="53548" x="5394325" y="6207125"/>
          <p14:tracePt t="53556" x="5432425" y="6207125"/>
          <p14:tracePt t="53564" x="5457825" y="6207125"/>
          <p14:tracePt t="53573" x="5470525" y="6207125"/>
          <p14:tracePt t="53676" x="5495925" y="6207125"/>
          <p14:tracePt t="53789" x="5495925" y="6194425"/>
          <p14:tracePt t="53798" x="5495925" y="6181725"/>
          <p14:tracePt t="53806" x="5495925" y="6169025"/>
          <p14:tracePt t="66221" x="5507038" y="6157913"/>
          <p14:tracePt t="66237" x="5407025" y="6132513"/>
          <p14:tracePt t="66244" x="5270500" y="6107113"/>
          <p14:tracePt t="66252" x="5119688" y="6069013"/>
          <p14:tracePt t="66260" x="4981575" y="6032500"/>
          <p14:tracePt t="66268" x="4881563" y="5981700"/>
          <p14:tracePt t="66276" x="4794250" y="5956300"/>
          <p14:tracePt t="66286" x="4756150" y="5956300"/>
          <p14:tracePt t="66421" x="4743450" y="5956300"/>
          <p14:tracePt t="66431" x="4732338" y="5956300"/>
          <p14:tracePt t="66439" x="4732338" y="5945188"/>
          <p14:tracePt t="66446" x="4732338" y="5932488"/>
          <p14:tracePt t="66454" x="4756150" y="5919788"/>
          <p14:tracePt t="66462" x="4832350" y="5919788"/>
          <p14:tracePt t="66470" x="5045075" y="5945188"/>
          <p14:tracePt t="66477" x="5507038" y="6056313"/>
          <p14:tracePt t="66487" x="6208713" y="6181725"/>
          <p14:tracePt t="66494" x="7010400" y="6281738"/>
          <p14:tracePt t="66502" x="7761288" y="6357938"/>
          <p14:tracePt t="66509" x="8512175" y="6407150"/>
          <p14:tracePt t="66518" x="9237663" y="645795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FFB1E9-7205-4F3A-9284-692F6425AC2F}"/>
              </a:ext>
            </a:extLst>
          </p:cNvPr>
          <p:cNvSpPr txBox="1"/>
          <p:nvPr/>
        </p:nvSpPr>
        <p:spPr>
          <a:xfrm>
            <a:off x="1181686" y="1305726"/>
            <a:ext cx="10438227" cy="2554545"/>
          </a:xfrm>
          <a:prstGeom prst="rect">
            <a:avLst/>
          </a:prstGeom>
          <a:noFill/>
        </p:spPr>
        <p:txBody>
          <a:bodyPr wrap="square" rtlCol="0">
            <a:spAutoFit/>
          </a:bodyPr>
          <a:lstStyle/>
          <a:p>
            <a:r>
              <a:rPr lang="en-US" sz="4000" b="1" i="0" u="none" strike="noStrike" baseline="0" dirty="0">
                <a:solidFill>
                  <a:srgbClr val="000000"/>
                </a:solidFill>
                <a:latin typeface="Times New Roman" panose="02020603050405020304" pitchFamily="18" charset="0"/>
              </a:rPr>
              <a:t>Concluding sentence: </a:t>
            </a:r>
            <a:r>
              <a:rPr lang="en-US" sz="4000" b="0" i="0" u="none" strike="noStrike" baseline="0" dirty="0">
                <a:solidFill>
                  <a:srgbClr val="000000"/>
                </a:solidFill>
                <a:latin typeface="Times New Roman" panose="02020603050405020304" pitchFamily="18" charset="0"/>
              </a:rPr>
              <a:t>Topic sentence and Supporting sentences </a:t>
            </a:r>
            <a:r>
              <a:rPr lang="en-US" sz="4000" b="0" i="0" u="none" strike="noStrike" baseline="0" dirty="0" err="1">
                <a:solidFill>
                  <a:srgbClr val="000000"/>
                </a:solidFill>
                <a:latin typeface="SutonnyMJ" pitchFamily="2" charset="0"/>
              </a:rPr>
              <a:t>wb‡q</a:t>
            </a:r>
            <a:r>
              <a:rPr lang="en-US" sz="4000" b="0" i="0" u="none" strike="noStrike" baseline="0" dirty="0">
                <a:solidFill>
                  <a:srgbClr val="000000"/>
                </a:solidFill>
                <a:latin typeface="SutonnyMJ" pitchFamily="2" charset="0"/>
              </a:rPr>
              <a:t> hv †</a:t>
            </a:r>
            <a:r>
              <a:rPr lang="en-US" sz="4000" b="0" i="0" u="none" strike="noStrike" baseline="0" dirty="0" err="1">
                <a:solidFill>
                  <a:srgbClr val="000000"/>
                </a:solidFill>
                <a:latin typeface="SutonnyMJ" pitchFamily="2" charset="0"/>
              </a:rPr>
              <a:t>jLv</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n‡q‡Q</a:t>
            </a:r>
            <a:r>
              <a:rPr lang="en-US" sz="4000" b="0" i="0" u="none" strike="noStrike" baseline="0" dirty="0">
                <a:solidFill>
                  <a:srgbClr val="000000"/>
                </a:solidFill>
                <a:latin typeface="SutonnyMJ" pitchFamily="2" charset="0"/>
              </a:rPr>
              <a:t> </a:t>
            </a:r>
            <a:r>
              <a:rPr lang="en-US" sz="4000" b="0" i="0" u="none" strike="noStrike" baseline="0" dirty="0" err="1">
                <a:solidFill>
                  <a:srgbClr val="000000"/>
                </a:solidFill>
                <a:latin typeface="SutonnyMJ" pitchFamily="2" charset="0"/>
              </a:rPr>
              <a:t>Zvi</a:t>
            </a:r>
            <a:r>
              <a:rPr lang="en-US" sz="4000" b="0" i="0" u="none" strike="noStrike" baseline="0" dirty="0">
                <a:solidFill>
                  <a:srgbClr val="000000"/>
                </a:solidFill>
                <a:latin typeface="SutonnyMJ" pitchFamily="2" charset="0"/>
              </a:rPr>
              <a:t> </a:t>
            </a:r>
            <a:r>
              <a:rPr lang="en-US" sz="4000" b="0" i="0" u="none" strike="noStrike" baseline="0" dirty="0">
                <a:solidFill>
                  <a:srgbClr val="000000"/>
                </a:solidFill>
                <a:latin typeface="Times New Roman" panose="02020603050405020304" pitchFamily="18" charset="0"/>
              </a:rPr>
              <a:t>Summary </a:t>
            </a:r>
            <a:r>
              <a:rPr lang="en-US" sz="4000" b="0" i="0" u="none" strike="noStrike" baseline="0" dirty="0" err="1">
                <a:solidFill>
                  <a:srgbClr val="000000"/>
                </a:solidFill>
                <a:latin typeface="SutonnyMJ" pitchFamily="2" charset="0"/>
              </a:rPr>
              <a:t>n‡jv</a:t>
            </a:r>
            <a:r>
              <a:rPr lang="en-US" sz="4000" b="0" i="0" u="none" strike="noStrike" baseline="0" dirty="0">
                <a:solidFill>
                  <a:srgbClr val="000000"/>
                </a:solidFill>
                <a:latin typeface="SutonnyMJ" pitchFamily="2" charset="0"/>
              </a:rPr>
              <a:t> </a:t>
            </a:r>
            <a:r>
              <a:rPr lang="en-US" sz="4000" b="0" i="0" u="none" strike="noStrike" baseline="0" dirty="0">
                <a:solidFill>
                  <a:srgbClr val="000000"/>
                </a:solidFill>
                <a:latin typeface="Times New Roman" panose="02020603050405020304" pitchFamily="18" charset="0"/>
              </a:rPr>
              <a:t>Concluding sentence i.e. Moral lesson. </a:t>
            </a:r>
            <a:endParaRPr lang="en-US" sz="4000" dirty="0"/>
          </a:p>
        </p:txBody>
      </p:sp>
      <p:sp>
        <p:nvSpPr>
          <p:cNvPr id="3" name="TextBox 2">
            <a:extLst>
              <a:ext uri="{FF2B5EF4-FFF2-40B4-BE49-F238E27FC236}">
                <a16:creationId xmlns:a16="http://schemas.microsoft.com/office/drawing/2014/main" id="{1AA77CBC-42B9-4DB9-A3E2-9616F87A1464}"/>
              </a:ext>
            </a:extLst>
          </p:cNvPr>
          <p:cNvSpPr txBox="1"/>
          <p:nvPr/>
        </p:nvSpPr>
        <p:spPr>
          <a:xfrm>
            <a:off x="3465341" y="295422"/>
            <a:ext cx="5261317" cy="707886"/>
          </a:xfrm>
          <a:prstGeom prst="rect">
            <a:avLst/>
          </a:prstGeom>
          <a:noFill/>
        </p:spPr>
        <p:txBody>
          <a:bodyPr wrap="square" rtlCol="0">
            <a:spAutoFit/>
          </a:bodyPr>
          <a:lstStyle/>
          <a:p>
            <a:r>
              <a:rPr lang="en-US" sz="4000" dirty="0">
                <a:highlight>
                  <a:srgbClr val="FFFF00"/>
                </a:highlight>
              </a:rPr>
              <a:t>3. Concluding Sentence</a:t>
            </a:r>
          </a:p>
        </p:txBody>
      </p:sp>
    </p:spTree>
    <p:extLst>
      <p:ext uri="{BB962C8B-B14F-4D97-AF65-F5344CB8AC3E}">
        <p14:creationId xmlns:p14="http://schemas.microsoft.com/office/powerpoint/2010/main" val="3544587599"/>
      </p:ext>
    </p:extLst>
  </p:cSld>
  <p:clrMapOvr>
    <a:masterClrMapping/>
  </p:clrMapOvr>
  <mc:AlternateContent xmlns:mc="http://schemas.openxmlformats.org/markup-compatibility/2006" xmlns:p14="http://schemas.microsoft.com/office/powerpoint/2010/main">
    <mc:Choice Requires="p14">
      <p:transition spd="slow" p14:dur="2000" advTm="36581"/>
    </mc:Choice>
    <mc:Fallback xmlns="">
      <p:transition spd="slow" advTm="36581"/>
    </mc:Fallback>
  </mc:AlternateContent>
  <p:extLst>
    <p:ext uri="{3A86A75C-4F4B-4683-9AE1-C65F6400EC91}">
      <p14:laserTraceLst xmlns:p14="http://schemas.microsoft.com/office/powerpoint/2010/main">
        <p14:tracePtLst>
          <p14:tracePt t="273" x="11979275" y="4530725"/>
          <p14:tracePt t="280" x="11679238" y="4618038"/>
          <p14:tracePt t="288" x="11353800" y="4730750"/>
          <p14:tracePt t="297" x="10939463" y="4856163"/>
          <p14:tracePt t="304" x="10552113" y="4943475"/>
          <p14:tracePt t="314" x="10039350" y="5081588"/>
          <p14:tracePt t="320" x="9537700" y="5168900"/>
          <p14:tracePt t="330" x="8986838" y="5243513"/>
          <p14:tracePt t="336" x="8486775" y="5330825"/>
          <p14:tracePt t="346" x="8023225" y="5394325"/>
          <p14:tracePt t="354" x="7635875" y="5456238"/>
          <p14:tracePt t="360" x="7323138" y="5481638"/>
          <p14:tracePt t="371" x="7123113" y="5507038"/>
          <p14:tracePt t="376" x="6972300" y="5530850"/>
          <p14:tracePt t="387" x="6859588" y="5568950"/>
          <p14:tracePt t="392" x="6797675" y="5568950"/>
          <p14:tracePt t="403" x="6759575" y="5568950"/>
          <p14:tracePt t="417" x="6759575" y="5594350"/>
          <p14:tracePt t="440" x="6746875" y="5594350"/>
          <p14:tracePt t="448" x="6721475" y="5594350"/>
          <p14:tracePt t="456" x="6696075" y="5594350"/>
          <p14:tracePt t="463" x="6634163" y="5581650"/>
          <p14:tracePt t="472" x="6584950" y="5581650"/>
          <p14:tracePt t="480" x="6521450" y="5568950"/>
          <p14:tracePt t="488" x="6483350" y="5543550"/>
          <p14:tracePt t="495" x="6459538" y="5543550"/>
          <p14:tracePt t="503" x="6446838" y="5543550"/>
          <p14:tracePt t="1136" x="6446838" y="5530850"/>
          <p14:tracePt t="1145" x="6421438" y="5530850"/>
          <p14:tracePt t="1154" x="6370638" y="5507038"/>
          <p14:tracePt t="1161" x="6170613" y="5418138"/>
          <p14:tracePt t="1171" x="5908675" y="5268913"/>
          <p14:tracePt t="1175" x="5507038" y="5081588"/>
          <p14:tracePt t="1183" x="5057775" y="4843463"/>
          <p14:tracePt t="1192" x="4530725" y="4656138"/>
          <p14:tracePt t="1200" x="4056063" y="4492625"/>
          <p14:tracePt t="1208" x="3643313" y="4367213"/>
          <p14:tracePt t="1217" x="3267075" y="4267200"/>
          <p14:tracePt t="1224" x="2967038" y="4167188"/>
          <p14:tracePt t="1232" x="2754313" y="4105275"/>
          <p14:tracePt t="1240" x="2590800" y="4017963"/>
          <p14:tracePt t="1249" x="2465388" y="3929063"/>
          <p14:tracePt t="1255" x="2378075" y="3841750"/>
          <p14:tracePt t="1265" x="2290763" y="3767138"/>
          <p14:tracePt t="1271" x="2252663" y="3692525"/>
          <p14:tracePt t="1280" x="2203450" y="3616325"/>
          <p14:tracePt t="1287" x="2152650" y="3541713"/>
          <p14:tracePt t="1295" x="2116138" y="3441700"/>
          <p14:tracePt t="1303" x="2090738" y="3328988"/>
          <p14:tracePt t="1312" x="2078038" y="3228975"/>
          <p14:tracePt t="1319" x="2065338" y="3141663"/>
          <p14:tracePt t="1328" x="2065338" y="3054350"/>
          <p14:tracePt t="1335" x="2116138" y="2978150"/>
          <p14:tracePt t="1345" x="2203450" y="2865438"/>
          <p14:tracePt t="1352" x="2316163" y="2752725"/>
          <p14:tracePt t="1361" x="2452688" y="2627313"/>
          <p14:tracePt t="1370" x="2641600" y="2478088"/>
          <p14:tracePt t="1377" x="2816225" y="2352675"/>
          <p14:tracePt t="1387" x="3016250" y="2214563"/>
          <p14:tracePt t="1392" x="3205163" y="2065338"/>
          <p14:tracePt t="1402" x="3354388" y="1939925"/>
          <p14:tracePt t="1409" x="3479800" y="1827213"/>
          <p14:tracePt t="1420" x="3567113" y="1739900"/>
          <p14:tracePt t="1426" x="3679825" y="1639888"/>
          <p14:tracePt t="1434" x="3779838" y="1563688"/>
          <p14:tracePt t="1441" x="3830638" y="1514475"/>
          <p14:tracePt t="1449" x="3867150" y="1476375"/>
          <p14:tracePt t="1455" x="3879850" y="1450975"/>
          <p14:tracePt t="1471" x="3892550" y="1450975"/>
          <p14:tracePt t="1487" x="3892550" y="1427163"/>
          <p14:tracePt t="1536" x="3905250" y="1427163"/>
          <p14:tracePt t="1546" x="3917950" y="1427163"/>
          <p14:tracePt t="1553" x="3930650" y="1427163"/>
          <p14:tracePt t="1560" x="3943350" y="1427163"/>
          <p14:tracePt t="1570" x="3968750" y="1427163"/>
          <p14:tracePt t="1577" x="4017963" y="1427163"/>
          <p14:tracePt t="1586" x="4030663" y="1427163"/>
          <p14:tracePt t="1591" x="4030663" y="1439863"/>
          <p14:tracePt t="1600" x="4056063" y="1463675"/>
          <p14:tracePt t="1607" x="4081463" y="1476375"/>
          <p14:tracePt t="1616" x="4117975" y="1501775"/>
          <p14:tracePt t="1623" x="4143375" y="1527175"/>
          <p14:tracePt t="1639" x="4192588" y="1552575"/>
          <p14:tracePt t="1650" x="4268788" y="1589088"/>
          <p14:tracePt t="1655" x="4356100" y="1627188"/>
          <p14:tracePt t="1664" x="4468813" y="1676400"/>
          <p14:tracePt t="1671" x="4606925" y="1714500"/>
          <p14:tracePt t="1680" x="4806950" y="1739900"/>
          <p14:tracePt t="1687" x="5045075" y="1789113"/>
          <p14:tracePt t="1695" x="5219700" y="1852613"/>
          <p14:tracePt t="1704" x="5407025" y="1876425"/>
          <p14:tracePt t="1712" x="5632450" y="1914525"/>
          <p14:tracePt t="1720" x="5808663" y="1939925"/>
          <p14:tracePt t="1729" x="5957888" y="1952625"/>
          <p14:tracePt t="1736" x="6108700" y="1952625"/>
          <p14:tracePt t="1746" x="6221413" y="1952625"/>
          <p14:tracePt t="1751" x="6321425" y="1952625"/>
          <p14:tracePt t="1760" x="6396038" y="1952625"/>
          <p14:tracePt t="1767" x="6421438" y="1952625"/>
          <p14:tracePt t="1776" x="6459538" y="1952625"/>
          <p14:tracePt t="1784" x="6508750" y="1952625"/>
          <p14:tracePt t="1791" x="6546850" y="1952625"/>
          <p14:tracePt t="1801" x="6608763" y="1914525"/>
          <p14:tracePt t="1808" x="6646863" y="1889125"/>
          <p14:tracePt t="1817" x="6684963" y="1876425"/>
          <p14:tracePt t="1823" x="6708775" y="1865313"/>
          <p14:tracePt t="1833" x="6734175" y="1839913"/>
          <p14:tracePt t="1850" x="6746875" y="1827213"/>
          <p14:tracePt t="1856" x="6746875" y="1801813"/>
          <p14:tracePt t="1920" x="6746875" y="1776413"/>
          <p14:tracePt t="1929" x="6746875" y="1752600"/>
          <p14:tracePt t="1938" x="6759575" y="1714500"/>
          <p14:tracePt t="1945" x="6808788" y="1639888"/>
          <p14:tracePt t="1953" x="6859588" y="1552575"/>
          <p14:tracePt t="1960" x="6946900" y="1476375"/>
          <p14:tracePt t="1971" x="6997700" y="1414463"/>
          <p14:tracePt t="1977" x="7034213" y="1363663"/>
          <p14:tracePt t="1986" x="7059613" y="1327150"/>
          <p14:tracePt t="1995" x="7085013" y="1301750"/>
          <p14:tracePt t="2001" x="7097713" y="1301750"/>
          <p14:tracePt t="2007" x="7097713" y="1289050"/>
          <p14:tracePt t="2368" x="7085013" y="1289050"/>
          <p14:tracePt t="2376" x="7046913" y="1301750"/>
          <p14:tracePt t="2386" x="6972300" y="1350963"/>
          <p14:tracePt t="2393" x="6872288" y="1439863"/>
          <p14:tracePt t="2402" x="6784975" y="1489075"/>
          <p14:tracePt t="2411" x="6659563" y="1539875"/>
          <p14:tracePt t="2419" x="6572250" y="1601788"/>
          <p14:tracePt t="2425" x="6459538" y="1663700"/>
          <p14:tracePt t="2435" x="6359525" y="1714500"/>
          <p14:tracePt t="2440" x="6270625" y="1765300"/>
          <p14:tracePt t="2449" x="6146800" y="1814513"/>
          <p14:tracePt t="2456" x="6045200" y="1865313"/>
          <p14:tracePt t="2463" x="5945188" y="1901825"/>
          <p14:tracePt t="2472" x="5845175" y="1939925"/>
          <p14:tracePt t="2480" x="5745163" y="1978025"/>
          <p14:tracePt t="2488" x="5607050" y="2001838"/>
          <p14:tracePt t="2495" x="5457825" y="2027238"/>
          <p14:tracePt t="2503" x="5319713" y="2027238"/>
          <p14:tracePt t="2512" x="5170488" y="2027238"/>
          <p14:tracePt t="2519" x="5057775" y="2027238"/>
          <p14:tracePt t="2529" x="4906963" y="2027238"/>
          <p14:tracePt t="2535" x="4732338" y="2014538"/>
          <p14:tracePt t="2545" x="4568825" y="2001838"/>
          <p14:tracePt t="2551" x="4418013" y="1978025"/>
          <p14:tracePt t="2561" x="4256088" y="1952625"/>
          <p14:tracePt t="2570" x="4117975" y="1901825"/>
          <p14:tracePt t="2577" x="3979863" y="1865313"/>
          <p14:tracePt t="2587" x="3830638" y="1852613"/>
          <p14:tracePt t="2592" x="3679825" y="1852613"/>
          <p14:tracePt t="2602" x="3541713" y="1839913"/>
          <p14:tracePt t="2609" x="3405188" y="1827213"/>
          <p14:tracePt t="2617" x="3292475" y="1827213"/>
          <p14:tracePt t="2624" x="3192463" y="1827213"/>
          <p14:tracePt t="2632" x="3092450" y="1827213"/>
          <p14:tracePt t="2640" x="3028950" y="1827213"/>
          <p14:tracePt t="2649" x="2954338" y="1827213"/>
          <p14:tracePt t="2656" x="2916238" y="1827213"/>
          <p14:tracePt t="2664" x="2903538" y="1827213"/>
          <p14:tracePt t="2672" x="2879725" y="1827213"/>
          <p14:tracePt t="2688" x="2867025" y="1839913"/>
          <p14:tracePt t="2712" x="2854325" y="1852613"/>
          <p14:tracePt t="2720" x="2841625" y="1865313"/>
          <p14:tracePt t="2753" x="2841625" y="1876425"/>
          <p14:tracePt t="2808" x="2841625" y="1889125"/>
          <p14:tracePt t="2816" x="2828925" y="1901825"/>
          <p14:tracePt t="2824" x="2816225" y="1914525"/>
          <p14:tracePt t="2834" x="2816225" y="1939925"/>
          <p14:tracePt t="2840" x="2790825" y="1939925"/>
          <p14:tracePt t="2851" x="2790825" y="1952625"/>
          <p14:tracePt t="2856" x="2790825" y="1965325"/>
          <p14:tracePt t="2865" x="2790825" y="1978025"/>
          <p14:tracePt t="2880" x="2790825" y="2001838"/>
          <p14:tracePt t="2968" x="2816225" y="2001838"/>
          <p14:tracePt t="2977" x="2879725" y="2001838"/>
          <p14:tracePt t="2986" x="3003550" y="2027238"/>
          <p14:tracePt t="2993" x="3179763" y="2027238"/>
          <p14:tracePt t="3002" x="3405188" y="2027238"/>
          <p14:tracePt t="3008" x="3630613" y="2052638"/>
          <p14:tracePt t="3016" x="3956050" y="2101850"/>
          <p14:tracePt t="3025" x="4294188" y="2165350"/>
          <p14:tracePt t="3034" x="4630738" y="2239963"/>
          <p14:tracePt t="3040" x="4981575" y="2303463"/>
          <p14:tracePt t="3050" x="5281613" y="2365375"/>
          <p14:tracePt t="3055" x="5570538" y="2390775"/>
          <p14:tracePt t="3065" x="5808663" y="2390775"/>
          <p14:tracePt t="3072" x="5983288" y="2390775"/>
          <p14:tracePt t="3080" x="6108700" y="2390775"/>
          <p14:tracePt t="3088" x="6183313" y="2390775"/>
          <p14:tracePt t="3097" x="6221413" y="2390775"/>
          <p14:tracePt t="3104" x="6246813" y="2390775"/>
          <p14:tracePt t="3136" x="6259513" y="2390775"/>
          <p14:tracePt t="3153" x="6270625" y="2390775"/>
          <p14:tracePt t="3160" x="6283325" y="2390775"/>
          <p14:tracePt t="3170" x="6283325" y="2378075"/>
          <p14:tracePt t="3177" x="6321425" y="2378075"/>
          <p14:tracePt t="3185" x="6334125" y="2365375"/>
          <p14:tracePt t="3191" x="6359525" y="2365375"/>
          <p14:tracePt t="3199" x="6383338" y="2365375"/>
          <p14:tracePt t="3207" x="6396038" y="2365375"/>
          <p14:tracePt t="3216" x="6421438" y="2365375"/>
          <p14:tracePt t="3223" x="6446838" y="2352675"/>
          <p14:tracePt t="3232" x="6472238" y="2352675"/>
          <p14:tracePt t="3240" x="6496050" y="2352675"/>
          <p14:tracePt t="3250" x="6521450" y="2352675"/>
          <p14:tracePt t="3256" x="6559550" y="2352675"/>
          <p14:tracePt t="3264" x="6584950" y="2352675"/>
          <p14:tracePt t="3272" x="6634163" y="2352675"/>
          <p14:tracePt t="3280" x="6684963" y="2352675"/>
          <p14:tracePt t="3288" x="6734175" y="2352675"/>
          <p14:tracePt t="3297" x="6759575" y="2339975"/>
          <p14:tracePt t="3304" x="6797675" y="2339975"/>
          <p14:tracePt t="3313" x="6834188" y="2339975"/>
          <p14:tracePt t="3320" x="6872288" y="2339975"/>
          <p14:tracePt t="3330" x="6884988" y="2339975"/>
          <p14:tracePt t="3336" x="6897688" y="2339975"/>
          <p14:tracePt t="3347" x="6910388" y="2339975"/>
          <p14:tracePt t="3352" x="6934200" y="2339975"/>
          <p14:tracePt t="3361" x="6934200" y="2327275"/>
          <p14:tracePt t="3377" x="6946900" y="2314575"/>
          <p14:tracePt t="3385" x="6959600" y="2314575"/>
          <p14:tracePt t="3392" x="6959600" y="2303463"/>
          <p14:tracePt t="3408" x="6972300" y="2303463"/>
          <p14:tracePt t="3418" x="6985000" y="2303463"/>
          <p14:tracePt t="3424" x="6985000" y="2290763"/>
          <p14:tracePt t="3433" x="6997700" y="2290763"/>
          <p14:tracePt t="3440" x="7010400" y="2290763"/>
          <p14:tracePt t="3447" x="7021513" y="2278063"/>
          <p14:tracePt t="3456" x="7034213" y="2265363"/>
          <p14:tracePt t="3465" x="7046913" y="2265363"/>
          <p14:tracePt t="3471" x="7059613" y="2252663"/>
          <p14:tracePt t="3496" x="7085013" y="2239963"/>
          <p14:tracePt t="3503" x="7123113" y="2227263"/>
          <p14:tracePt t="3513" x="7185025" y="2214563"/>
          <p14:tracePt t="3520" x="7259638" y="2201863"/>
          <p14:tracePt t="3530" x="7323138" y="2201863"/>
          <p14:tracePt t="3537" x="7435850" y="2190750"/>
          <p14:tracePt t="3547" x="7535863" y="2190750"/>
          <p14:tracePt t="3554" x="7597775" y="2190750"/>
          <p14:tracePt t="3561" x="7697788" y="2190750"/>
          <p14:tracePt t="3571" x="7797800" y="2190750"/>
          <p14:tracePt t="3575" x="7897813" y="2190750"/>
          <p14:tracePt t="3583" x="7948613" y="2190750"/>
          <p14:tracePt t="3592" x="7999413" y="2190750"/>
          <p14:tracePt t="3600" x="8035925" y="2190750"/>
          <p14:tracePt t="3608" x="8061325" y="2190750"/>
          <p14:tracePt t="3616" x="8074025" y="2190750"/>
          <p14:tracePt t="3624" x="8099425" y="2178050"/>
          <p14:tracePt t="3632" x="8110538" y="2178050"/>
          <p14:tracePt t="3640" x="8135938" y="2178050"/>
          <p14:tracePt t="3656" x="8161338" y="2178050"/>
          <p14:tracePt t="3664" x="8174038" y="2178050"/>
          <p14:tracePt t="3671" x="8199438" y="2165350"/>
          <p14:tracePt t="3680" x="8235950" y="2152650"/>
          <p14:tracePt t="3687" x="8261350" y="2139950"/>
          <p14:tracePt t="3695" x="8286750" y="2139950"/>
          <p14:tracePt t="3704" x="8312150" y="2139950"/>
          <p14:tracePt t="3712" x="8335963" y="2139950"/>
          <p14:tracePt t="3720" x="8348663" y="2127250"/>
          <p14:tracePt t="3729" x="8361363" y="2127250"/>
          <p14:tracePt t="3736" x="8374063" y="2127250"/>
          <p14:tracePt t="3752" x="8386763" y="2127250"/>
          <p14:tracePt t="3763" x="8399463" y="2127250"/>
          <p14:tracePt t="3769" x="8424863" y="2127250"/>
          <p14:tracePt t="3777" x="8461375" y="2127250"/>
          <p14:tracePt t="3785" x="8537575" y="2127250"/>
          <p14:tracePt t="3793" x="8624888" y="2127250"/>
          <p14:tracePt t="3802" x="8724900" y="2127250"/>
          <p14:tracePt t="3808" x="8863013" y="2127250"/>
          <p14:tracePt t="3819" x="9024938" y="2139950"/>
          <p14:tracePt t="3824" x="9175750" y="2190750"/>
          <p14:tracePt t="3833" x="9312275" y="2214563"/>
          <p14:tracePt t="3841" x="9463088" y="2227263"/>
          <p14:tracePt t="3849" x="9588500" y="2265363"/>
          <p14:tracePt t="3855" x="9688513" y="2290763"/>
          <p14:tracePt t="3865" x="9788525" y="2303463"/>
          <p14:tracePt t="3871" x="9852025" y="2314575"/>
          <p14:tracePt t="3881" x="9901238" y="2314575"/>
          <p14:tracePt t="3887" x="9913938" y="2314575"/>
          <p14:tracePt t="3904" x="9926638" y="2327275"/>
          <p14:tracePt t="3968" x="9926638" y="2339975"/>
          <p14:tracePt t="3976" x="9913938" y="2339975"/>
          <p14:tracePt t="3986" x="9901238" y="2365375"/>
          <p14:tracePt t="3993" x="9863138" y="2390775"/>
          <p14:tracePt t="4002" x="9826625" y="2414588"/>
          <p14:tracePt t="4009" x="9788525" y="2427288"/>
          <p14:tracePt t="4016" x="9750425" y="2439988"/>
          <p14:tracePt t="4025" x="9750425" y="2452688"/>
          <p14:tracePt t="4034" x="9726613" y="2452688"/>
          <p14:tracePt t="4041" x="9675813" y="2478088"/>
          <p14:tracePt t="4050" x="9601200" y="2527300"/>
          <p14:tracePt t="4056" x="9501188" y="2578100"/>
          <p14:tracePt t="4064" x="9413875" y="2603500"/>
          <p14:tracePt t="4072" x="9312275" y="2616200"/>
          <p14:tracePt t="4081" x="9212263" y="2652713"/>
          <p14:tracePt t="4088" x="9075738" y="2678113"/>
          <p14:tracePt t="4097" x="8924925" y="2716213"/>
          <p14:tracePt t="4104" x="8786813" y="2740025"/>
          <p14:tracePt t="4114" x="8624888" y="2765425"/>
          <p14:tracePt t="4120" x="8474075" y="2765425"/>
          <p14:tracePt t="4130" x="8299450" y="2778125"/>
          <p14:tracePt t="4136" x="8099425" y="2790825"/>
          <p14:tracePt t="4146" x="7923213" y="2803525"/>
          <p14:tracePt t="4152" x="7748588" y="2803525"/>
          <p14:tracePt t="4163" x="7597775" y="2803525"/>
          <p14:tracePt t="4169" x="7459663" y="2803525"/>
          <p14:tracePt t="4177" x="7348538" y="2803525"/>
          <p14:tracePt t="4185" x="7246938" y="2803525"/>
          <p14:tracePt t="4193" x="7185025" y="2803525"/>
          <p14:tracePt t="4202" x="7146925" y="2816225"/>
          <p14:tracePt t="4208" x="7085013" y="2840038"/>
          <p14:tracePt t="4217" x="7046913" y="2852738"/>
          <p14:tracePt t="4225" x="7010400" y="2865438"/>
          <p14:tracePt t="4233" x="6985000" y="2878138"/>
          <p14:tracePt t="4240" x="6985000" y="2890838"/>
          <p14:tracePt t="4247" x="6959600" y="2903538"/>
          <p14:tracePt t="4257" x="6959600" y="2928938"/>
          <p14:tracePt t="4264" x="6934200" y="2928938"/>
          <p14:tracePt t="4271" x="6934200" y="2941638"/>
          <p14:tracePt t="5105" x="6921500" y="2965450"/>
          <p14:tracePt t="5120" x="6910388" y="2965450"/>
          <p14:tracePt t="5129" x="6897688" y="2965450"/>
          <p14:tracePt t="5139" x="6859588" y="2978150"/>
          <p14:tracePt t="5145" x="6784975" y="2978150"/>
          <p14:tracePt t="5153" x="6721475" y="2990850"/>
          <p14:tracePt t="5160" x="6659563" y="3003550"/>
          <p14:tracePt t="5170" x="6608763" y="3003550"/>
          <p14:tracePt t="5177" x="6521450" y="3016250"/>
          <p14:tracePt t="5186" x="6421438" y="3041650"/>
          <p14:tracePt t="5191" x="6321425" y="3041650"/>
          <p14:tracePt t="5200" x="6183313" y="3041650"/>
          <p14:tracePt t="5207" x="6070600" y="3041650"/>
          <p14:tracePt t="5216" x="5957888" y="3041650"/>
          <p14:tracePt t="5223" x="5821363" y="3041650"/>
          <p14:tracePt t="5233" x="5708650" y="3041650"/>
          <p14:tracePt t="5239" x="5619750" y="3041650"/>
          <p14:tracePt t="5249" x="5519738" y="3028950"/>
          <p14:tracePt t="5255" x="5419725" y="3016250"/>
          <p14:tracePt t="5264" x="5332413" y="2990850"/>
          <p14:tracePt t="5271" x="5257800" y="2978150"/>
          <p14:tracePt t="5279" x="5232400" y="2965450"/>
          <p14:tracePt t="5287" x="5194300" y="2965450"/>
          <p14:tracePt t="5295" x="5145088" y="2952750"/>
          <p14:tracePt t="5303" x="5094288" y="2941638"/>
          <p14:tracePt t="5311" x="5045075" y="2941638"/>
          <p14:tracePt t="5319" x="5019675" y="2941638"/>
          <p14:tracePt t="5330" x="4968875" y="2941638"/>
          <p14:tracePt t="5336" x="4906963" y="2941638"/>
          <p14:tracePt t="5347" x="4819650" y="2941638"/>
          <p14:tracePt t="5352" x="4706938" y="2941638"/>
          <p14:tracePt t="5363" x="4619625" y="2941638"/>
          <p14:tracePt t="5369" x="4518025" y="2941638"/>
          <p14:tracePt t="5377" x="4406900" y="2941638"/>
          <p14:tracePt t="5386" x="4281488" y="2941638"/>
          <p14:tracePt t="5393" x="4168775" y="2941638"/>
          <p14:tracePt t="5402" x="4030663" y="2941638"/>
          <p14:tracePt t="5408" x="3930650" y="2941638"/>
          <p14:tracePt t="5418" x="3805238" y="2941638"/>
          <p14:tracePt t="5425" x="3679825" y="2941638"/>
          <p14:tracePt t="5433" x="3579813" y="2941638"/>
          <p14:tracePt t="5440" x="3467100" y="2941638"/>
          <p14:tracePt t="5448" x="3354388" y="2941638"/>
          <p14:tracePt t="5456" x="3228975" y="2941638"/>
          <p14:tracePt t="5464" x="3128963" y="2941638"/>
          <p14:tracePt t="5472" x="3041650" y="2941638"/>
          <p14:tracePt t="5480" x="2941638" y="2928938"/>
          <p14:tracePt t="5488" x="2854325" y="2928938"/>
          <p14:tracePt t="5497" x="2754313" y="2928938"/>
          <p14:tracePt t="5504" x="2703513" y="2928938"/>
          <p14:tracePt t="5513" x="2654300" y="2928938"/>
          <p14:tracePt t="5520" x="2628900" y="2928938"/>
          <p14:tracePt t="5530" x="2616200" y="2928938"/>
          <p14:tracePt t="5537" x="2603500" y="2928938"/>
          <p14:tracePt t="5547" x="2578100" y="2928938"/>
          <p14:tracePt t="5560" x="2554288" y="2928938"/>
          <p14:tracePt t="5737" x="2554288" y="2916238"/>
          <p14:tracePt t="5752" x="2565400" y="2916238"/>
          <p14:tracePt t="5762" x="2590800" y="2903538"/>
          <p14:tracePt t="5770" x="2654300" y="2890838"/>
          <p14:tracePt t="5777" x="2703513" y="2890838"/>
          <p14:tracePt t="5786" x="2754313" y="2878138"/>
          <p14:tracePt t="5793" x="2803525" y="2878138"/>
          <p14:tracePt t="5802" x="2903538" y="2878138"/>
          <p14:tracePt t="5808" x="3003550" y="2878138"/>
          <p14:tracePt t="5818" x="3128963" y="2878138"/>
          <p14:tracePt t="5824" x="3254375" y="2878138"/>
          <p14:tracePt t="5832" x="3405188" y="2878138"/>
          <p14:tracePt t="5841" x="3541713" y="2878138"/>
          <p14:tracePt t="5849" x="3692525" y="2878138"/>
          <p14:tracePt t="5855" x="3856038" y="2878138"/>
          <p14:tracePt t="5866" x="4030663" y="2878138"/>
          <p14:tracePt t="5871" x="4205288" y="2878138"/>
          <p14:tracePt t="5880" x="4356100" y="2878138"/>
          <p14:tracePt t="5887" x="4518025" y="2878138"/>
          <p14:tracePt t="5895" x="4668838" y="2878138"/>
          <p14:tracePt t="5905" x="4819650" y="2878138"/>
          <p14:tracePt t="5914" x="4932363" y="2878138"/>
          <p14:tracePt t="5920" x="5045075" y="2890838"/>
          <p14:tracePt t="5930" x="5145088" y="2890838"/>
          <p14:tracePt t="5936" x="5219700" y="2890838"/>
          <p14:tracePt t="5946" x="5270500" y="2890838"/>
          <p14:tracePt t="5953" x="5319713" y="2890838"/>
          <p14:tracePt t="5961" x="5383213" y="2890838"/>
          <p14:tracePt t="5970" x="5407025" y="2890838"/>
          <p14:tracePt t="5976" x="5470525" y="2890838"/>
          <p14:tracePt t="5983" x="5507038" y="2878138"/>
          <p14:tracePt t="5991" x="5545138" y="2852738"/>
          <p14:tracePt t="5999" x="5570538" y="2852738"/>
          <p14:tracePt t="6013" x="5595938" y="2852738"/>
          <p14:tracePt t="6017" x="5632450" y="2852738"/>
          <p14:tracePt t="6023" x="5670550" y="2840038"/>
          <p14:tracePt t="6032" x="5732463" y="2828925"/>
          <p14:tracePt t="6040" x="5757863" y="2828925"/>
          <p14:tracePt t="6050" x="5808663" y="2816225"/>
          <p14:tracePt t="6056" x="5883275" y="2790825"/>
          <p14:tracePt t="6066" x="5932488" y="2790825"/>
          <p14:tracePt t="6072" x="5995988" y="2790825"/>
          <p14:tracePt t="6080" x="6083300" y="2790825"/>
          <p14:tracePt t="6087" x="6170613" y="2790825"/>
          <p14:tracePt t="6095" x="6246813" y="2790825"/>
          <p14:tracePt t="6103" x="6321425" y="2790825"/>
          <p14:tracePt t="6111" x="6370638" y="2790825"/>
          <p14:tracePt t="6119" x="6408738" y="2790825"/>
          <p14:tracePt t="6128" x="6483350" y="2778125"/>
          <p14:tracePt t="6135" x="6546850" y="2752725"/>
          <p14:tracePt t="6146" x="6608763" y="2752725"/>
          <p14:tracePt t="6153" x="6646863" y="2728913"/>
          <p14:tracePt t="6163" x="6672263" y="2728913"/>
          <p14:tracePt t="6169" x="6684963" y="2716213"/>
          <p14:tracePt t="6441" x="6696075" y="2716213"/>
          <p14:tracePt t="7168" x="6696075" y="2728913"/>
          <p14:tracePt t="7424" x="6696075" y="2716213"/>
          <p14:tracePt t="7648" x="6696075" y="2703513"/>
          <p14:tracePt t="8440" x="6721475" y="2703513"/>
          <p14:tracePt t="8448" x="6734175" y="2690813"/>
          <p14:tracePt t="8456" x="6772275" y="2690813"/>
          <p14:tracePt t="8465" x="6834188" y="2678113"/>
          <p14:tracePt t="8472" x="6921500" y="2678113"/>
          <p14:tracePt t="8480" x="7021513" y="2678113"/>
          <p14:tracePt t="8488" x="7134225" y="2678113"/>
          <p14:tracePt t="8497" x="7285038" y="2678113"/>
          <p14:tracePt t="8505" x="7472363" y="2678113"/>
          <p14:tracePt t="8512" x="7661275" y="2678113"/>
          <p14:tracePt t="8519" x="7861300" y="2678113"/>
          <p14:tracePt t="8528" x="8074025" y="2690813"/>
          <p14:tracePt t="8536" x="8235950" y="2690813"/>
          <p14:tracePt t="8545" x="8386763" y="2690813"/>
          <p14:tracePt t="8551" x="8548688" y="2716213"/>
          <p14:tracePt t="8561" x="8686800" y="2728913"/>
          <p14:tracePt t="8568" x="8799513" y="2728913"/>
          <p14:tracePt t="8577" x="8912225" y="2740025"/>
          <p14:tracePt t="8586" x="8986838" y="2740025"/>
          <p14:tracePt t="8593" x="9063038" y="2740025"/>
          <p14:tracePt t="8602" x="9099550" y="2740025"/>
          <p14:tracePt t="8608" x="9150350" y="2740025"/>
          <p14:tracePt t="8618" x="9188450" y="2740025"/>
          <p14:tracePt t="8624" x="9237663" y="2728913"/>
          <p14:tracePt t="8633" x="9275763" y="2716213"/>
          <p14:tracePt t="8640" x="9337675" y="2690813"/>
          <p14:tracePt t="8649" x="9363075" y="2690813"/>
          <p14:tracePt t="8656" x="9401175" y="2678113"/>
          <p14:tracePt t="8663" x="9437688" y="2665413"/>
          <p14:tracePt t="8672" x="9450388" y="2665413"/>
          <p14:tracePt t="8681" x="9463088" y="2665413"/>
          <p14:tracePt t="8688" x="9475788" y="2640013"/>
          <p14:tracePt t="8697" x="9513888" y="2627313"/>
          <p14:tracePt t="8704" x="9550400" y="2603500"/>
          <p14:tracePt t="8713" x="9575800" y="2590800"/>
          <p14:tracePt t="8720" x="9588500" y="2590800"/>
          <p14:tracePt t="8736" x="9601200" y="2590800"/>
          <p14:tracePt t="8746" x="9613900" y="2590800"/>
          <p14:tracePt t="8761" x="9626600" y="2590800"/>
          <p14:tracePt t="8777" x="9637713" y="2590800"/>
          <p14:tracePt t="8864" x="9650413" y="2590800"/>
          <p14:tracePt t="8896" x="9650413" y="2603500"/>
          <p14:tracePt t="8903" x="9626600" y="2616200"/>
          <p14:tracePt t="8911" x="9601200" y="2627313"/>
          <p14:tracePt t="8919" x="9537700" y="2652713"/>
          <p14:tracePt t="8929" x="9450388" y="2690813"/>
          <p14:tracePt t="8936" x="9363075" y="2728913"/>
          <p14:tracePt t="8945" x="9199563" y="2803525"/>
          <p14:tracePt t="8952" x="9063038" y="2840038"/>
          <p14:tracePt t="8963" x="8937625" y="2852738"/>
          <p14:tracePt t="8969" x="8786813" y="2890838"/>
          <p14:tracePt t="8978" x="8650288" y="2916238"/>
          <p14:tracePt t="8986" x="8499475" y="2928938"/>
          <p14:tracePt t="8993" x="8348663" y="2928938"/>
          <p14:tracePt t="9005" x="8199438" y="2928938"/>
          <p14:tracePt t="9008" x="8061325" y="2928938"/>
          <p14:tracePt t="9018" x="7961313" y="2928938"/>
          <p14:tracePt t="9024" x="7874000" y="2928938"/>
          <p14:tracePt t="9032" x="7797800" y="2928938"/>
          <p14:tracePt t="9040" x="7710488" y="2928938"/>
          <p14:tracePt t="9049" x="7635875" y="2928938"/>
          <p14:tracePt t="9056" x="7535863" y="2928938"/>
          <p14:tracePt t="9065" x="7423150" y="2928938"/>
          <p14:tracePt t="9071" x="7323138" y="2952750"/>
          <p14:tracePt t="9080" x="7235825" y="2990850"/>
          <p14:tracePt t="9087" x="7072313" y="3016250"/>
          <p14:tracePt t="9095" x="6921500" y="3041650"/>
          <p14:tracePt t="9103" x="6784975" y="3078163"/>
          <p14:tracePt t="9113" x="6672263" y="3103563"/>
          <p14:tracePt t="9120" x="6546850" y="3154363"/>
          <p14:tracePt t="9130" x="6396038" y="3178175"/>
          <p14:tracePt t="9136" x="6246813" y="3228975"/>
          <p14:tracePt t="9146" x="6121400" y="3254375"/>
          <p14:tracePt t="9154" x="6008688" y="3278188"/>
          <p14:tracePt t="9161" x="5870575" y="3290888"/>
          <p14:tracePt t="9170" x="5770563" y="3328988"/>
          <p14:tracePt t="9176" x="5645150" y="3367088"/>
          <p14:tracePt t="9186" x="5507038" y="3390900"/>
          <p14:tracePt t="9192" x="5357813" y="3429000"/>
          <p14:tracePt t="9202" x="5207000" y="3441700"/>
          <p14:tracePt t="9207" x="5045075" y="3441700"/>
          <p14:tracePt t="9216" x="4894263" y="3441700"/>
          <p14:tracePt t="9223" x="4756150" y="3454400"/>
          <p14:tracePt t="9233" x="4594225" y="3454400"/>
          <p14:tracePt t="9239" x="4443413" y="3454400"/>
          <p14:tracePt t="9249" x="4318000" y="3454400"/>
          <p14:tracePt t="9255" x="4217988" y="3454400"/>
          <p14:tracePt t="9265" x="4117975" y="3454400"/>
          <p14:tracePt t="9271" x="4056063" y="3454400"/>
          <p14:tracePt t="9280" x="3956050" y="3490913"/>
          <p14:tracePt t="9287" x="3843338" y="3516313"/>
          <p14:tracePt t="9295" x="3743325" y="3516313"/>
          <p14:tracePt t="9303" x="3643313" y="3516313"/>
          <p14:tracePt t="9311" x="3567113" y="3516313"/>
          <p14:tracePt t="9320" x="3467100" y="3516313"/>
          <p14:tracePt t="9329" x="3341688" y="3516313"/>
          <p14:tracePt t="9335" x="3254375" y="3516313"/>
          <p14:tracePt t="9345" x="3154363" y="3516313"/>
          <p14:tracePt t="9351" x="3054350" y="3516313"/>
          <p14:tracePt t="9363" x="2954338" y="3516313"/>
          <p14:tracePt t="9369" x="2890838" y="3516313"/>
          <p14:tracePt t="9376" x="2828925" y="3516313"/>
          <p14:tracePt t="9386" x="2790825" y="3516313"/>
          <p14:tracePt t="9393" x="2754313" y="3516313"/>
          <p14:tracePt t="9402" x="2690813" y="3529013"/>
          <p14:tracePt t="9408" x="2654300" y="3541713"/>
          <p14:tracePt t="9418" x="2628900" y="3541713"/>
          <p14:tracePt t="9424" x="2616200" y="3554413"/>
          <p14:tracePt t="9433" x="2590800" y="3554413"/>
          <p14:tracePt t="9441" x="2565400" y="3567113"/>
          <p14:tracePt t="9649" x="2603500" y="3567113"/>
          <p14:tracePt t="9656" x="2667000" y="3567113"/>
          <p14:tracePt t="9666" x="2790825" y="3541713"/>
          <p14:tracePt t="9672" x="2916238" y="3516313"/>
          <p14:tracePt t="9679" x="3054350" y="3479800"/>
          <p14:tracePt t="9688" x="3228975" y="3467100"/>
          <p14:tracePt t="9697" x="3392488" y="3467100"/>
          <p14:tracePt t="9705" x="3554413" y="3441700"/>
          <p14:tracePt t="9713" x="3730625" y="3429000"/>
          <p14:tracePt t="9721" x="3892550" y="3429000"/>
          <p14:tracePt t="9728" x="4043363" y="3403600"/>
          <p14:tracePt t="9735" x="4156075" y="3390900"/>
          <p14:tracePt t="9745" x="4281488" y="3367088"/>
          <p14:tracePt t="9751" x="4381500" y="3367088"/>
          <p14:tracePt t="9760" x="4430713" y="3367088"/>
          <p14:tracePt t="9767" x="4494213" y="3341688"/>
          <p14:tracePt t="9776" x="4530725" y="3328988"/>
          <p14:tracePt t="9783" x="4568825" y="3316288"/>
          <p14:tracePt t="9792" x="4606925" y="3303588"/>
          <p14:tracePt t="9800" x="4643438" y="3303588"/>
          <p14:tracePt t="9807" x="4668838" y="3290888"/>
          <p14:tracePt t="9816" x="4706938" y="3290888"/>
          <p14:tracePt t="9823" x="4732338" y="3290888"/>
          <p14:tracePt t="9832" x="4756150" y="3290888"/>
          <p14:tracePt t="9839" x="4794250" y="3290888"/>
          <p14:tracePt t="9850" x="4832350" y="3290888"/>
          <p14:tracePt t="9856" x="4881563" y="3290888"/>
          <p14:tracePt t="9865" x="4906963" y="3290888"/>
          <p14:tracePt t="9872" x="4945063" y="3290888"/>
          <p14:tracePt t="9880" x="4994275" y="3290888"/>
          <p14:tracePt t="9888" x="5045075" y="3303588"/>
          <p14:tracePt t="9897" x="5119688" y="3316288"/>
          <p14:tracePt t="9904" x="5207000" y="3328988"/>
          <p14:tracePt t="9913" x="5294313" y="3328988"/>
          <p14:tracePt t="9920" x="5357813" y="3328988"/>
          <p14:tracePt t="9930" x="5445125" y="3341688"/>
          <p14:tracePt t="9936" x="5519738" y="3341688"/>
          <p14:tracePt t="9947" x="5583238" y="3341688"/>
          <p14:tracePt t="9953" x="5632450" y="3341688"/>
          <p14:tracePt t="9960" x="5683250" y="3341688"/>
          <p14:tracePt t="9970" x="5695950" y="3341688"/>
          <p14:tracePt t="9977" x="5732463" y="3341688"/>
          <p14:tracePt t="9987" x="5745163" y="3341688"/>
          <p14:tracePt t="9996" x="5757863" y="3341688"/>
          <p14:tracePt t="10000" x="5783263" y="3341688"/>
          <p14:tracePt t="10007" x="5795963" y="3341688"/>
          <p14:tracePt t="10017" x="5808663" y="3341688"/>
          <p14:tracePt t="10023" x="5821363" y="3341688"/>
          <p14:tracePt t="10032" x="5857875" y="3341688"/>
          <p14:tracePt t="10039" x="5870575" y="3341688"/>
          <p14:tracePt t="10049" x="5883275" y="3341688"/>
          <p14:tracePt t="10055" x="5921375" y="3341688"/>
          <p14:tracePt t="10065" x="5945188" y="3341688"/>
          <p14:tracePt t="10071" x="5957888" y="3341688"/>
          <p14:tracePt t="10080" x="5995988" y="3341688"/>
          <p14:tracePt t="10087" x="6034088" y="3341688"/>
          <p14:tracePt t="10096" x="6070600" y="3341688"/>
          <p14:tracePt t="10103" x="6108700" y="3341688"/>
          <p14:tracePt t="10112" x="6146800" y="3341688"/>
          <p14:tracePt t="10120" x="6208713" y="3341688"/>
          <p14:tracePt t="10128" x="6270625" y="3341688"/>
          <p14:tracePt t="10136" x="6359525" y="3354388"/>
          <p14:tracePt t="10146" x="6446838" y="3367088"/>
          <p14:tracePt t="10152" x="6559550" y="3403600"/>
          <p14:tracePt t="10163" x="6634163" y="3403600"/>
          <p14:tracePt t="10169" x="6746875" y="3429000"/>
          <p14:tracePt t="10177" x="6834188" y="3454400"/>
          <p14:tracePt t="10186" x="6921500" y="3479800"/>
          <p14:tracePt t="10193" x="6985000" y="3490913"/>
          <p14:tracePt t="10202" x="7046913" y="3503613"/>
          <p14:tracePt t="10208" x="7085013" y="3503613"/>
          <p14:tracePt t="10218" x="7123113" y="3503613"/>
          <p14:tracePt t="10224" x="7172325" y="3516313"/>
          <p14:tracePt t="10232" x="7246938" y="3541713"/>
          <p14:tracePt t="10240" x="7310438" y="3554413"/>
          <p14:tracePt t="10249" x="7372350" y="3579813"/>
          <p14:tracePt t="10255" x="7410450" y="3579813"/>
          <p14:tracePt t="10265" x="7459663" y="3579813"/>
          <p14:tracePt t="10272" x="7497763" y="3590925"/>
          <p14:tracePt t="10284" x="7561263" y="3603625"/>
          <p14:tracePt t="10290" x="7623175" y="3603625"/>
          <p14:tracePt t="10302" x="7661275" y="3603625"/>
          <p14:tracePt t="10308" x="7710488" y="3603625"/>
          <p14:tracePt t="10320" x="7761288" y="3603625"/>
          <p14:tracePt t="10336" x="7773988" y="3603625"/>
          <p14:tracePt t="10353" x="7797800" y="3603625"/>
          <p14:tracePt t="10363" x="7810500" y="3603625"/>
          <p14:tracePt t="10378" x="7835900" y="3603625"/>
          <p14:tracePt t="10393" x="7861300" y="3603625"/>
          <p14:tracePt t="10399" x="7886700" y="3603625"/>
          <p14:tracePt t="10409" x="7910513" y="3603625"/>
          <p14:tracePt t="10417" x="7948613" y="3603625"/>
          <p14:tracePt t="10425" x="7986713" y="3603625"/>
          <p14:tracePt t="10433" x="8048625" y="3616325"/>
          <p14:tracePt t="10441" x="8086725" y="3616325"/>
          <p14:tracePt t="10451" x="8123238" y="3616325"/>
          <p14:tracePt t="10455" x="8174038" y="3629025"/>
          <p14:tracePt t="10469" x="8223250" y="3629025"/>
          <p14:tracePt t="10473" x="8274050" y="3641725"/>
          <p14:tracePt t="10483" x="8348663" y="3654425"/>
          <p14:tracePt t="10489" x="8386763" y="3667125"/>
          <p14:tracePt t="10501" x="8424863" y="3679825"/>
          <p14:tracePt t="10505" x="8448675" y="3679825"/>
          <p14:tracePt t="10514" x="8474075" y="3679825"/>
          <p14:tracePt t="10521" x="8486775" y="3679825"/>
          <p14:tracePt t="10533" x="8499475" y="3692525"/>
          <p14:tracePt t="10875" x="8499475" y="3703638"/>
          <p14:tracePt t="10891" x="8486775" y="3716338"/>
          <p14:tracePt t="10899" x="8486775" y="3729038"/>
          <p14:tracePt t="10906" x="8474075" y="3741738"/>
          <p14:tracePt t="10918" x="8461375" y="3754438"/>
          <p14:tracePt t="10972" x="8448675" y="3767138"/>
          <p14:tracePt t="11027" x="8448675" y="3741738"/>
          <p14:tracePt t="11098" x="8448675" y="3729038"/>
          <p14:tracePt t="11123" x="8448675" y="3716338"/>
          <p14:tracePt t="11133" x="8448675" y="3703638"/>
          <p14:tracePt t="11149" x="8448675" y="3692525"/>
          <p14:tracePt t="11282" x="8448675" y="3679825"/>
          <p14:tracePt t="11476" x="8461375" y="3679825"/>
          <p14:tracePt t="11706" x="8486775" y="3667125"/>
          <p14:tracePt t="11812" x="8499475" y="3654425"/>
          <p14:tracePt t="11947" x="8512175" y="3654425"/>
          <p14:tracePt t="12021" x="8524875" y="3629025"/>
          <p14:tracePt t="12034" x="8537575" y="3616325"/>
          <p14:tracePt t="12039" x="8561388" y="3603625"/>
          <p14:tracePt t="12050" x="8599488" y="3579813"/>
          <p14:tracePt t="12057" x="8624888" y="3567113"/>
          <p14:tracePt t="12065" x="8650288" y="3541713"/>
          <p14:tracePt t="12073" x="8686800" y="3541713"/>
          <p14:tracePt t="12080" x="8724900" y="3516313"/>
          <p14:tracePt t="12088" x="8763000" y="3503613"/>
          <p14:tracePt t="12097" x="8850313" y="3479800"/>
          <p14:tracePt t="12104" x="8963025" y="3467100"/>
          <p14:tracePt t="12113" x="9099550" y="3454400"/>
          <p14:tracePt t="12120" x="9224963" y="3441700"/>
          <p14:tracePt t="12128" x="9337675" y="3441700"/>
          <p14:tracePt t="12135" x="9475788" y="3429000"/>
          <p14:tracePt t="12145" x="9575800" y="3416300"/>
          <p14:tracePt t="12151" x="9650413" y="3416300"/>
          <p14:tracePt t="12160" x="9726613" y="3416300"/>
          <p14:tracePt t="12167" x="9775825" y="3416300"/>
          <p14:tracePt t="12176" x="9813925" y="3403600"/>
          <p14:tracePt t="12183" x="9852025" y="3390900"/>
          <p14:tracePt t="12192" x="9875838" y="3390900"/>
          <p14:tracePt t="12201" x="9901238" y="3390900"/>
          <p14:tracePt t="12209" x="9901238" y="3378200"/>
          <p14:tracePt t="12256" x="9913938" y="3378200"/>
          <p14:tracePt t="12296" x="9913938" y="3354388"/>
          <p14:tracePt t="12320" x="9939338" y="3354388"/>
          <p14:tracePt t="12329" x="9963150" y="3354388"/>
          <p14:tracePt t="12337" x="9988550" y="3341688"/>
          <p14:tracePt t="12345" x="10026650" y="3341688"/>
          <p14:tracePt t="12353" x="10064750" y="3341688"/>
          <p14:tracePt t="12360" x="10088563" y="3341688"/>
          <p14:tracePt t="12370" x="10113963" y="3341688"/>
          <p14:tracePt t="12376" x="10152063" y="3341688"/>
          <p14:tracePt t="12386" x="10177463" y="3341688"/>
          <p14:tracePt t="12392" x="10201275" y="3341688"/>
          <p14:tracePt t="12401" x="10213975" y="3341688"/>
          <p14:tracePt t="12407" x="10226675" y="3341688"/>
          <p14:tracePt t="12424" x="10239375" y="3328988"/>
          <p14:tracePt t="12448" x="10252075" y="3328988"/>
          <p14:tracePt t="12456" x="10264775" y="3316288"/>
          <p14:tracePt t="12593" x="10252075" y="3341688"/>
          <p14:tracePt t="12600" x="10213975" y="3390900"/>
          <p14:tracePt t="12608" x="10164763" y="3441700"/>
          <p14:tracePt t="12618" x="10088563" y="3529013"/>
          <p14:tracePt t="12624" x="10026650" y="3541713"/>
          <p14:tracePt t="12635" x="9975850" y="3554413"/>
          <p14:tracePt t="12641" x="9863138" y="3590925"/>
          <p14:tracePt t="12648" x="9726613" y="3641725"/>
          <p14:tracePt t="12660" x="9563100" y="3667125"/>
          <p14:tracePt t="12665" x="9324975" y="3692525"/>
          <p14:tracePt t="12672" x="8963025" y="3779838"/>
          <p14:tracePt t="12683" x="8461375" y="3867150"/>
          <p14:tracePt t="12689" x="7910513" y="3892550"/>
          <p14:tracePt t="12700" x="7197725" y="3892550"/>
          <p14:tracePt t="12704" x="6383338" y="3892550"/>
          <p14:tracePt t="12716" x="5545138" y="3892550"/>
          <p14:tracePt t="12719" x="4832350" y="3892550"/>
          <p14:tracePt t="12729" x="4217988" y="3892550"/>
          <p14:tracePt t="12736" x="3743325" y="3892550"/>
          <p14:tracePt t="12747" x="3405188" y="3879850"/>
          <p14:tracePt t="12753" x="3179763" y="3854450"/>
          <p14:tracePt t="12761" x="3054350" y="3816350"/>
          <p14:tracePt t="12770" x="2992438" y="3792538"/>
          <p14:tracePt t="12807" x="2967038" y="3779838"/>
          <p14:tracePt t="12961" x="2967038" y="3792538"/>
          <p14:tracePt t="12977" x="2992438" y="3792538"/>
          <p14:tracePt t="12986" x="3028950" y="3803650"/>
          <p14:tracePt t="12993" x="3128963" y="3816350"/>
          <p14:tracePt t="13002" x="3267075" y="3867150"/>
          <p14:tracePt t="13009" x="3429000" y="3892550"/>
          <p14:tracePt t="13017" x="3654425" y="3954463"/>
          <p14:tracePt t="13024" x="3817938" y="4005263"/>
          <p14:tracePt t="13034" x="4017963" y="4041775"/>
          <p14:tracePt t="13040" x="4217988" y="4105275"/>
          <p14:tracePt t="13050" x="4394200" y="4154488"/>
          <p14:tracePt t="13056" x="4530725" y="4179888"/>
          <p14:tracePt t="13066" x="4630738" y="4205288"/>
          <p14:tracePt t="13071" x="4719638" y="4217988"/>
          <p14:tracePt t="13082" x="4768850" y="4230688"/>
          <p14:tracePt t="13087" x="4806950" y="4241800"/>
          <p14:tracePt t="13096" x="4832350" y="4241800"/>
          <p14:tracePt t="13103" x="4856163" y="4241800"/>
          <p14:tracePt t="13111" x="4881563" y="4241800"/>
          <p14:tracePt t="13119" x="4894263" y="4241800"/>
          <p14:tracePt t="13130" x="4919663" y="4241800"/>
          <p14:tracePt t="13168" x="4932363" y="4241800"/>
          <p14:tracePt t="13416" x="4932363" y="4254500"/>
          <p14:tracePt t="13434" x="4932363" y="4267200"/>
          <p14:tracePt t="13520" x="4945063" y="4254500"/>
          <p14:tracePt t="13536" x="4968875" y="4254500"/>
          <p14:tracePt t="13552" x="4981575" y="4254500"/>
          <p14:tracePt t="13977" x="4994275" y="4254500"/>
          <p14:tracePt t="14008" x="5006975" y="4241800"/>
          <p14:tracePt t="35192" x="5019675" y="4230688"/>
          <p14:tracePt t="35200" x="5132388" y="4205288"/>
          <p14:tracePt t="35208" x="5419725" y="4179888"/>
          <p14:tracePt t="35218" x="5883275" y="4067175"/>
          <p14:tracePt t="35235" x="7223125" y="3792538"/>
          <p14:tracePt t="35241" x="8086725" y="3692525"/>
          <p14:tracePt t="35248" x="9012238" y="3603625"/>
          <p14:tracePt t="35255" x="9826625" y="3603625"/>
          <p14:tracePt t="35265" x="10577513" y="3579813"/>
          <p14:tracePt t="35271" x="11215688" y="3567113"/>
          <p14:tracePt t="35281" x="11828463" y="3541713"/>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1A4BE-652B-4DE5-A764-EE30EF0DC7E1}"/>
              </a:ext>
            </a:extLst>
          </p:cNvPr>
          <p:cNvSpPr txBox="1"/>
          <p:nvPr/>
        </p:nvSpPr>
        <p:spPr>
          <a:xfrm>
            <a:off x="930812" y="560420"/>
            <a:ext cx="10330375" cy="2308324"/>
          </a:xfrm>
          <a:prstGeom prst="rect">
            <a:avLst/>
          </a:prstGeom>
          <a:noFill/>
        </p:spPr>
        <p:txBody>
          <a:bodyPr wrap="square">
            <a:spAutoFit/>
          </a:bodyPr>
          <a:lstStyle/>
          <a:p>
            <a:r>
              <a:rPr lang="en-US" sz="3600" b="0" i="0" u="none" strike="noStrike" baseline="0" dirty="0" err="1">
                <a:solidFill>
                  <a:srgbClr val="000000"/>
                </a:solidFill>
                <a:highlight>
                  <a:srgbClr val="FFFF00"/>
                </a:highlight>
                <a:latin typeface="SutonnyMJ" pitchFamily="2" charset="0"/>
              </a:rPr>
              <a:t>Avgiv</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hw</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a:solidFill>
                  <a:srgbClr val="000000"/>
                </a:solidFill>
                <a:highlight>
                  <a:srgbClr val="FFFF00"/>
                </a:highlight>
                <a:latin typeface="Times New Roman" panose="02020603050405020304" pitchFamily="18" charset="0"/>
              </a:rPr>
              <a:t>Good side, Bad side </a:t>
            </a:r>
            <a:r>
              <a:rPr lang="en-US" sz="3600" b="0" i="0" u="none" strike="noStrike" baseline="0" dirty="0" err="1">
                <a:solidFill>
                  <a:srgbClr val="000000"/>
                </a:solidFill>
                <a:highlight>
                  <a:srgbClr val="FFFF00"/>
                </a:highlight>
                <a:latin typeface="SutonnyMJ" pitchFamily="2" charset="0"/>
              </a:rPr>
              <a:t>Ges</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a:solidFill>
                  <a:srgbClr val="000000"/>
                </a:solidFill>
                <a:highlight>
                  <a:srgbClr val="FFFF00"/>
                </a:highlight>
                <a:latin typeface="Times New Roman" panose="02020603050405020304" pitchFamily="18" charset="0"/>
              </a:rPr>
              <a:t>Combination of both sides (Good side, Bad side</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m¤ú‡K</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wZbwU</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a:solidFill>
                  <a:srgbClr val="000000"/>
                </a:solidFill>
                <a:highlight>
                  <a:srgbClr val="FFFF00"/>
                </a:highlight>
                <a:latin typeface="Times New Roman" panose="02020603050405020304" pitchFamily="18" charset="0"/>
              </a:rPr>
              <a:t>Paragraph </a:t>
            </a:r>
            <a:r>
              <a:rPr lang="en-US" sz="3600" b="0" i="0" u="none" strike="noStrike" baseline="0" dirty="0" err="1">
                <a:solidFill>
                  <a:srgbClr val="000000"/>
                </a:solidFill>
                <a:highlight>
                  <a:srgbClr val="FFFF00"/>
                </a:highlight>
                <a:latin typeface="SutonnyMJ" pitchFamily="2" charset="0"/>
              </a:rPr>
              <a:t>wkL‡Z</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cvwi</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Z‡e</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cwiÿvq</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h‡Kv‡bv</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a:solidFill>
                  <a:srgbClr val="000000"/>
                </a:solidFill>
                <a:highlight>
                  <a:srgbClr val="FFFF00"/>
                </a:highlight>
                <a:latin typeface="Times New Roman" panose="02020603050405020304" pitchFamily="18" charset="0"/>
              </a:rPr>
              <a:t>Paragraph </a:t>
            </a:r>
            <a:r>
              <a:rPr lang="en-US" sz="3600" b="0" i="0" u="none" strike="noStrike" baseline="0" dirty="0" err="1">
                <a:solidFill>
                  <a:srgbClr val="000000"/>
                </a:solidFill>
                <a:highlight>
                  <a:srgbClr val="FFFF00"/>
                </a:highlight>
                <a:latin typeface="SutonnyMJ" pitchFamily="2" charset="0"/>
              </a:rPr>
              <a:t>Avm‡j-B</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wb‡Pi</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wbqg</a:t>
            </a:r>
            <a:r>
              <a:rPr lang="en-US" sz="3600" b="0" i="0" u="none" strike="noStrike" baseline="0" dirty="0">
                <a:solidFill>
                  <a:srgbClr val="000000"/>
                </a:solidFill>
                <a:highlight>
                  <a:srgbClr val="FFFF00"/>
                </a:highlight>
                <a:latin typeface="SutonnyMJ" pitchFamily="2" charset="0"/>
              </a:rPr>
              <a:t> †_‡K </a:t>
            </a:r>
            <a:r>
              <a:rPr lang="en-US" sz="3600" b="0" i="0" u="none" strike="noStrike" baseline="0" dirty="0" err="1">
                <a:solidFill>
                  <a:srgbClr val="000000"/>
                </a:solidFill>
                <a:highlight>
                  <a:srgbClr val="FFFF00"/>
                </a:highlight>
                <a:latin typeface="SutonnyMJ" pitchFamily="2" charset="0"/>
              </a:rPr>
              <a:t>wjL‡j</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Avkv</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Kwi</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fv‡jv</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bv</a:t>
            </a:r>
            <a:r>
              <a:rPr lang="en-US" sz="3600" b="0" i="0" u="none" strike="noStrike" baseline="0" dirty="0">
                <a:solidFill>
                  <a:srgbClr val="000000"/>
                </a:solidFill>
                <a:highlight>
                  <a:srgbClr val="FFFF00"/>
                </a:highlight>
                <a:latin typeface="SutonnyMJ" pitchFamily="2" charset="0"/>
              </a:rPr>
              <a:t>¤^vi </a:t>
            </a:r>
            <a:r>
              <a:rPr lang="en-US" sz="3600" b="0" i="0" u="none" strike="noStrike" baseline="0" dirty="0" err="1">
                <a:solidFill>
                  <a:srgbClr val="000000"/>
                </a:solidFill>
                <a:highlight>
                  <a:srgbClr val="FFFF00"/>
                </a:highlight>
                <a:latin typeface="SutonnyMJ" pitchFamily="2" charset="0"/>
              </a:rPr>
              <a:t>cvIqv</a:t>
            </a:r>
            <a:r>
              <a:rPr lang="en-US" sz="3600" b="0" i="0" u="none" strike="noStrike" baseline="0" dirty="0">
                <a:solidFill>
                  <a:srgbClr val="000000"/>
                </a:solidFill>
                <a:highlight>
                  <a:srgbClr val="FFFF00"/>
                </a:highlight>
                <a:latin typeface="SutonnyMJ" pitchFamily="2" charset="0"/>
              </a:rPr>
              <a:t> </a:t>
            </a:r>
            <a:r>
              <a:rPr lang="en-US" sz="3600" b="0" i="0" u="none" strike="noStrike" baseline="0" dirty="0" err="1">
                <a:solidFill>
                  <a:srgbClr val="000000"/>
                </a:solidFill>
                <a:highlight>
                  <a:srgbClr val="FFFF00"/>
                </a:highlight>
                <a:latin typeface="SutonnyMJ" pitchFamily="2" charset="0"/>
              </a:rPr>
              <a:t>hv‡e</a:t>
            </a:r>
            <a:r>
              <a:rPr lang="en-US" sz="3600" b="0" i="0" u="none" strike="noStrike" baseline="0" dirty="0">
                <a:solidFill>
                  <a:srgbClr val="000000"/>
                </a:solidFill>
                <a:highlight>
                  <a:srgbClr val="FFFF00"/>
                </a:highlight>
                <a:latin typeface="SutonnyMJ" pitchFamily="2" charset="0"/>
              </a:rPr>
              <a:t>| </a:t>
            </a:r>
            <a:endParaRPr lang="en-US" sz="3600" dirty="0">
              <a:highlight>
                <a:srgbClr val="FFFF00"/>
              </a:highlight>
            </a:endParaRPr>
          </a:p>
        </p:txBody>
      </p:sp>
      <p:sp>
        <p:nvSpPr>
          <p:cNvPr id="4" name="TextBox 3">
            <a:extLst>
              <a:ext uri="{FF2B5EF4-FFF2-40B4-BE49-F238E27FC236}">
                <a16:creationId xmlns:a16="http://schemas.microsoft.com/office/drawing/2014/main" id="{B91DFFE7-BF03-4CB6-AA81-131E8D217C6B}"/>
              </a:ext>
            </a:extLst>
          </p:cNvPr>
          <p:cNvSpPr txBox="1"/>
          <p:nvPr/>
        </p:nvSpPr>
        <p:spPr>
          <a:xfrm>
            <a:off x="930812" y="2868744"/>
            <a:ext cx="10330374" cy="2985433"/>
          </a:xfrm>
          <a:prstGeom prst="rect">
            <a:avLst/>
          </a:prstGeom>
          <a:noFill/>
        </p:spPr>
        <p:txBody>
          <a:bodyPr wrap="square" rtlCol="0">
            <a:spAutoFit/>
          </a:bodyPr>
          <a:lstStyle/>
          <a:p>
            <a:pPr algn="ctr"/>
            <a:r>
              <a:rPr lang="en-US" sz="3200" dirty="0">
                <a:solidFill>
                  <a:srgbClr val="000000"/>
                </a:solidFill>
                <a:highlight>
                  <a:srgbClr val="FF0000"/>
                </a:highlight>
                <a:latin typeface="Times New Roman" panose="02020603050405020304" pitchFamily="18" charset="0"/>
              </a:rPr>
              <a:t>##</a:t>
            </a:r>
            <a:r>
              <a:rPr lang="en-US" sz="3200" b="0" i="0" u="none" strike="noStrike" baseline="0" dirty="0">
                <a:solidFill>
                  <a:srgbClr val="000000"/>
                </a:solidFill>
                <a:highlight>
                  <a:srgbClr val="FF0000"/>
                </a:highlight>
                <a:latin typeface="Times New Roman" panose="02020603050405020304" pitchFamily="18" charset="0"/>
              </a:rPr>
              <a:t> Paragraph on good side </a:t>
            </a:r>
          </a:p>
          <a:p>
            <a:pPr algn="ctr"/>
            <a:r>
              <a:rPr lang="en-US" sz="3200" b="0" i="0" u="none" strike="noStrike" baseline="0" dirty="0">
                <a:solidFill>
                  <a:srgbClr val="000000"/>
                </a:solidFill>
                <a:latin typeface="Times New Roman" panose="02020603050405020304" pitchFamily="18" charset="0"/>
              </a:rPr>
              <a:t>1) Discipline 2) Internet  3) Computer 4) Kindness 5) Morning Walk. 6) Physical Exercise 7) Book </a:t>
            </a:r>
            <a:r>
              <a:rPr lang="en-US" sz="4000" b="0" i="0" u="none" strike="noStrike" baseline="0" dirty="0">
                <a:solidFill>
                  <a:srgbClr val="000000"/>
                </a:solidFill>
                <a:latin typeface="Times New Roman" panose="02020603050405020304" pitchFamily="18" charset="0"/>
              </a:rPr>
              <a:t>Fair </a:t>
            </a:r>
            <a:r>
              <a:rPr lang="en-US" sz="2800" b="0" i="0" u="none" strike="noStrike" baseline="0" dirty="0">
                <a:solidFill>
                  <a:srgbClr val="000000"/>
                </a:solidFill>
                <a:latin typeface="Times New Roman" panose="02020603050405020304" pitchFamily="18" charset="0"/>
              </a:rPr>
              <a:t>8) School Magazine 9) School Library 10) Moonlit Night 11) Early Rising 12) Our National Flag 13) Duties of an Ideal Student </a:t>
            </a:r>
            <a:r>
              <a:rPr lang="fr-FR" sz="2800" b="0" i="0" u="none" strike="noStrike" baseline="0" dirty="0">
                <a:solidFill>
                  <a:srgbClr val="000000"/>
                </a:solidFill>
                <a:latin typeface="Times New Roman" panose="02020603050405020304" pitchFamily="18" charset="0"/>
              </a:rPr>
              <a:t>14) </a:t>
            </a:r>
            <a:r>
              <a:rPr lang="fr-FR" sz="2800" b="0" i="0" u="none" strike="noStrike" baseline="0" dirty="0" err="1">
                <a:solidFill>
                  <a:srgbClr val="000000"/>
                </a:solidFill>
                <a:latin typeface="Times New Roman" panose="02020603050405020304" pitchFamily="18" charset="0"/>
              </a:rPr>
              <a:t>Your</a:t>
            </a:r>
            <a:r>
              <a:rPr lang="fr-FR" sz="2800" b="0" i="0" u="none" strike="noStrike" baseline="0" dirty="0">
                <a:solidFill>
                  <a:srgbClr val="000000"/>
                </a:solidFill>
                <a:latin typeface="Times New Roman" panose="02020603050405020304" pitchFamily="18" charset="0"/>
              </a:rPr>
              <a:t> Favorite Garden, etc </a:t>
            </a:r>
          </a:p>
        </p:txBody>
      </p:sp>
    </p:spTree>
    <p:extLst>
      <p:ext uri="{BB962C8B-B14F-4D97-AF65-F5344CB8AC3E}">
        <p14:creationId xmlns:p14="http://schemas.microsoft.com/office/powerpoint/2010/main" val="1314671743"/>
      </p:ext>
    </p:extLst>
  </p:cSld>
  <p:clrMapOvr>
    <a:masterClrMapping/>
  </p:clrMapOvr>
  <mc:AlternateContent xmlns:mc="http://schemas.openxmlformats.org/markup-compatibility/2006" xmlns:p14="http://schemas.microsoft.com/office/powerpoint/2010/main">
    <mc:Choice Requires="p14">
      <p:transition spd="slow" p14:dur="2000" advTm="54780"/>
    </mc:Choice>
    <mc:Fallback xmlns="">
      <p:transition spd="slow" advTm="54780"/>
    </mc:Fallback>
  </mc:AlternateContent>
  <p:extLst>
    <p:ext uri="{3A86A75C-4F4B-4683-9AE1-C65F6400EC91}">
      <p14:laserTraceLst xmlns:p14="http://schemas.microsoft.com/office/powerpoint/2010/main">
        <p14:tracePtLst>
          <p14:tracePt t="150" x="11115675" y="3754438"/>
          <p14:tracePt t="154" x="10890250" y="3792538"/>
          <p14:tracePt t="161" x="10739438" y="3829050"/>
          <p14:tracePt t="169" x="10552113" y="3867150"/>
          <p14:tracePt t="177" x="10326688" y="3916363"/>
          <p14:tracePt t="185" x="10075863" y="4005263"/>
          <p14:tracePt t="193" x="9788525" y="4041775"/>
          <p14:tracePt t="203" x="9488488" y="4092575"/>
          <p14:tracePt t="209" x="9212263" y="4105275"/>
          <p14:tracePt t="219" x="8999538" y="4105275"/>
          <p14:tracePt t="225" x="8863013" y="4141788"/>
          <p14:tracePt t="235" x="8724900" y="4167188"/>
          <p14:tracePt t="242" x="8624888" y="4179888"/>
          <p14:tracePt t="251" x="8561388" y="4192588"/>
          <p14:tracePt t="258" x="8524875" y="4192588"/>
          <p14:tracePt t="266" x="8486775" y="4192588"/>
          <p14:tracePt t="275" x="8448675" y="4205288"/>
          <p14:tracePt t="283" x="8412163" y="4217988"/>
          <p14:tracePt t="291" x="8361363" y="4230688"/>
          <p14:tracePt t="297" x="8324850" y="4241800"/>
          <p14:tracePt t="305" x="8261350" y="4254500"/>
          <p14:tracePt t="313" x="8235950" y="4267200"/>
          <p14:tracePt t="321" x="8199438" y="4267200"/>
          <p14:tracePt t="329" x="8174038" y="4279900"/>
          <p14:tracePt t="8074" x="8148638" y="4279900"/>
          <p14:tracePt t="8085" x="8061325" y="4192588"/>
          <p14:tracePt t="8098" x="7059613" y="3267075"/>
          <p14:tracePt t="8105" x="6346825" y="2678113"/>
          <p14:tracePt t="8114" x="5695950" y="2214563"/>
          <p14:tracePt t="8121" x="5019675" y="1776413"/>
          <p14:tracePt t="8130" x="4381500" y="1389063"/>
          <p14:tracePt t="8138" x="3917950" y="1114425"/>
          <p14:tracePt t="8145" x="3617913" y="950913"/>
          <p14:tracePt t="8156" x="3517900" y="901700"/>
          <p14:tracePt t="8163" x="3479800" y="889000"/>
          <p14:tracePt t="8194" x="3467100" y="889000"/>
          <p14:tracePt t="8212" x="3454400" y="889000"/>
          <p14:tracePt t="8219" x="3441700" y="863600"/>
          <p14:tracePt t="8228" x="3405188" y="863600"/>
          <p14:tracePt t="8233" x="3341688" y="850900"/>
          <p14:tracePt t="8242" x="3267075" y="850900"/>
          <p14:tracePt t="8249" x="3216275" y="850900"/>
          <p14:tracePt t="8257" x="3192463" y="850900"/>
          <p14:tracePt t="8387" x="3179763" y="850900"/>
          <p14:tracePt t="8403" x="3167063" y="850900"/>
          <p14:tracePt t="8412" x="3167063" y="863600"/>
          <p14:tracePt t="8419" x="3167063" y="889000"/>
          <p14:tracePt t="8429" x="3154363" y="901700"/>
          <p14:tracePt t="8434" x="3154363" y="925513"/>
          <p14:tracePt t="8445" x="3141663" y="950913"/>
          <p14:tracePt t="8450" x="3141663" y="989013"/>
          <p14:tracePt t="8460" x="3141663" y="1001713"/>
          <p14:tracePt t="8466" x="3141663" y="1014413"/>
          <p14:tracePt t="8473" x="3128963" y="1025525"/>
          <p14:tracePt t="8493" x="3128963" y="1038225"/>
          <p14:tracePt t="8554" x="3128963" y="1050925"/>
          <p14:tracePt t="8619" x="3141663" y="1050925"/>
          <p14:tracePt t="8691" x="3154363" y="1050925"/>
          <p14:tracePt t="8706" x="3167063" y="1038225"/>
          <p14:tracePt t="8721" x="3192463" y="1038225"/>
          <p14:tracePt t="8730" x="3216275" y="1038225"/>
          <p14:tracePt t="8738" x="3267075" y="1038225"/>
          <p14:tracePt t="8747" x="3292475" y="1038225"/>
          <p14:tracePt t="8755" x="3328988" y="1038225"/>
          <p14:tracePt t="8761" x="3379788" y="1038225"/>
          <p14:tracePt t="8771" x="3417888" y="1038225"/>
          <p14:tracePt t="8777" x="3479800" y="1038225"/>
          <p14:tracePt t="8786" x="3567113" y="1038225"/>
          <p14:tracePt t="8793" x="3667125" y="1038225"/>
          <p14:tracePt t="8801" x="3779838" y="1050925"/>
          <p14:tracePt t="8809" x="3879850" y="1050925"/>
          <p14:tracePt t="8818" x="3968750" y="1063625"/>
          <p14:tracePt t="8827" x="4043363" y="1089025"/>
          <p14:tracePt t="8835" x="4105275" y="1101725"/>
          <p14:tracePt t="8845" x="4230688" y="1114425"/>
          <p14:tracePt t="8850" x="4330700" y="1125538"/>
          <p14:tracePt t="8858" x="4418013" y="1150938"/>
          <p14:tracePt t="8866" x="4518025" y="1163638"/>
          <p14:tracePt t="8874" x="4594225" y="1176338"/>
          <p14:tracePt t="8883" x="4681538" y="1201738"/>
          <p14:tracePt t="8899" x="4781550" y="1227138"/>
          <p14:tracePt t="8906" x="4794250" y="1227138"/>
          <p14:tracePt t="8913" x="4806950" y="1227138"/>
          <p14:tracePt t="9034" x="4832350" y="1227138"/>
          <p14:tracePt t="9042" x="4843463" y="1227138"/>
          <p14:tracePt t="9050" x="4856163" y="1227138"/>
          <p14:tracePt t="9059" x="4881563" y="1227138"/>
          <p14:tracePt t="9076" x="4894263" y="1214438"/>
          <p14:tracePt t="9082" x="4906963" y="1214438"/>
          <p14:tracePt t="9090" x="4919663" y="1201738"/>
          <p14:tracePt t="9098" x="4932363" y="1201738"/>
          <p14:tracePt t="9106" x="4932363" y="1189038"/>
          <p14:tracePt t="9114" x="4945063" y="1176338"/>
          <p14:tracePt t="9290" x="4956175" y="1176338"/>
          <p14:tracePt t="9298" x="4968875" y="1176338"/>
          <p14:tracePt t="9306" x="4981575" y="1176338"/>
          <p14:tracePt t="9314" x="5032375" y="1176338"/>
          <p14:tracePt t="9323" x="5081588" y="1189038"/>
          <p14:tracePt t="9330" x="5157788" y="1201738"/>
          <p14:tracePt t="9339" x="5257800" y="1214438"/>
          <p14:tracePt t="9346" x="5345113" y="1227138"/>
          <p14:tracePt t="9356" x="5445125" y="1227138"/>
          <p14:tracePt t="9362" x="5545138" y="1238250"/>
          <p14:tracePt t="9373" x="5619750" y="1250950"/>
          <p14:tracePt t="9379" x="5708650" y="1250950"/>
          <p14:tracePt t="9387" x="5770563" y="1250950"/>
          <p14:tracePt t="9395" x="5821363" y="1250950"/>
          <p14:tracePt t="9402" x="5895975" y="1250950"/>
          <p14:tracePt t="9413" x="5932488" y="1250950"/>
          <p14:tracePt t="9418" x="5983288" y="1250950"/>
          <p14:tracePt t="9429" x="6045200" y="1250950"/>
          <p14:tracePt t="9434" x="6096000" y="1250950"/>
          <p14:tracePt t="9443" x="6146800" y="1250950"/>
          <p14:tracePt t="9449" x="6183313" y="1238250"/>
          <p14:tracePt t="9458" x="6208713" y="1238250"/>
          <p14:tracePt t="9465" x="6221413" y="1227138"/>
          <p14:tracePt t="9475" x="6246813" y="1227138"/>
          <p14:tracePt t="9481" x="6246813" y="1214438"/>
          <p14:tracePt t="9492" x="6259513" y="1214438"/>
          <p14:tracePt t="9497" x="6270625" y="1214438"/>
          <p14:tracePt t="9509" x="6283325" y="1214438"/>
          <p14:tracePt t="9514" x="6296025" y="1214438"/>
          <p14:tracePt t="9523" x="6321425" y="1201738"/>
          <p14:tracePt t="9530" x="6334125" y="1201738"/>
          <p14:tracePt t="9539" x="6346825" y="1201738"/>
          <p14:tracePt t="9546" x="6370638" y="1201738"/>
          <p14:tracePt t="9556" x="6383338" y="1201738"/>
          <p14:tracePt t="9564" x="6421438" y="1201738"/>
          <p14:tracePt t="9573" x="6459538" y="1201738"/>
          <p14:tracePt t="9579" x="6496050" y="1201738"/>
          <p14:tracePt t="9587" x="6546850" y="1201738"/>
          <p14:tracePt t="9596" x="6596063" y="1214438"/>
          <p14:tracePt t="9602" x="6659563" y="1214438"/>
          <p14:tracePt t="9611" x="6734175" y="1214438"/>
          <p14:tracePt t="9619" x="6797675" y="1214438"/>
          <p14:tracePt t="9628" x="6884988" y="1214438"/>
          <p14:tracePt t="9634" x="6946900" y="1214438"/>
          <p14:tracePt t="9644" x="7021513" y="1227138"/>
          <p14:tracePt t="9650" x="7097713" y="1238250"/>
          <p14:tracePt t="9659" x="7134225" y="1238250"/>
          <p14:tracePt t="9666" x="7159625" y="1238250"/>
          <p14:tracePt t="9674" x="7185025" y="1238250"/>
          <p14:tracePt t="9683" x="7197725" y="1238250"/>
          <p14:tracePt t="9689" x="7210425" y="1238250"/>
          <p14:tracePt t="9699" x="7223125" y="1238250"/>
          <p14:tracePt t="9706" x="7235825" y="1238250"/>
          <p14:tracePt t="9714" x="7246938" y="1227138"/>
          <p14:tracePt t="9721" x="7259638" y="1227138"/>
          <p14:tracePt t="9730" x="7272338" y="1214438"/>
          <p14:tracePt t="9738" x="7297738" y="1214438"/>
          <p14:tracePt t="9746" x="7335838" y="1214438"/>
          <p14:tracePt t="9755" x="7385050" y="1201738"/>
          <p14:tracePt t="9761" x="7472363" y="1189038"/>
          <p14:tracePt t="9771" x="7597775" y="1176338"/>
          <p14:tracePt t="9778" x="7735888" y="1176338"/>
          <p14:tracePt t="9787" x="7897813" y="1176338"/>
          <p14:tracePt t="9796" x="8048625" y="1176338"/>
          <p14:tracePt t="9802" x="8199438" y="1176338"/>
          <p14:tracePt t="9813" x="8386763" y="1176338"/>
          <p14:tracePt t="9818" x="8548688" y="1176338"/>
          <p14:tracePt t="9828" x="8699500" y="1176338"/>
          <p14:tracePt t="9833" x="8850313" y="1176338"/>
          <p14:tracePt t="9843" x="8975725" y="1176338"/>
          <p14:tracePt t="9849" x="9099550" y="1201738"/>
          <p14:tracePt t="9858" x="9188450" y="1201738"/>
          <p14:tracePt t="9866" x="9237663" y="1201738"/>
          <p14:tracePt t="9875" x="9288463" y="1201738"/>
          <p14:tracePt t="9882" x="9337675" y="1201738"/>
          <p14:tracePt t="9890" x="9375775" y="1201738"/>
          <p14:tracePt t="9898" x="9413875" y="1201738"/>
          <p14:tracePt t="9905" x="9450388" y="1201738"/>
          <p14:tracePt t="9914" x="9488488" y="1201738"/>
          <p14:tracePt t="9922" x="9513888" y="1201738"/>
          <p14:tracePt t="9930" x="9537700" y="1201738"/>
          <p14:tracePt t="9940" x="9563100" y="1189038"/>
          <p14:tracePt t="9955" x="9575800" y="1189038"/>
          <p14:tracePt t="9972" x="9601200" y="1176338"/>
          <p14:tracePt t="9982" x="9626600" y="1176338"/>
          <p14:tracePt t="9985" x="9650413" y="1176338"/>
          <p14:tracePt t="9993" x="9701213" y="1163638"/>
          <p14:tracePt t="10001" x="9750425" y="1150938"/>
          <p14:tracePt t="10011" x="9788525" y="1138238"/>
          <p14:tracePt t="10017" x="9826625" y="1138238"/>
          <p14:tracePt t="10026" x="9863138" y="1138238"/>
          <p14:tracePt t="10033" x="9901238" y="1138238"/>
          <p14:tracePt t="10042" x="9939338" y="1138238"/>
          <p14:tracePt t="10050" x="9952038" y="1138238"/>
          <p14:tracePt t="10290" x="9963150" y="1138238"/>
          <p14:tracePt t="10305" x="9963150" y="1150938"/>
          <p14:tracePt t="10314" x="9963150" y="1163638"/>
          <p14:tracePt t="10322" x="9963150" y="1176338"/>
          <p14:tracePt t="10330" x="9963150" y="1201738"/>
          <p14:tracePt t="10346" x="9952038" y="1189038"/>
          <p14:tracePt t="10355" x="9952038" y="1138238"/>
          <p14:tracePt t="10365" x="9952038" y="1101725"/>
          <p14:tracePt t="10372" x="9952038" y="1063625"/>
          <p14:tracePt t="10377" x="9952038" y="1025525"/>
          <p14:tracePt t="10385" x="9952038" y="1014413"/>
          <p14:tracePt t="10393" x="9963150" y="1001713"/>
          <p14:tracePt t="10402" x="9975850" y="989013"/>
          <p14:tracePt t="10409" x="9988550" y="976313"/>
          <p14:tracePt t="10417" x="10013950" y="963613"/>
          <p14:tracePt t="10738" x="10013950" y="976313"/>
          <p14:tracePt t="10746" x="10001250" y="976313"/>
          <p14:tracePt t="10755" x="9939338" y="1038225"/>
          <p14:tracePt t="10765" x="9813925" y="1138238"/>
          <p14:tracePt t="10771" x="9750425" y="1227138"/>
          <p14:tracePt t="10777" x="9713913" y="1301750"/>
          <p14:tracePt t="10786" x="9688513" y="1376363"/>
          <p14:tracePt t="10793" x="9675813" y="1439863"/>
          <p14:tracePt t="10802" x="9663113" y="1489075"/>
          <p14:tracePt t="10809" x="9663113" y="1527175"/>
          <p14:tracePt t="10817" x="9663113" y="1576388"/>
          <p14:tracePt t="10827" x="9663113" y="1639888"/>
          <p14:tracePt t="10834" x="9675813" y="1689100"/>
          <p14:tracePt t="10844" x="9701213" y="1752600"/>
          <p14:tracePt t="10850" x="9713913" y="1765300"/>
          <p14:tracePt t="10859" x="9750425" y="1789113"/>
          <p14:tracePt t="10866" x="9775825" y="1839913"/>
          <p14:tracePt t="10874" x="9813925" y="1876425"/>
          <p14:tracePt t="10883" x="9852025" y="1939925"/>
          <p14:tracePt t="10898" x="9863138" y="1989138"/>
          <p14:tracePt t="10907" x="9875838" y="2027238"/>
          <p14:tracePt t="10915" x="9875838" y="2052638"/>
          <p14:tracePt t="10921" x="9852025" y="2101850"/>
          <p14:tracePt t="10929" x="9801225" y="2178050"/>
          <p14:tracePt t="10938" x="9726613" y="2252663"/>
          <p14:tracePt t="10945" x="9637713" y="2352675"/>
          <p14:tracePt t="10955" x="9513888" y="2427288"/>
          <p14:tracePt t="10961" x="9375775" y="2503488"/>
          <p14:tracePt t="10971" x="9199563" y="2565400"/>
          <p14:tracePt t="10978" x="8963025" y="2627313"/>
          <p14:tracePt t="10987" x="8686800" y="2678113"/>
          <p14:tracePt t="10997" x="8435975" y="2716213"/>
          <p14:tracePt t="11002" x="8135938" y="2765425"/>
          <p14:tracePt t="11013" x="7761288" y="2790825"/>
          <p14:tracePt t="11018" x="7410450" y="2816225"/>
          <p14:tracePt t="11029" x="7021513" y="2828925"/>
          <p14:tracePt t="11033" x="6646863" y="2828925"/>
          <p14:tracePt t="11042" x="6296025" y="2778125"/>
          <p14:tracePt t="11050" x="5957888" y="2728913"/>
          <p14:tracePt t="11058" x="5670550" y="2690813"/>
          <p14:tracePt t="11066" x="5257800" y="2665413"/>
          <p14:tracePt t="11075" x="4806950" y="2627313"/>
          <p14:tracePt t="11081" x="4268788" y="2516188"/>
          <p14:tracePt t="11090" x="3630613" y="2339975"/>
          <p14:tracePt t="11098" x="2992438" y="2214563"/>
          <p14:tracePt t="11106" x="2352675" y="2065338"/>
          <p14:tracePt t="11114" x="1727200" y="1965325"/>
          <p14:tracePt t="11122" x="1127125" y="1827213"/>
          <p14:tracePt t="11130" x="650875" y="1714500"/>
          <p14:tracePt t="11139" x="325438" y="1652588"/>
          <p14:tracePt t="11146" x="100013" y="1627188"/>
          <p14:tracePt t="11515" x="225425" y="1889125"/>
          <p14:tracePt t="11522" x="363538" y="1989138"/>
          <p14:tracePt t="11530" x="538163" y="2039938"/>
          <p14:tracePt t="11539" x="738188" y="2089150"/>
          <p14:tracePt t="11546" x="914400" y="2152650"/>
          <p14:tracePt t="11556" x="1150938" y="2201863"/>
          <p14:tracePt t="11564" x="1401763" y="2214563"/>
          <p14:tracePt t="11573" x="1652588" y="2227263"/>
          <p14:tracePt t="11579" x="1890713" y="2252663"/>
          <p14:tracePt t="11586" x="2178050" y="2265363"/>
          <p14:tracePt t="11593" x="2428875" y="2278063"/>
          <p14:tracePt t="11602" x="2590800" y="2278063"/>
          <p14:tracePt t="11609" x="2703513" y="2290763"/>
          <p14:tracePt t="11618" x="2828925" y="2290763"/>
          <p14:tracePt t="11625" x="2916238" y="2290763"/>
          <p14:tracePt t="11634" x="2954338" y="2290763"/>
          <p14:tracePt t="11644" x="2967038" y="2290763"/>
          <p14:tracePt t="11705" x="2992438" y="2278063"/>
          <p14:tracePt t="11721" x="3003550" y="2265363"/>
          <p14:tracePt t="11730" x="3028950" y="2265363"/>
          <p14:tracePt t="11746" x="3028950" y="2252663"/>
          <p14:tracePt t="11754" x="3041650" y="2252663"/>
          <p14:tracePt t="11770" x="3054350" y="2252663"/>
          <p14:tracePt t="11795" x="3079750" y="2239963"/>
          <p14:tracePt t="11874" x="3079750" y="2227263"/>
          <p14:tracePt t="12010" x="3079750" y="2214563"/>
          <p14:tracePt t="12018" x="3079750" y="2201863"/>
          <p14:tracePt t="12027" x="3092450" y="2190750"/>
          <p14:tracePt t="12034" x="3103563" y="2178050"/>
          <p14:tracePt t="12044" x="3116263" y="2165350"/>
          <p14:tracePt t="12050" x="3128963" y="2152650"/>
          <p14:tracePt t="12066" x="3141663" y="2127250"/>
          <p14:tracePt t="12075" x="3154363" y="2114550"/>
          <p14:tracePt t="12338" x="3167063" y="2101850"/>
          <p14:tracePt t="12346" x="3179763" y="2089150"/>
          <p14:tracePt t="12355" x="3216275" y="2065338"/>
          <p14:tracePt t="12363" x="3267075" y="2027238"/>
          <p14:tracePt t="12373" x="3328988" y="2014538"/>
          <p14:tracePt t="12379" x="3392488" y="1965325"/>
          <p14:tracePt t="12387" x="3479800" y="1939925"/>
          <p14:tracePt t="12397" x="3554413" y="1901825"/>
          <p14:tracePt t="12402" x="3643313" y="1876425"/>
          <p14:tracePt t="12412" x="3717925" y="1865313"/>
          <p14:tracePt t="12418" x="3792538" y="1839913"/>
          <p14:tracePt t="12428" x="3843338" y="1814513"/>
          <p14:tracePt t="12434" x="3867150" y="1789113"/>
          <p14:tracePt t="12444" x="3905250" y="1765300"/>
          <p14:tracePt t="12450" x="3943350" y="1752600"/>
          <p14:tracePt t="12460" x="3956050" y="1739900"/>
          <p14:tracePt t="12466" x="3968750" y="1727200"/>
          <p14:tracePt t="12474" x="3979863" y="1727200"/>
          <p14:tracePt t="12483" x="3992563" y="1727200"/>
          <p14:tracePt t="12506" x="4005263" y="1714500"/>
          <p14:tracePt t="12522" x="4030663" y="1714500"/>
          <p14:tracePt t="12530" x="4030663" y="1701800"/>
          <p14:tracePt t="12539" x="4043363" y="1701800"/>
          <p14:tracePt t="12546" x="4068763" y="1701800"/>
          <p14:tracePt t="12556" x="4081463" y="1689100"/>
          <p14:tracePt t="12562" x="4092575" y="1689100"/>
          <p14:tracePt t="12698" x="4105275" y="1676400"/>
          <p14:tracePt t="12819" x="4117975" y="1676400"/>
          <p14:tracePt t="12826" x="4130675" y="1676400"/>
          <p14:tracePt t="12834" x="4156075" y="1676400"/>
          <p14:tracePt t="12843" x="4168775" y="1676400"/>
          <p14:tracePt t="12850" x="4217988" y="1663700"/>
          <p14:tracePt t="12860" x="4256088" y="1663700"/>
          <p14:tracePt t="12866" x="4305300" y="1663700"/>
          <p14:tracePt t="12874" x="4381500" y="1663700"/>
          <p14:tracePt t="12883" x="4443413" y="1663700"/>
          <p14:tracePt t="12900" x="4530725" y="1663700"/>
          <p14:tracePt t="12907" x="4568825" y="1663700"/>
          <p14:tracePt t="12916" x="4606925" y="1663700"/>
          <p14:tracePt t="12922" x="4619625" y="1663700"/>
          <p14:tracePt t="12929" x="4643438" y="1663700"/>
          <p14:tracePt t="12945" x="4656138" y="1663700"/>
          <p14:tracePt t="12954" x="4668838" y="1663700"/>
          <p14:tracePt t="12961" x="4694238" y="1663700"/>
          <p14:tracePt t="12972" x="4719638" y="1663700"/>
          <p14:tracePt t="12979" x="4743450" y="1663700"/>
          <p14:tracePt t="12989" x="4768850" y="1663700"/>
          <p14:tracePt t="12994" x="4781550" y="1663700"/>
          <p14:tracePt t="13002" x="4806950" y="1663700"/>
          <p14:tracePt t="13012" x="4832350" y="1663700"/>
          <p14:tracePt t="13018" x="4856163" y="1663700"/>
          <p14:tracePt t="13029" x="4868863" y="1663700"/>
          <p14:tracePt t="13034" x="4894263" y="1663700"/>
          <p14:tracePt t="13050" x="4919663" y="1663700"/>
          <p14:tracePt t="13058" x="4945063" y="1663700"/>
          <p14:tracePt t="13065" x="4945063" y="1652588"/>
          <p14:tracePt t="13091" x="4956175" y="1652588"/>
          <p14:tracePt t="13098" x="4968875" y="1652588"/>
          <p14:tracePt t="13105" x="4994275" y="1639888"/>
          <p14:tracePt t="13113" x="5006975" y="1639888"/>
          <p14:tracePt t="13123" x="5032375" y="1627188"/>
          <p14:tracePt t="13130" x="5068888" y="1627188"/>
          <p14:tracePt t="13139" x="5106988" y="1614488"/>
          <p14:tracePt t="13146" x="5157788" y="1601788"/>
          <p14:tracePt t="13157" x="5181600" y="1601788"/>
          <p14:tracePt t="13163" x="5219700" y="1601788"/>
          <p14:tracePt t="13173" x="5270500" y="1601788"/>
          <p14:tracePt t="13179" x="5307013" y="1601788"/>
          <p14:tracePt t="13186" x="5370513" y="1601788"/>
          <p14:tracePt t="13193" x="5419725" y="1601788"/>
          <p14:tracePt t="13201" x="5457825" y="1601788"/>
          <p14:tracePt t="13209" x="5495925" y="1601788"/>
          <p14:tracePt t="13217" x="5532438" y="1601788"/>
          <p14:tracePt t="13225" x="5583238" y="1601788"/>
          <p14:tracePt t="13233" x="5645150" y="1601788"/>
          <p14:tracePt t="13244" x="5745163" y="1601788"/>
          <p14:tracePt t="13250" x="5832475" y="1601788"/>
          <p14:tracePt t="13259" x="5921375" y="1601788"/>
          <p14:tracePt t="13266" x="6034088" y="1601788"/>
          <p14:tracePt t="13274" x="6134100" y="1601788"/>
          <p14:tracePt t="13283" x="6221413" y="1614488"/>
          <p14:tracePt t="13290" x="6296025" y="1639888"/>
          <p14:tracePt t="13299" x="6346825" y="1652588"/>
          <p14:tracePt t="13307" x="6408738" y="1676400"/>
          <p14:tracePt t="13313" x="6459538" y="1676400"/>
          <p14:tracePt t="13321" x="6496050" y="1689100"/>
          <p14:tracePt t="13330" x="6534150" y="1701800"/>
          <p14:tracePt t="13338" x="6559550" y="1701800"/>
          <p14:tracePt t="13346" x="6572250" y="1701800"/>
          <p14:tracePt t="13354" x="6608763" y="1701800"/>
          <p14:tracePt t="13403" x="6621463" y="1701800"/>
          <p14:tracePt t="13418" x="6646863" y="1701800"/>
          <p14:tracePt t="13434" x="6659563" y="1701800"/>
          <p14:tracePt t="13443" x="6672263" y="1701800"/>
          <p14:tracePt t="13450" x="6684963" y="1701800"/>
          <p14:tracePt t="13459" x="6696075" y="1701800"/>
          <p14:tracePt t="13466" x="6721475" y="1701800"/>
          <p14:tracePt t="13475" x="6746875" y="1701800"/>
          <p14:tracePt t="13482" x="6759575" y="1701800"/>
          <p14:tracePt t="13489" x="6784975" y="1701800"/>
          <p14:tracePt t="13498" x="6797675" y="1701800"/>
          <p14:tracePt t="13505" x="6808788" y="1701800"/>
          <p14:tracePt t="13514" x="6821488" y="1701800"/>
          <p14:tracePt t="13523" x="6859588" y="1701800"/>
          <p14:tracePt t="13530" x="6872288" y="1701800"/>
          <p14:tracePt t="13539" x="6884988" y="1689100"/>
          <p14:tracePt t="13546" x="6934200" y="1676400"/>
          <p14:tracePt t="13556" x="6972300" y="1676400"/>
          <p14:tracePt t="13562" x="7010400" y="1676400"/>
          <p14:tracePt t="13571" x="7059613" y="1676400"/>
          <p14:tracePt t="13577" x="7097713" y="1676400"/>
          <p14:tracePt t="13586" x="7134225" y="1676400"/>
          <p14:tracePt t="13593" x="7172325" y="1676400"/>
          <p14:tracePt t="13602" x="7223125" y="1676400"/>
          <p14:tracePt t="13609" x="7285038" y="1676400"/>
          <p14:tracePt t="13618" x="7335838" y="1676400"/>
          <p14:tracePt t="13625" x="7372350" y="1676400"/>
          <p14:tracePt t="13634" x="7423150" y="1676400"/>
          <p14:tracePt t="13643" x="7435850" y="1676400"/>
          <p14:tracePt t="13651" x="7472363" y="1676400"/>
          <p14:tracePt t="13659" x="7497763" y="1676400"/>
          <p14:tracePt t="13666" x="7523163" y="1676400"/>
          <p14:tracePt t="13674" x="7535863" y="1676400"/>
          <p14:tracePt t="13682" x="7572375" y="1676400"/>
          <p14:tracePt t="13690" x="7585075" y="1676400"/>
          <p14:tracePt t="13699" x="7597775" y="1676400"/>
          <p14:tracePt t="13707" x="7610475" y="1663700"/>
          <p14:tracePt t="13714" x="7610475" y="1652588"/>
          <p14:tracePt t="13721" x="7623175" y="1652588"/>
          <p14:tracePt t="13755" x="7648575" y="1652588"/>
          <p14:tracePt t="13771" x="7673975" y="1652588"/>
          <p14:tracePt t="13788" x="7697788" y="1652588"/>
          <p14:tracePt t="13796" x="7723188" y="1652588"/>
          <p14:tracePt t="13802" x="7773988" y="1652588"/>
          <p14:tracePt t="13812" x="7810500" y="1652588"/>
          <p14:tracePt t="13818" x="7874000" y="1652588"/>
          <p14:tracePt t="13829" x="7935913" y="1652588"/>
          <p14:tracePt t="13834" x="7974013" y="1652588"/>
          <p14:tracePt t="13844" x="8023225" y="1663700"/>
          <p14:tracePt t="13850" x="8061325" y="1676400"/>
          <p14:tracePt t="13860" x="8110538" y="1676400"/>
          <p14:tracePt t="13866" x="8148638" y="1676400"/>
          <p14:tracePt t="13875" x="8199438" y="1676400"/>
          <p14:tracePt t="13881" x="8223250" y="1676400"/>
          <p14:tracePt t="13891" x="8248650" y="1676400"/>
          <p14:tracePt t="13897" x="8274050" y="1676400"/>
          <p14:tracePt t="13905" x="8299450" y="1676400"/>
          <p14:tracePt t="13913" x="8324850" y="1676400"/>
          <p14:tracePt t="13945" x="8335963" y="1676400"/>
          <p14:tracePt t="13970" x="8348663" y="1676400"/>
          <p14:tracePt t="13977" x="8374063" y="1689100"/>
          <p14:tracePt t="13987" x="8412163" y="1689100"/>
          <p14:tracePt t="13994" x="8448675" y="1689100"/>
          <p14:tracePt t="14003" x="8512175" y="1689100"/>
          <p14:tracePt t="14012" x="8574088" y="1701800"/>
          <p14:tracePt t="14019" x="8624888" y="1714500"/>
          <p14:tracePt t="14028" x="8661400" y="1727200"/>
          <p14:tracePt t="14034" x="8699500" y="1739900"/>
          <p14:tracePt t="14044" x="8750300" y="1752600"/>
          <p14:tracePt t="14050" x="8786813" y="1752600"/>
          <p14:tracePt t="14059" x="8824913" y="1752600"/>
          <p14:tracePt t="14066" x="8850313" y="1752600"/>
          <p14:tracePt t="14074" x="8886825" y="1752600"/>
          <p14:tracePt t="14083" x="8924925" y="1765300"/>
          <p14:tracePt t="14090" x="8937625" y="1765300"/>
          <p14:tracePt t="14098" x="8963025" y="1765300"/>
          <p14:tracePt t="14107" x="8986838" y="1765300"/>
          <p14:tracePt t="14114" x="9012238" y="1765300"/>
          <p14:tracePt t="14121" x="9037638" y="1765300"/>
          <p14:tracePt t="14129" x="9075738" y="1765300"/>
          <p14:tracePt t="14137" x="9124950" y="1776413"/>
          <p14:tracePt t="14145" x="9188450" y="1801813"/>
          <p14:tracePt t="14153" x="9263063" y="1814513"/>
          <p14:tracePt t="14161" x="9350375" y="1839913"/>
          <p14:tracePt t="14170" x="9437688" y="1852613"/>
          <p14:tracePt t="14177" x="9537700" y="1852613"/>
          <p14:tracePt t="14185" x="9601200" y="1865313"/>
          <p14:tracePt t="14193" x="9675813" y="1876425"/>
          <p14:tracePt t="14201" x="9739313" y="1876425"/>
          <p14:tracePt t="14209" x="9813925" y="1876425"/>
          <p14:tracePt t="14218" x="9875838" y="1876425"/>
          <p14:tracePt t="14225" x="9952038" y="1876425"/>
          <p14:tracePt t="14234" x="10001250" y="1876425"/>
          <p14:tracePt t="14241" x="10064750" y="1876425"/>
          <p14:tracePt t="14249" x="10113963" y="1876425"/>
          <p14:tracePt t="14258" x="10164763" y="1876425"/>
          <p14:tracePt t="14266" x="10226675" y="1876425"/>
          <p14:tracePt t="14275" x="10277475" y="1876425"/>
          <p14:tracePt t="14282" x="10301288" y="1865313"/>
          <p14:tracePt t="14290" x="10339388" y="1852613"/>
          <p14:tracePt t="14298" x="10377488" y="1852613"/>
          <p14:tracePt t="14314" x="10390188" y="1839913"/>
          <p14:tracePt t="14323" x="10390188" y="1827213"/>
          <p14:tracePt t="14330" x="10414000" y="1827213"/>
          <p14:tracePt t="14339" x="10439400" y="1827213"/>
          <p14:tracePt t="14346" x="10464800" y="1827213"/>
          <p14:tracePt t="14354" x="10502900" y="1827213"/>
          <p14:tracePt t="14362" x="10539413" y="1827213"/>
          <p14:tracePt t="14371" x="10577513" y="1827213"/>
          <p14:tracePt t="14377" x="10602913" y="1827213"/>
          <p14:tracePt t="14388" x="10639425" y="1827213"/>
          <p14:tracePt t="14394" x="10690225" y="1827213"/>
          <p14:tracePt t="14402" x="10715625" y="1827213"/>
          <p14:tracePt t="14410" x="10739438" y="1827213"/>
          <p14:tracePt t="14418" x="10764838" y="1827213"/>
          <p14:tracePt t="14426" x="10777538" y="1827213"/>
          <p14:tracePt t="14491" x="10777538" y="1839913"/>
          <p14:tracePt t="14498" x="10777538" y="1852613"/>
          <p14:tracePt t="14506" x="10764838" y="1865313"/>
          <p14:tracePt t="14513" x="10752138" y="1876425"/>
          <p14:tracePt t="14521" x="10726738" y="1889125"/>
          <p14:tracePt t="14529" x="10690225" y="1927225"/>
          <p14:tracePt t="14538" x="10602913" y="1965325"/>
          <p14:tracePt t="14545" x="10526713" y="2014538"/>
          <p14:tracePt t="14555" x="10439400" y="2078038"/>
          <p14:tracePt t="14562" x="10326688" y="2114550"/>
          <p14:tracePt t="14573" x="10213975" y="2139950"/>
          <p14:tracePt t="14580" x="10088563" y="2178050"/>
          <p14:tracePt t="14587" x="9988550" y="2201863"/>
          <p14:tracePt t="14595" x="9863138" y="2239963"/>
          <p14:tracePt t="14603" x="9775825" y="2290763"/>
          <p14:tracePt t="14613" x="9688513" y="2339975"/>
          <p14:tracePt t="14618" x="9575800" y="2365375"/>
          <p14:tracePt t="14629" x="9501188" y="2378075"/>
          <p14:tracePt t="14634" x="9388475" y="2427288"/>
          <p14:tracePt t="14643" x="9263063" y="2452688"/>
          <p14:tracePt t="14649" x="9124950" y="2516188"/>
          <p14:tracePt t="14659" x="8999538" y="2540000"/>
          <p14:tracePt t="14665" x="8837613" y="2578100"/>
          <p14:tracePt t="14675" x="8674100" y="2603500"/>
          <p14:tracePt t="14681" x="8486775" y="2640013"/>
          <p14:tracePt t="14691" x="8299450" y="2665413"/>
          <p14:tracePt t="14697" x="8110538" y="2678113"/>
          <p14:tracePt t="14707" x="7948613" y="2678113"/>
          <p14:tracePt t="14713" x="7761288" y="2678113"/>
          <p14:tracePt t="14721" x="7597775" y="2690813"/>
          <p14:tracePt t="14729" x="7448550" y="2690813"/>
          <p14:tracePt t="14737" x="7297738" y="2690813"/>
          <p14:tracePt t="14745" x="7146925" y="2690813"/>
          <p14:tracePt t="14754" x="7010400" y="2703513"/>
          <p14:tracePt t="14761" x="6897688" y="2716213"/>
          <p14:tracePt t="14771" x="6797675" y="2716213"/>
          <p14:tracePt t="14778" x="6696075" y="2716213"/>
          <p14:tracePt t="14786" x="6584950" y="2716213"/>
          <p14:tracePt t="14794" x="6472238" y="2728913"/>
          <p14:tracePt t="14802" x="6370638" y="2728913"/>
          <p14:tracePt t="14810" x="6208713" y="2728913"/>
          <p14:tracePt t="14817" x="6034088" y="2728913"/>
          <p14:tracePt t="14826" x="5857875" y="2728913"/>
          <p14:tracePt t="14834" x="5657850" y="2728913"/>
          <p14:tracePt t="14842" x="5483225" y="2752725"/>
          <p14:tracePt t="14850" x="5294313" y="2778125"/>
          <p14:tracePt t="14859" x="5119688" y="2778125"/>
          <p14:tracePt t="14866" x="4956175" y="2778125"/>
          <p14:tracePt t="14873" x="4806950" y="2803525"/>
          <p14:tracePt t="14882" x="4668838" y="2828925"/>
          <p14:tracePt t="14889" x="4581525" y="2865438"/>
          <p14:tracePt t="14915" x="4430713" y="2916238"/>
          <p14:tracePt t="14921" x="4381500" y="2928938"/>
          <p14:tracePt t="14929" x="4318000" y="2941638"/>
          <p14:tracePt t="14938" x="4256088" y="2952750"/>
          <p14:tracePt t="14945" x="4192588" y="2952750"/>
          <p14:tracePt t="14954" x="4168775" y="2965450"/>
          <p14:tracePt t="14961" x="4143375" y="2990850"/>
          <p14:tracePt t="14971" x="4105275" y="2990850"/>
          <p14:tracePt t="14977" x="4081463" y="3028950"/>
          <p14:tracePt t="14989" x="4068763" y="3028950"/>
          <p14:tracePt t="14995" x="4056063" y="3028950"/>
          <p14:tracePt t="15130" x="4043363" y="3028950"/>
          <p14:tracePt t="15146" x="4043363" y="3016250"/>
          <p14:tracePt t="15161" x="4043363" y="3003550"/>
          <p14:tracePt t="15762" x="4043363" y="2990850"/>
          <p14:tracePt t="15794" x="4043363" y="2978150"/>
          <p14:tracePt t="16250" x="4043363" y="2965450"/>
          <p14:tracePt t="16298" x="4030663" y="2941638"/>
          <p14:tracePt t="16410" x="4030663" y="2928938"/>
          <p14:tracePt t="16435" x="4043363" y="2903538"/>
          <p14:tracePt t="16442" x="4117975" y="2878138"/>
          <p14:tracePt t="16451" x="4205288" y="2828925"/>
          <p14:tracePt t="16461" x="4330700" y="2778125"/>
          <p14:tracePt t="16466" x="4468813" y="2752725"/>
          <p14:tracePt t="16475" x="4581525" y="2728913"/>
          <p14:tracePt t="16482" x="4706938" y="2690813"/>
          <p14:tracePt t="16490" x="4843463" y="2665413"/>
          <p14:tracePt t="16499" x="4981575" y="2627313"/>
          <p14:tracePt t="16506" x="5094288" y="2603500"/>
          <p14:tracePt t="16519" x="5194300" y="2590800"/>
          <p14:tracePt t="16522" x="5294313" y="2578100"/>
          <p14:tracePt t="16530" x="5383213" y="2578100"/>
          <p14:tracePt t="16537" x="5457825" y="2578100"/>
          <p14:tracePt t="16546" x="5495925" y="2578100"/>
          <p14:tracePt t="16554" x="5532438" y="2578100"/>
          <p14:tracePt t="16561" x="5570538" y="2578100"/>
          <p14:tracePt t="16571" x="5595938" y="2552700"/>
          <p14:tracePt t="16577" x="5607050" y="2552700"/>
          <p14:tracePt t="16587" x="5632450" y="2552700"/>
          <p14:tracePt t="16594" x="5695950" y="2540000"/>
          <p14:tracePt t="16603" x="5757863" y="2527300"/>
          <p14:tracePt t="16613" x="5795963" y="2516188"/>
          <p14:tracePt t="16618" x="5845175" y="2516188"/>
          <p14:tracePt t="16629" x="5908675" y="2503488"/>
          <p14:tracePt t="16634" x="5983288" y="2490788"/>
          <p14:tracePt t="16644" x="6070600" y="2490788"/>
          <p14:tracePt t="16650" x="6121400" y="2490788"/>
          <p14:tracePt t="16660" x="6157913" y="2478088"/>
          <p14:tracePt t="16666" x="6208713" y="2452688"/>
          <p14:tracePt t="16675" x="6221413" y="2452688"/>
          <p14:tracePt t="16682" x="6234113" y="2452688"/>
          <p14:tracePt t="16689" x="6246813" y="2452688"/>
          <p14:tracePt t="16698" x="6246813" y="2439988"/>
          <p14:tracePt t="16706" x="6270625" y="2439988"/>
          <p14:tracePt t="16714" x="6283325" y="2439988"/>
          <p14:tracePt t="16723" x="6308725" y="2427288"/>
          <p14:tracePt t="16730" x="6334125" y="2427288"/>
          <p14:tracePt t="16739" x="6383338" y="2427288"/>
          <p14:tracePt t="16746" x="6421438" y="2427288"/>
          <p14:tracePt t="16756" x="6483350" y="2414588"/>
          <p14:tracePt t="16762" x="6546850" y="2414588"/>
          <p14:tracePt t="16773" x="6596063" y="2414588"/>
          <p14:tracePt t="16780" x="6672263" y="2414588"/>
          <p14:tracePt t="16787" x="6721475" y="2414588"/>
          <p14:tracePt t="16796" x="6772275" y="2414588"/>
          <p14:tracePt t="16801" x="6821488" y="2414588"/>
          <p14:tracePt t="16809" x="6872288" y="2414588"/>
          <p14:tracePt t="16817" x="6897688" y="2403475"/>
          <p14:tracePt t="16825" x="6934200" y="2403475"/>
          <p14:tracePt t="16833" x="6972300" y="2403475"/>
          <p14:tracePt t="16843" x="6997700" y="2403475"/>
          <p14:tracePt t="16849" x="7034213" y="2403475"/>
          <p14:tracePt t="16858" x="7059613" y="2403475"/>
          <p14:tracePt t="16866" x="7085013" y="2403475"/>
          <p14:tracePt t="16875" x="7097713" y="2403475"/>
          <p14:tracePt t="16889" x="7134225" y="2390775"/>
          <p14:tracePt t="16897" x="7146925" y="2390775"/>
          <p14:tracePt t="17018" x="7159625" y="2390775"/>
          <p14:tracePt t="17026" x="7172325" y="2390775"/>
          <p14:tracePt t="17034" x="7185025" y="2390775"/>
          <p14:tracePt t="17043" x="7197725" y="2390775"/>
          <p14:tracePt t="17049" x="7223125" y="2390775"/>
          <p14:tracePt t="17058" x="7246938" y="2390775"/>
          <p14:tracePt t="17066" x="7285038" y="2390775"/>
          <p14:tracePt t="17075" x="7323138" y="2390775"/>
          <p14:tracePt t="17082" x="7372350" y="2390775"/>
          <p14:tracePt t="17091" x="7397750" y="2390775"/>
          <p14:tracePt t="17098" x="7435850" y="2390775"/>
          <p14:tracePt t="17105" x="7497763" y="2403475"/>
          <p14:tracePt t="17114" x="7535863" y="2403475"/>
          <p14:tracePt t="17121" x="7585075" y="2403475"/>
          <p14:tracePt t="17130" x="7623175" y="2403475"/>
          <p14:tracePt t="17139" x="7673975" y="2403475"/>
          <p14:tracePt t="17146" x="7697788" y="2403475"/>
          <p14:tracePt t="17156" x="7735888" y="2403475"/>
          <p14:tracePt t="17163" x="7761288" y="2403475"/>
          <p14:tracePt t="17173" x="7785100" y="2403475"/>
          <p14:tracePt t="17180" x="7797800" y="2403475"/>
          <p14:tracePt t="17186" x="7823200" y="2403475"/>
          <p14:tracePt t="17202" x="7835900" y="2403475"/>
          <p14:tracePt t="17259" x="7861300" y="2403475"/>
          <p14:tracePt t="17275" x="7897813" y="2403475"/>
          <p14:tracePt t="17282" x="7923213" y="2403475"/>
          <p14:tracePt t="17290" x="7948613" y="2403475"/>
          <p14:tracePt t="17298" x="7974013" y="2403475"/>
          <p14:tracePt t="17305" x="8010525" y="2390775"/>
          <p14:tracePt t="17315" x="8023225" y="2390775"/>
          <p14:tracePt t="17323" x="8035925" y="2390775"/>
          <p14:tracePt t="17330" x="8061325" y="2390775"/>
          <p14:tracePt t="17339" x="8086725" y="2390775"/>
          <p14:tracePt t="17346" x="8099425" y="2390775"/>
          <p14:tracePt t="17356" x="8110538" y="2390775"/>
          <p14:tracePt t="17362" x="8123238" y="2390775"/>
          <p14:tracePt t="17372" x="8135938" y="2390775"/>
          <p14:tracePt t="17378" x="8148638" y="2390775"/>
          <p14:tracePt t="17387" x="8161338" y="2390775"/>
          <p14:tracePt t="17427" x="8186738" y="2390775"/>
          <p14:tracePt t="17450" x="8199438" y="2390775"/>
          <p14:tracePt t="17459" x="8212138" y="2390775"/>
          <p14:tracePt t="17466" x="8223250" y="2390775"/>
          <p14:tracePt t="17475" x="8261350" y="2378075"/>
          <p14:tracePt t="17482" x="8299450" y="2378075"/>
          <p14:tracePt t="17491" x="8348663" y="2378075"/>
          <p14:tracePt t="17498" x="8399463" y="2378075"/>
          <p14:tracePt t="17506" x="8448675" y="2378075"/>
          <p14:tracePt t="17514" x="8486775" y="2378075"/>
          <p14:tracePt t="17521" x="8537575" y="2378075"/>
          <p14:tracePt t="17530" x="8574088" y="2378075"/>
          <p14:tracePt t="17538" x="8612188" y="2378075"/>
          <p14:tracePt t="17546" x="8637588" y="2378075"/>
          <p14:tracePt t="17556" x="8661400" y="2378075"/>
          <p14:tracePt t="17580" x="8686800" y="2378075"/>
          <p14:tracePt t="17587" x="8699500" y="2378075"/>
          <p14:tracePt t="17596" x="8737600" y="2378075"/>
          <p14:tracePt t="17603" x="8824913" y="2390775"/>
          <p14:tracePt t="17611" x="8912225" y="2403475"/>
          <p14:tracePt t="17618" x="9050338" y="2427288"/>
          <p14:tracePt t="17627" x="9150350" y="2439988"/>
          <p14:tracePt t="17634" x="9275763" y="2490788"/>
          <p14:tracePt t="17644" x="9388475" y="2516188"/>
          <p14:tracePt t="17650" x="9513888" y="2527300"/>
          <p14:tracePt t="17661" x="9613900" y="2552700"/>
          <p14:tracePt t="17667" x="9675813" y="2552700"/>
          <p14:tracePt t="17675" x="9750425" y="2552700"/>
          <p14:tracePt t="17682" x="9801225" y="2565400"/>
          <p14:tracePt t="17690" x="9863138" y="2578100"/>
          <p14:tracePt t="17699" x="9888538" y="2578100"/>
          <p14:tracePt t="17705" x="9913938" y="2578100"/>
          <p14:tracePt t="17714" x="9926638" y="2590800"/>
          <p14:tracePt t="17723" x="9952038" y="2603500"/>
          <p14:tracePt t="17795" x="9963150" y="2603500"/>
          <p14:tracePt t="17818" x="9988550" y="2603500"/>
          <p14:tracePt t="17835" x="10013950" y="2616200"/>
          <p14:tracePt t="17850" x="10026650" y="2616200"/>
          <p14:tracePt t="17859" x="10039350" y="2616200"/>
          <p14:tracePt t="17866" x="10052050" y="2616200"/>
          <p14:tracePt t="17874" x="10064750" y="2616200"/>
          <p14:tracePt t="17882" x="10088563" y="2627313"/>
          <p14:tracePt t="17892" x="10113963" y="2627313"/>
          <p14:tracePt t="17897" x="10152063" y="2627313"/>
          <p14:tracePt t="17906" x="10188575" y="2652713"/>
          <p14:tracePt t="17914" x="10226675" y="2652713"/>
          <p14:tracePt t="17921" x="10264775" y="2665413"/>
          <p14:tracePt t="17930" x="10277475" y="2665413"/>
          <p14:tracePt t="17939" x="10301288" y="2678113"/>
          <p14:tracePt t="17946" x="10326688" y="2678113"/>
          <p14:tracePt t="17955" x="10339388" y="2690813"/>
          <p14:tracePt t="17962" x="10352088" y="2690813"/>
          <p14:tracePt t="18426" x="10352088" y="2703513"/>
          <p14:tracePt t="18435" x="10352088" y="2728913"/>
          <p14:tracePt t="18444" x="10352088" y="2740025"/>
          <p14:tracePt t="18451" x="10352088" y="2765425"/>
          <p14:tracePt t="18563" x="10339388" y="2765425"/>
          <p14:tracePt t="18602" x="10326688" y="2752725"/>
          <p14:tracePt t="18610" x="10326688" y="2740025"/>
          <p14:tracePt t="18618" x="10301288" y="2716213"/>
          <p14:tracePt t="18628" x="10301288" y="2703513"/>
          <p14:tracePt t="18634" x="10301288" y="2678113"/>
          <p14:tracePt t="18644" x="10301288" y="2665413"/>
          <p14:tracePt t="18649" x="10288588" y="2652713"/>
          <p14:tracePt t="19146" x="10288588" y="2640013"/>
          <p14:tracePt t="19162" x="10277475" y="2616200"/>
          <p14:tracePt t="19210" x="10264775" y="2603500"/>
          <p14:tracePt t="19219" x="10264775" y="2578100"/>
          <p14:tracePt t="19228" x="10264775" y="2565400"/>
          <p14:tracePt t="19234" x="10264775" y="2540000"/>
          <p14:tracePt t="19243" x="10252075" y="2516188"/>
          <p14:tracePt t="19250" x="10239375" y="2478088"/>
          <p14:tracePt t="19259" x="10226675" y="2439988"/>
          <p14:tracePt t="19266" x="10226675" y="2427288"/>
          <p14:tracePt t="19274" x="10226675" y="2403475"/>
          <p14:tracePt t="19282" x="10213975" y="2378075"/>
          <p14:tracePt t="19291" x="10201275" y="2352675"/>
          <p14:tracePt t="20211" x="10201275" y="2339975"/>
          <p14:tracePt t="20474" x="10201275" y="2327275"/>
          <p14:tracePt t="20491" x="10188575" y="2314575"/>
          <p14:tracePt t="21882" x="10152063" y="2314575"/>
          <p14:tracePt t="21892" x="10088563" y="2314575"/>
          <p14:tracePt t="21897" x="10013950" y="2314575"/>
          <p14:tracePt t="21905" x="9952038" y="2327275"/>
          <p14:tracePt t="21914" x="9888538" y="2339975"/>
          <p14:tracePt t="21921" x="9839325" y="2352675"/>
          <p14:tracePt t="21930" x="9801225" y="2390775"/>
          <p14:tracePt t="21939" x="9763125" y="2390775"/>
          <p14:tracePt t="21946" x="9726613" y="2427288"/>
          <p14:tracePt t="21956" x="9701213" y="2452688"/>
          <p14:tracePt t="21962" x="9601200" y="2516188"/>
          <p14:tracePt t="21971" x="9475788" y="2578100"/>
          <p14:tracePt t="21979" x="9337675" y="2665413"/>
          <p14:tracePt t="21988" x="9188450" y="2752725"/>
          <p14:tracePt t="21993" x="8937625" y="2816225"/>
          <p14:tracePt t="22001" x="8724900" y="2903538"/>
          <p14:tracePt t="22009" x="8548688" y="2952750"/>
          <p14:tracePt t="22018" x="8374063" y="3016250"/>
          <p14:tracePt t="22025" x="8235950" y="3054350"/>
          <p14:tracePt t="22034" x="8135938" y="3103563"/>
          <p14:tracePt t="22042" x="8048625" y="3128963"/>
          <p14:tracePt t="22050" x="7999413" y="3128963"/>
          <p14:tracePt t="22061" x="7948613" y="3165475"/>
          <p14:tracePt t="22066" x="7848600" y="3228975"/>
          <p14:tracePt t="22077" x="7710488" y="3328988"/>
          <p14:tracePt t="22082" x="7510463" y="3441700"/>
          <p14:tracePt t="22089" x="7110413" y="3667125"/>
          <p14:tracePt t="22098" x="6608763" y="3954463"/>
          <p14:tracePt t="22107" x="5995988" y="4330700"/>
          <p14:tracePt t="22115" x="5357813" y="4718050"/>
          <p14:tracePt t="22123" x="4719638" y="5092700"/>
          <p14:tracePt t="22130" x="4092575" y="5456238"/>
          <p14:tracePt t="22137" x="3517900" y="5794375"/>
          <p14:tracePt t="22145" x="3054350" y="6081713"/>
          <p14:tracePt t="22154" x="2678113" y="6294438"/>
          <p14:tracePt t="22162" x="2465388" y="6394450"/>
          <p14:tracePt t="22172" x="2303463" y="6419850"/>
          <p14:tracePt t="22179" x="2228850" y="6432550"/>
          <p14:tracePt t="22189" x="2178050" y="6445250"/>
          <p14:tracePt t="22194" x="2152650" y="6445250"/>
          <p14:tracePt t="22203" x="2139950" y="6457950"/>
          <p14:tracePt t="22212" x="2127250" y="6470650"/>
          <p14:tracePt t="22218" x="2090738" y="6470650"/>
          <p14:tracePt t="22228" x="2039938" y="6470650"/>
          <p14:tracePt t="22234" x="2014538" y="6457950"/>
          <p14:tracePt t="22245" x="1990725" y="6432550"/>
          <p14:tracePt t="22250" x="1978025" y="6407150"/>
          <p14:tracePt t="22259" x="1978025" y="6381750"/>
          <p14:tracePt t="22265" x="1978025" y="6370638"/>
          <p14:tracePt t="22275" x="1978025" y="6357938"/>
          <p14:tracePt t="22281" x="1978025" y="6332538"/>
          <p14:tracePt t="22291" x="1978025" y="6319838"/>
          <p14:tracePt t="22297" x="1978025" y="6307138"/>
          <p14:tracePt t="22307" x="1990725" y="6269038"/>
          <p14:tracePt t="22313" x="1990725" y="6245225"/>
          <p14:tracePt t="22322" x="1990725" y="6219825"/>
          <p14:tracePt t="22354" x="1990725" y="6207125"/>
          <p14:tracePt t="22362" x="1978025" y="6194425"/>
          <p14:tracePt t="22371" x="1965325" y="6181725"/>
          <p14:tracePt t="22381" x="1952625" y="6157913"/>
          <p14:tracePt t="22389" x="1903413" y="6094413"/>
          <p14:tracePt t="22395" x="1852613" y="6007100"/>
          <p14:tracePt t="22403" x="1778000" y="5881688"/>
          <p14:tracePt t="22412" x="1689100" y="5743575"/>
          <p14:tracePt t="22418" x="1601788" y="5619750"/>
          <p14:tracePt t="22429" x="1539875" y="5507038"/>
          <p14:tracePt t="22435" x="1489075" y="5443538"/>
          <p14:tracePt t="22444" x="1439863" y="5368925"/>
          <p14:tracePt t="22450" x="1389063" y="5318125"/>
          <p14:tracePt t="22461" x="1363663" y="5281613"/>
          <p14:tracePt t="22466" x="1314450" y="5243513"/>
          <p14:tracePt t="22476" x="1252538" y="5156200"/>
          <p14:tracePt t="22482" x="1189038" y="5105400"/>
          <p14:tracePt t="22490" x="1139825" y="5056188"/>
          <p14:tracePt t="22498" x="1089025" y="5018088"/>
          <p14:tracePt t="22505" x="1076325" y="5018088"/>
          <p14:tracePt t="22529" x="1076325" y="5005388"/>
          <p14:tracePt t="22537" x="1076325" y="4992688"/>
          <p14:tracePt t="22545" x="1101725" y="4981575"/>
          <p14:tracePt t="22554" x="1189038" y="4930775"/>
          <p14:tracePt t="22562" x="1314450" y="4868863"/>
          <p14:tracePt t="22570" x="1465263" y="4843463"/>
          <p14:tracePt t="22578" x="1614488" y="4818063"/>
          <p14:tracePt t="22589" x="1790700" y="4779963"/>
          <p14:tracePt t="22595" x="1978025" y="4743450"/>
          <p14:tracePt t="22603" x="2165350" y="4718050"/>
          <p14:tracePt t="22612" x="2403475" y="4718050"/>
          <p14:tracePt t="22618" x="2716213" y="4718050"/>
          <p14:tracePt t="22628" x="3028950" y="4718050"/>
          <p14:tracePt t="22634" x="3367088" y="4718050"/>
          <p14:tracePt t="22644" x="3743325" y="4718050"/>
          <p14:tracePt t="22650" x="4043363" y="4718050"/>
          <p14:tracePt t="22660" x="4281488" y="4718050"/>
          <p14:tracePt t="22666" x="4468813" y="4718050"/>
          <p14:tracePt t="22675" x="4630738" y="4718050"/>
          <p14:tracePt t="22681" x="4756150" y="4718050"/>
          <p14:tracePt t="22691" x="4843463" y="4718050"/>
          <p14:tracePt t="22697" x="4894263" y="4705350"/>
          <p14:tracePt t="22707" x="4932363" y="4692650"/>
          <p14:tracePt t="22713" x="4945063" y="4692650"/>
          <p14:tracePt t="22762" x="4945063" y="4679950"/>
          <p14:tracePt t="22771" x="4956175" y="4667250"/>
          <p14:tracePt t="22779" x="4968875" y="4667250"/>
          <p14:tracePt t="22787" x="4981575" y="4656138"/>
          <p14:tracePt t="22794" x="4994275" y="4630738"/>
          <p14:tracePt t="22801" x="5006975" y="4630738"/>
          <p14:tracePt t="22809" x="5006975" y="4618038"/>
          <p14:tracePt t="22825" x="5019675" y="4605338"/>
          <p14:tracePt t="22849" x="5032375" y="4592638"/>
          <p14:tracePt t="22866" x="5032375" y="4579938"/>
          <p14:tracePt t="22883" x="5057775" y="4567238"/>
          <p14:tracePt t="22890" x="5068888" y="4543425"/>
          <p14:tracePt t="22899" x="5094288" y="4543425"/>
          <p14:tracePt t="22906" x="5132388" y="4505325"/>
          <p14:tracePt t="22916" x="5194300" y="4467225"/>
          <p14:tracePt t="22922" x="5232400" y="4430713"/>
          <p14:tracePt t="22932" x="5294313" y="4392613"/>
          <p14:tracePt t="22940" x="5357813" y="4354513"/>
          <p14:tracePt t="22946" x="5394325" y="4341813"/>
          <p14:tracePt t="22954" x="5457825" y="4305300"/>
          <p14:tracePt t="22961" x="5483225" y="4267200"/>
          <p14:tracePt t="22970" x="5507038" y="4254500"/>
          <p14:tracePt t="22977" x="5532438" y="4230688"/>
          <p14:tracePt t="22987" x="5570538" y="4217988"/>
          <p14:tracePt t="22993" x="5595938" y="4192588"/>
          <p14:tracePt t="23002" x="5607050" y="4179888"/>
          <p14:tracePt t="23010" x="5657850" y="4154488"/>
          <p14:tracePt t="23018" x="5683250" y="4141788"/>
          <p14:tracePt t="23028" x="5719763" y="4117975"/>
          <p14:tracePt t="23034" x="5795963" y="4067175"/>
          <p14:tracePt t="23045" x="5857875" y="4041775"/>
          <p14:tracePt t="23050" x="5883275" y="4017963"/>
          <p14:tracePt t="23060" x="5908675" y="3992563"/>
          <p14:tracePt t="23066" x="5970588" y="3967163"/>
          <p14:tracePt t="23075" x="6008688" y="3929063"/>
          <p14:tracePt t="23081" x="6034088" y="3916363"/>
          <p14:tracePt t="23091" x="6057900" y="3905250"/>
          <p14:tracePt t="23098" x="6070600" y="3892550"/>
          <p14:tracePt t="23106" x="6096000" y="3892550"/>
          <p14:tracePt t="23122" x="6096000" y="3879850"/>
          <p14:tracePt t="23130" x="6108700" y="3879850"/>
          <p14:tracePt t="23139" x="6108700" y="3867150"/>
          <p14:tracePt t="23149" x="6134100" y="3854450"/>
          <p14:tracePt t="23161" x="6170613" y="3841750"/>
          <p14:tracePt t="23165" x="6196013" y="3816350"/>
          <p14:tracePt t="23179" x="6296025" y="3754438"/>
          <p14:tracePt t="23196" x="6359525" y="3741738"/>
          <p14:tracePt t="23204" x="6383338" y="3716338"/>
          <p14:tracePt t="23212" x="6408738" y="3703638"/>
          <p14:tracePt t="23219" x="6421438" y="3692525"/>
          <p14:tracePt t="23225" x="6446838" y="3692525"/>
          <p14:tracePt t="23240" x="6459538" y="3667125"/>
          <p14:tracePt t="23261" x="6483350" y="3667125"/>
          <p14:tracePt t="23265" x="6483350" y="3641725"/>
          <p14:tracePt t="23277" x="6508750" y="3641725"/>
          <p14:tracePt t="23281" x="6521450" y="3641725"/>
          <p14:tracePt t="23294" x="6534150" y="3629025"/>
          <p14:tracePt t="23298" x="6559550" y="3616325"/>
          <p14:tracePt t="23311" x="6584950" y="3616325"/>
          <p14:tracePt t="23314" x="6608763" y="3590925"/>
          <p14:tracePt t="23322" x="6634163" y="3579813"/>
          <p14:tracePt t="23331" x="6646863" y="3567113"/>
          <p14:tracePt t="23346" x="6659563" y="3554413"/>
          <p14:tracePt t="23355" x="6672263" y="3554413"/>
          <p14:tracePt t="23378" x="6672263" y="3541713"/>
          <p14:tracePt t="23410" x="6684963" y="3541713"/>
          <p14:tracePt t="23418" x="6696075" y="3529013"/>
          <p14:tracePt t="23490" x="6696075" y="3516313"/>
          <p14:tracePt t="23508" x="6696075" y="3503613"/>
          <p14:tracePt t="23546" x="6708775" y="3503613"/>
          <p14:tracePt t="23602" x="6734175" y="3490913"/>
          <p14:tracePt t="23610" x="6734175" y="3479800"/>
          <p14:tracePt t="23619" x="6746875" y="3479800"/>
          <p14:tracePt t="23627" x="6759575" y="3467100"/>
          <p14:tracePt t="23635" x="6772275" y="3467100"/>
          <p14:tracePt t="23644" x="6784975" y="3454400"/>
          <p14:tracePt t="23651" x="6797675" y="3454400"/>
          <p14:tracePt t="23660" x="6808788" y="3441700"/>
          <p14:tracePt t="23667" x="6808788" y="3429000"/>
          <p14:tracePt t="23675" x="6834188" y="3429000"/>
          <p14:tracePt t="23683" x="6872288" y="3416300"/>
          <p14:tracePt t="23690" x="6921500" y="3416300"/>
          <p14:tracePt t="23698" x="6959600" y="3403600"/>
          <p14:tracePt t="23705" x="6985000" y="3390900"/>
          <p14:tracePt t="23715" x="7010400" y="3378200"/>
          <p14:tracePt t="23722" x="7034213" y="3378200"/>
          <p14:tracePt t="23731" x="7059613" y="3378200"/>
          <p14:tracePt t="23737" x="7072313" y="3378200"/>
          <p14:tracePt t="23745" x="7085013" y="3378200"/>
          <p14:tracePt t="23754" x="7097713" y="3367088"/>
          <p14:tracePt t="23761" x="7110413" y="3354388"/>
          <p14:tracePt t="23769" x="7123113" y="3354388"/>
          <p14:tracePt t="23789" x="7146925" y="3354388"/>
          <p14:tracePt t="23803" x="7159625" y="3354388"/>
          <p14:tracePt t="23812" x="7172325" y="3354388"/>
          <p14:tracePt t="23818" x="7185025" y="3354388"/>
          <p14:tracePt t="23828" x="7210425" y="3354388"/>
          <p14:tracePt t="23834" x="7235825" y="3354388"/>
          <p14:tracePt t="23845" x="7259638" y="3354388"/>
          <p14:tracePt t="23850" x="7297738" y="3354388"/>
          <p14:tracePt t="23860" x="7335838" y="3354388"/>
          <p14:tracePt t="23866" x="7372350" y="3354388"/>
          <p14:tracePt t="23875" x="7397750" y="3354388"/>
          <p14:tracePt t="23891" x="7510463" y="3354388"/>
          <p14:tracePt t="23898" x="7585075" y="3354388"/>
          <p14:tracePt t="23906" x="7685088" y="3354388"/>
          <p14:tracePt t="23915" x="7797800" y="3354388"/>
          <p14:tracePt t="23922" x="7910513" y="3354388"/>
          <p14:tracePt t="23930" x="8086725" y="3367088"/>
          <p14:tracePt t="23939" x="8235950" y="3367088"/>
          <p14:tracePt t="23946" x="8399463" y="3378200"/>
          <p14:tracePt t="23955" x="8548688" y="3390900"/>
          <p14:tracePt t="23962" x="8650288" y="3403600"/>
          <p14:tracePt t="23972" x="8750300" y="3403600"/>
          <p14:tracePt t="23979" x="8837613" y="3416300"/>
          <p14:tracePt t="23989" x="8912225" y="3441700"/>
          <p14:tracePt t="23996" x="8950325" y="3441700"/>
          <p14:tracePt t="24001" x="8986838" y="3441700"/>
          <p14:tracePt t="24009" x="8999538" y="3441700"/>
          <p14:tracePt t="24018" x="9012238" y="3441700"/>
          <p14:tracePt t="24025" x="9024938" y="3441700"/>
          <p14:tracePt t="24033" x="9037638" y="3441700"/>
          <p14:tracePt t="24041" x="9050338" y="3441700"/>
          <p14:tracePt t="24050" x="9075738" y="3441700"/>
          <p14:tracePt t="24060" x="9088438" y="3441700"/>
          <p14:tracePt t="24065" x="9099550" y="3441700"/>
          <p14:tracePt t="24075" x="9124950" y="3441700"/>
          <p14:tracePt t="24082" x="9150350" y="3441700"/>
          <p14:tracePt t="24250" x="9163050" y="3441700"/>
          <p14:tracePt t="24266" x="9163050" y="3454400"/>
          <p14:tracePt t="24314" x="9163050" y="3467100"/>
          <p14:tracePt t="24537" x="9150350" y="3467100"/>
          <p14:tracePt t="24546" x="9150350" y="3479800"/>
          <p14:tracePt t="24553" x="9137650" y="3503613"/>
          <p14:tracePt t="24561" x="9112250" y="3529013"/>
          <p14:tracePt t="24572" x="9088438" y="3567113"/>
          <p14:tracePt t="24578" x="9088438" y="3579813"/>
          <p14:tracePt t="24589" x="9075738" y="3579813"/>
          <p14:tracePt t="24594" x="9063038" y="3579813"/>
          <p14:tracePt t="24603" x="9050338" y="3590925"/>
          <p14:tracePt t="24614" x="9024938" y="3616325"/>
          <p14:tracePt t="24622" x="9012238" y="3629025"/>
          <p14:tracePt t="24632" x="8999538" y="3641725"/>
          <p14:tracePt t="24637" x="8975725" y="3667125"/>
          <p14:tracePt t="24646" x="8937625" y="3679825"/>
          <p14:tracePt t="24651" x="8924925" y="3692525"/>
          <p14:tracePt t="24663" x="8886825" y="3716338"/>
          <p14:tracePt t="24668" x="8863013" y="3741738"/>
          <p14:tracePt t="24677" x="8824913" y="3767138"/>
          <p14:tracePt t="24683" x="8774113" y="3803650"/>
          <p14:tracePt t="24693" x="8724900" y="3841750"/>
          <p14:tracePt t="24702" x="8674100" y="3879850"/>
          <p14:tracePt t="24707" x="8599488" y="3929063"/>
          <p14:tracePt t="24716" x="8524875" y="4005263"/>
          <p14:tracePt t="24726" x="8448675" y="4054475"/>
          <p14:tracePt t="24729" x="8348663" y="4117975"/>
          <p14:tracePt t="24743" x="8274050" y="4179888"/>
          <p14:tracePt t="24746" x="8174038" y="4254500"/>
          <p14:tracePt t="24753" x="8074025" y="4341813"/>
          <p14:tracePt t="24761" x="7986713" y="4418013"/>
          <p14:tracePt t="24770" x="7874000" y="4467225"/>
          <p14:tracePt t="24777" x="7823200" y="4505325"/>
          <p14:tracePt t="24787" x="7761288" y="4543425"/>
          <p14:tracePt t="24794" x="7710488" y="4592638"/>
          <p14:tracePt t="24802" x="7648575" y="4643438"/>
          <p14:tracePt t="24809" x="7597775" y="4667250"/>
          <p14:tracePt t="24818" x="7523163" y="4692650"/>
          <p14:tracePt t="24826" x="7448550" y="4718050"/>
          <p14:tracePt t="24833" x="7359650" y="4779963"/>
          <p14:tracePt t="24844" x="7246938" y="4843463"/>
          <p14:tracePt t="24850" x="7146925" y="4905375"/>
          <p14:tracePt t="24859" x="7010400" y="4956175"/>
          <p14:tracePt t="24866" x="6859588" y="5005388"/>
          <p14:tracePt t="24877" x="6734175" y="5056188"/>
          <p14:tracePt t="24882" x="6584950" y="5118100"/>
          <p14:tracePt t="24892" x="6421438" y="5156200"/>
          <p14:tracePt t="24898" x="6283325" y="5181600"/>
          <p14:tracePt t="24907" x="6170613" y="5218113"/>
          <p14:tracePt t="24914" x="6083300" y="5256213"/>
          <p14:tracePt t="24922" x="5995988" y="5268913"/>
          <p14:tracePt t="24933" x="5921375" y="5294313"/>
          <p14:tracePt t="24939" x="5832475" y="5318125"/>
          <p14:tracePt t="24945" x="5745163" y="5343525"/>
          <p14:tracePt t="24954" x="5619750" y="5368925"/>
          <p14:tracePt t="24961" x="5507038" y="5407025"/>
          <p14:tracePt t="24969" x="5370513" y="5418138"/>
          <p14:tracePt t="24977" x="5219700" y="5418138"/>
          <p14:tracePt t="24988" x="5068888" y="5418138"/>
          <p14:tracePt t="24994" x="4894263" y="5418138"/>
          <p14:tracePt t="25003" x="4656138" y="5381625"/>
          <p14:tracePt t="25011" x="4406900" y="5305425"/>
          <p14:tracePt t="25018" x="4168775" y="5243513"/>
          <p14:tracePt t="25028" x="3892550" y="5130800"/>
          <p14:tracePt t="25034" x="3643313" y="5043488"/>
          <p14:tracePt t="25045" x="3429000" y="4956175"/>
          <p14:tracePt t="25050" x="3305175" y="4892675"/>
          <p14:tracePt t="25059" x="3205163" y="4805363"/>
          <p14:tracePt t="25065" x="3116263" y="4756150"/>
          <p14:tracePt t="25074" x="3054350" y="4705350"/>
          <p14:tracePt t="25081" x="3016250" y="4692650"/>
          <p14:tracePt t="25092" x="2954338" y="4643438"/>
          <p14:tracePt t="25097" x="2941638" y="4618038"/>
          <p14:tracePt t="25108" x="2916238" y="4579938"/>
          <p14:tracePt t="25113" x="2903538" y="4554538"/>
          <p14:tracePt t="25122" x="2903538" y="4543425"/>
          <p14:tracePt t="25130" x="2890838" y="4530725"/>
          <p14:tracePt t="25170" x="2890838" y="4505325"/>
          <p14:tracePt t="25187" x="2890838" y="4492625"/>
          <p14:tracePt t="25196" x="2890838" y="4479925"/>
          <p14:tracePt t="25202" x="2890838" y="4467225"/>
          <p14:tracePt t="25209" x="2890838" y="4443413"/>
          <p14:tracePt t="25217" x="2890838" y="4392613"/>
          <p14:tracePt t="25225" x="2890838" y="4341813"/>
          <p14:tracePt t="25233" x="2879725" y="4267200"/>
          <p14:tracePt t="25242" x="2867025" y="4192588"/>
          <p14:tracePt t="25249" x="2867025" y="4167188"/>
          <p14:tracePt t="25258" x="2854325" y="4154488"/>
          <p14:tracePt t="25265" x="2841625" y="4129088"/>
          <p14:tracePt t="25274" x="2828925" y="4092575"/>
          <p14:tracePt t="25282" x="2828925" y="4079875"/>
          <p14:tracePt t="25290" x="2828925" y="4067175"/>
          <p14:tracePt t="25466" x="2828925" y="4054475"/>
          <p14:tracePt t="25474" x="2841625" y="4041775"/>
          <p14:tracePt t="25482" x="2854325" y="4041775"/>
          <p14:tracePt t="25493" x="2890838" y="4041775"/>
          <p14:tracePt t="25498" x="2941638" y="4041775"/>
          <p14:tracePt t="25506" x="2979738" y="4041775"/>
          <p14:tracePt t="25515" x="3028950" y="4041775"/>
          <p14:tracePt t="25522" x="3054350" y="4041775"/>
          <p14:tracePt t="25530" x="3079750" y="4041775"/>
          <p14:tracePt t="25539" x="3103563" y="4041775"/>
          <p14:tracePt t="25546" x="3141663" y="4041775"/>
          <p14:tracePt t="25556" x="3154363" y="4029075"/>
          <p14:tracePt t="25562" x="3192463" y="4017963"/>
          <p14:tracePt t="25572" x="3228975" y="4005263"/>
          <p14:tracePt t="25578" x="3279775" y="3992563"/>
          <p14:tracePt t="25589" x="3328988" y="3979863"/>
          <p14:tracePt t="25595" x="3379788" y="3967163"/>
          <p14:tracePt t="25603" x="3454400" y="3916363"/>
          <p14:tracePt t="25611" x="3541713" y="3892550"/>
          <p14:tracePt t="25618" x="3617913" y="3867150"/>
          <p14:tracePt t="25625" x="3679825" y="3854450"/>
          <p14:tracePt t="25633" x="3717925" y="3854450"/>
          <p14:tracePt t="25642" x="3756025" y="3854450"/>
          <p14:tracePt t="25649" x="3792538" y="3854450"/>
          <p14:tracePt t="25657" x="3830638" y="3854450"/>
          <p14:tracePt t="25665" x="3867150" y="3854450"/>
          <p14:tracePt t="25675" x="3892550" y="3854450"/>
          <p14:tracePt t="25681" x="3917950" y="3854450"/>
          <p14:tracePt t="25690" x="3943350" y="3854450"/>
          <p14:tracePt t="25697" x="3956050" y="3854450"/>
          <p14:tracePt t="25705" x="3979863" y="3854450"/>
          <p14:tracePt t="25713" x="4005263" y="3854450"/>
          <p14:tracePt t="25721" x="4043363" y="3854450"/>
          <p14:tracePt t="25729" x="4117975" y="3879850"/>
          <p14:tracePt t="25737" x="4168775" y="3892550"/>
          <p14:tracePt t="25746" x="4217988" y="3905250"/>
          <p14:tracePt t="25753" x="4268788" y="3905250"/>
          <p14:tracePt t="25762" x="4330700" y="3916363"/>
          <p14:tracePt t="25772" x="4368800" y="3916363"/>
          <p14:tracePt t="25778" x="4418013" y="3916363"/>
          <p14:tracePt t="25789" x="4456113" y="3941763"/>
          <p14:tracePt t="25794" x="4494213" y="3941763"/>
          <p14:tracePt t="25803" x="4530725" y="3941763"/>
          <p14:tracePt t="25812" x="4556125" y="3941763"/>
          <p14:tracePt t="25818" x="4594225" y="3941763"/>
          <p14:tracePt t="25828" x="4630738" y="3941763"/>
          <p14:tracePt t="25834" x="4643438" y="3941763"/>
          <p14:tracePt t="25845" x="4668838" y="3941763"/>
          <p14:tracePt t="25859" x="4719638" y="3941763"/>
          <p14:tracePt t="25866" x="4743450" y="3941763"/>
          <p14:tracePt t="25875" x="4794250" y="3941763"/>
          <p14:tracePt t="25882" x="4843463" y="3941763"/>
          <p14:tracePt t="25891" x="4894263" y="3941763"/>
          <p14:tracePt t="25910" x="4956175" y="3941763"/>
          <p14:tracePt t="25914" x="5006975" y="3941763"/>
          <p14:tracePt t="25922" x="5045075" y="3941763"/>
          <p14:tracePt t="25931" x="5057775" y="3941763"/>
          <p14:tracePt t="25940" x="5081588" y="3941763"/>
          <p14:tracePt t="25946" x="5094288" y="3941763"/>
          <p14:tracePt t="25956" x="5106988" y="3941763"/>
          <p14:tracePt t="25962" x="5145088" y="3941763"/>
          <p14:tracePt t="25972" x="5170488" y="3941763"/>
          <p14:tracePt t="25979" x="5181600" y="3941763"/>
          <p14:tracePt t="25989" x="5194300" y="3941763"/>
          <p14:tracePt t="25997" x="5219700" y="3941763"/>
          <p14:tracePt t="26003" x="5232400" y="3941763"/>
          <p14:tracePt t="26012" x="5245100" y="3941763"/>
          <p14:tracePt t="26017" x="5270500" y="3941763"/>
          <p14:tracePt t="26041" x="5281613" y="3941763"/>
          <p14:tracePt t="26058" x="5294313" y="3941763"/>
          <p14:tracePt t="26074" x="5307013" y="3941763"/>
          <p14:tracePt t="26082" x="5319713" y="3941763"/>
          <p14:tracePt t="26090" x="5332413" y="3941763"/>
          <p14:tracePt t="26098" x="5345113" y="3941763"/>
          <p14:tracePt t="26105" x="5370513" y="3941763"/>
          <p14:tracePt t="26115" x="5394325" y="3941763"/>
          <p14:tracePt t="26121" x="5419725" y="3941763"/>
          <p14:tracePt t="26131" x="5445125" y="3941763"/>
          <p14:tracePt t="26139" x="5470525" y="3941763"/>
          <p14:tracePt t="26146" x="5483225" y="3941763"/>
          <p14:tracePt t="26156" x="5495925" y="3941763"/>
          <p14:tracePt t="26170" x="5507038" y="3941763"/>
          <p14:tracePt t="26177" x="5519738" y="3941763"/>
          <p14:tracePt t="26189" x="5532438" y="3941763"/>
          <p14:tracePt t="26194" x="5545138" y="3941763"/>
          <p14:tracePt t="26203" x="5570538" y="3941763"/>
          <p14:tracePt t="26211" x="5595938" y="3941763"/>
          <p14:tracePt t="26218" x="5632450" y="3941763"/>
          <p14:tracePt t="26228" x="5657850" y="3941763"/>
          <p14:tracePt t="26234" x="5683250" y="3941763"/>
          <p14:tracePt t="26245" x="5719763" y="3954463"/>
          <p14:tracePt t="26250" x="5745163" y="3967163"/>
          <p14:tracePt t="26259" x="5757863" y="3967163"/>
          <p14:tracePt t="26266" x="5795963" y="3967163"/>
          <p14:tracePt t="26276" x="5832475" y="3967163"/>
          <p14:tracePt t="26281" x="5857875" y="3967163"/>
          <p14:tracePt t="26291" x="5883275" y="3967163"/>
          <p14:tracePt t="26297" x="5895975" y="3967163"/>
          <p14:tracePt t="26307" x="5921375" y="3967163"/>
          <p14:tracePt t="26313" x="5945188" y="3979863"/>
          <p14:tracePt t="26324" x="5945188" y="3992563"/>
          <p14:tracePt t="26339" x="5957888" y="3992563"/>
          <p14:tracePt t="26356" x="5983288" y="3992563"/>
          <p14:tracePt t="26372" x="6021388" y="3992563"/>
          <p14:tracePt t="26379" x="6057900" y="3992563"/>
          <p14:tracePt t="26388" x="6121400" y="3992563"/>
          <p14:tracePt t="26399" x="6183313" y="3992563"/>
          <p14:tracePt t="26404" x="6259513" y="3992563"/>
          <p14:tracePt t="26411" x="6321425" y="3992563"/>
          <p14:tracePt t="26420" x="6370638" y="3992563"/>
          <p14:tracePt t="26427" x="6434138" y="3992563"/>
          <p14:tracePt t="26436" x="6483350" y="3992563"/>
          <p14:tracePt t="26444" x="6521450" y="3992563"/>
          <p14:tracePt t="26451" x="6546850" y="3992563"/>
          <p14:tracePt t="26459" x="6559550" y="3992563"/>
          <p14:tracePt t="26467" x="6572250" y="3992563"/>
          <p14:tracePt t="26475" x="6608763" y="3992563"/>
          <p14:tracePt t="26483" x="6621463" y="3992563"/>
          <p14:tracePt t="26491" x="6634163" y="3992563"/>
          <p14:tracePt t="26497" x="6659563" y="3992563"/>
          <p14:tracePt t="26509" x="6684963" y="3992563"/>
          <p14:tracePt t="26513" x="6721475" y="3992563"/>
          <p14:tracePt t="26523" x="6759575" y="3992563"/>
          <p14:tracePt t="26531" x="6797675" y="3992563"/>
          <p14:tracePt t="26543" x="6821488" y="3992563"/>
          <p14:tracePt t="26548" x="6859588" y="3992563"/>
          <p14:tracePt t="26558" x="6897688" y="3992563"/>
          <p14:tracePt t="26563" x="6934200" y="3992563"/>
          <p14:tracePt t="26575" x="6946900" y="3992563"/>
          <p14:tracePt t="26579" x="6959600" y="3992563"/>
          <p14:tracePt t="26592" x="6972300" y="3992563"/>
          <p14:tracePt t="26595" x="6997700" y="3992563"/>
          <p14:tracePt t="26604" x="7021513" y="3992563"/>
          <p14:tracePt t="26611" x="7034213" y="3992563"/>
          <p14:tracePt t="26620" x="7046913" y="3992563"/>
          <p14:tracePt t="26627" x="7072313" y="3992563"/>
          <p14:tracePt t="26635" x="7085013" y="3992563"/>
          <p14:tracePt t="26675" x="7110413" y="3992563"/>
          <p14:tracePt t="26691" x="7123113" y="3992563"/>
          <p14:tracePt t="26701" x="7159625" y="3992563"/>
          <p14:tracePt t="26708" x="7210425" y="3992563"/>
          <p14:tracePt t="26718" x="7285038" y="3992563"/>
          <p14:tracePt t="26727" x="7410450" y="3992563"/>
          <p14:tracePt t="26731" x="7510463" y="3992563"/>
          <p14:tracePt t="26743" x="7610475" y="4005263"/>
          <p14:tracePt t="26747" x="7723188" y="4005263"/>
          <p14:tracePt t="26761" x="7935913" y="4041775"/>
          <p14:tracePt t="26777" x="7999413" y="4041775"/>
          <p14:tracePt t="26781" x="8048625" y="4041775"/>
          <p14:tracePt t="26791" x="8099425" y="4041775"/>
          <p14:tracePt t="26803" x="8148638" y="4041775"/>
          <p14:tracePt t="26812" x="8161338" y="4041775"/>
          <p14:tracePt t="26819" x="8174038" y="4041775"/>
          <p14:tracePt t="26826" x="8212138" y="4041775"/>
          <p14:tracePt t="26836" x="8235950" y="4041775"/>
          <p14:tracePt t="26843" x="8274050" y="4041775"/>
          <p14:tracePt t="26851" x="8324850" y="4041775"/>
          <p14:tracePt t="26858" x="8361363" y="4041775"/>
          <p14:tracePt t="26867" x="8412163" y="4041775"/>
          <p14:tracePt t="26875" x="8461375" y="4041775"/>
          <p14:tracePt t="26883" x="8512175" y="4041775"/>
          <p14:tracePt t="26892" x="8574088" y="4041775"/>
          <p14:tracePt t="26899" x="8650288" y="4041775"/>
          <p14:tracePt t="26907" x="8686800" y="4041775"/>
          <p14:tracePt t="26915" x="8712200" y="4041775"/>
          <p14:tracePt t="26922" x="8737600" y="4041775"/>
          <p14:tracePt t="26931" x="8750300" y="4041775"/>
          <p14:tracePt t="26947" x="8774113" y="4041775"/>
          <p14:tracePt t="26963" x="8799513" y="4041775"/>
          <p14:tracePt t="26975" x="8837613" y="4041775"/>
          <p14:tracePt t="26979" x="8874125" y="4041775"/>
          <p14:tracePt t="26992" x="8950325" y="4054475"/>
          <p14:tracePt t="26995" x="9012238" y="4067175"/>
          <p14:tracePt t="27005" x="9050338" y="4067175"/>
          <p14:tracePt t="27013" x="9124950" y="4067175"/>
          <p14:tracePt t="27017" x="9199563" y="4067175"/>
          <p14:tracePt t="27027" x="9324975" y="4067175"/>
          <p14:tracePt t="27037" x="9413875" y="4067175"/>
          <p14:tracePt t="27045" x="9475788" y="4067175"/>
          <p14:tracePt t="27049" x="9563100" y="4067175"/>
          <p14:tracePt t="27061" x="9613900" y="4067175"/>
          <p14:tracePt t="27067" x="9650413" y="4079875"/>
          <p14:tracePt t="27076" x="9688513" y="4079875"/>
          <p14:tracePt t="27082" x="9726613" y="4079875"/>
          <p14:tracePt t="27092" x="9763125" y="4067175"/>
          <p14:tracePt t="27098" x="9788525" y="4054475"/>
          <p14:tracePt t="27109" x="9813925" y="4054475"/>
          <p14:tracePt t="27114" x="9826625" y="4054475"/>
          <p14:tracePt t="27124" x="9826625" y="4041775"/>
          <p14:tracePt t="27146" x="9852025" y="4041775"/>
          <p14:tracePt t="27155" x="9852025" y="4029075"/>
          <p14:tracePt t="27225" x="9863138" y="4029075"/>
          <p14:tracePt t="27249" x="9875838" y="4029075"/>
          <p14:tracePt t="27938" x="9875838" y="4041775"/>
          <p14:tracePt t="27946" x="9852025" y="4079875"/>
          <p14:tracePt t="27954" x="9839325" y="4117975"/>
          <p14:tracePt t="27965" x="9801225" y="4141788"/>
          <p14:tracePt t="27972" x="9763125" y="4179888"/>
          <p14:tracePt t="27979" x="9726613" y="4230688"/>
          <p14:tracePt t="27989" x="9663113" y="4254500"/>
          <p14:tracePt t="27994" x="9588500" y="4305300"/>
          <p14:tracePt t="28003" x="9513888" y="4354513"/>
          <p14:tracePt t="28013" x="9437688" y="4405313"/>
          <p14:tracePt t="28018" x="9375775" y="4430713"/>
          <p14:tracePt t="28025" x="9301163" y="4467225"/>
          <p14:tracePt t="28033" x="9224963" y="4518025"/>
          <p14:tracePt t="28041" x="9137650" y="4567238"/>
          <p14:tracePt t="28049" x="9024938" y="4643438"/>
          <p14:tracePt t="28058" x="8912225" y="4692650"/>
          <p14:tracePt t="28065" x="8774113" y="4768850"/>
          <p14:tracePt t="28074" x="8624888" y="4805363"/>
          <p14:tracePt t="28081" x="8486775" y="4843463"/>
          <p14:tracePt t="28091" x="8335963" y="4918075"/>
          <p14:tracePt t="28097" x="8212138" y="4968875"/>
          <p14:tracePt t="28106" x="8074025" y="5005388"/>
          <p14:tracePt t="28114" x="7910513" y="5056188"/>
          <p14:tracePt t="28122" x="7761288" y="5081588"/>
          <p14:tracePt t="28129" x="7623175" y="5118100"/>
          <p14:tracePt t="28137" x="7485063" y="5168900"/>
          <p14:tracePt t="28146" x="7348538" y="5205413"/>
          <p14:tracePt t="28154" x="7223125" y="5243513"/>
          <p14:tracePt t="28162" x="7072313" y="5281613"/>
          <p14:tracePt t="28172" x="6921500" y="5330825"/>
          <p14:tracePt t="28178" x="6759575" y="5368925"/>
          <p14:tracePt t="28189" x="6621463" y="5407025"/>
          <p14:tracePt t="28195" x="6496050" y="5456238"/>
          <p14:tracePt t="28204" x="6408738" y="5518150"/>
          <p14:tracePt t="28211" x="6308725" y="5543550"/>
          <p14:tracePt t="28219" x="6170613" y="5556250"/>
          <p14:tracePt t="28227" x="6021388" y="5556250"/>
          <p14:tracePt t="28234" x="5895975" y="5556250"/>
          <p14:tracePt t="28244" x="5745163" y="5556250"/>
          <p14:tracePt t="28250" x="5607050" y="5556250"/>
          <p14:tracePt t="28261" x="5495925" y="5556250"/>
          <p14:tracePt t="28266" x="5357813" y="5556250"/>
          <p14:tracePt t="28274" x="5232400" y="5556250"/>
          <p14:tracePt t="28282" x="5106988" y="5556250"/>
          <p14:tracePt t="28291" x="4994275" y="5556250"/>
          <p14:tracePt t="28297" x="4856163" y="5556250"/>
          <p14:tracePt t="28307" x="4743450" y="5556250"/>
          <p14:tracePt t="28313" x="4606925" y="5556250"/>
          <p14:tracePt t="28322" x="4506913" y="5556250"/>
          <p14:tracePt t="28329" x="4394200" y="5556250"/>
          <p14:tracePt t="28338" x="4330700" y="5556250"/>
          <p14:tracePt t="28345" x="4268788" y="5543550"/>
          <p14:tracePt t="28354" x="4217988" y="5543550"/>
          <p14:tracePt t="28361" x="4168775" y="5543550"/>
          <p14:tracePt t="28370" x="4117975" y="5543550"/>
          <p14:tracePt t="28377" x="4081463" y="5530850"/>
          <p14:tracePt t="28387" x="4043363" y="5518150"/>
          <p14:tracePt t="28393" x="3992563" y="5518150"/>
          <p14:tracePt t="28403" x="3943350" y="5518150"/>
          <p14:tracePt t="28409" x="3892550" y="5507038"/>
          <p14:tracePt t="28418" x="3843338" y="5481638"/>
          <p14:tracePt t="28425" x="3767138" y="5468938"/>
          <p14:tracePt t="28434" x="3692525" y="5456238"/>
          <p14:tracePt t="28443" x="3617913" y="5443538"/>
          <p14:tracePt t="28451" x="3541713" y="5430838"/>
          <p14:tracePt t="28460" x="3505200" y="5418138"/>
          <p14:tracePt t="28467" x="3454400" y="5394325"/>
          <p14:tracePt t="28477" x="3429000" y="5381625"/>
          <p14:tracePt t="28483" x="3405188" y="5368925"/>
          <p14:tracePt t="28490" x="3379788" y="5368925"/>
          <p14:tracePt t="28498" x="3354388" y="5343525"/>
          <p14:tracePt t="28514" x="3341688" y="5330825"/>
          <p14:tracePt t="28522" x="3341688" y="5318125"/>
          <p14:tracePt t="28538" x="3341688" y="5305425"/>
          <p14:tracePt t="28547" x="3328988" y="5281613"/>
          <p14:tracePt t="28555" x="3317875" y="5281613"/>
          <p14:tracePt t="28561" x="3317875" y="5256213"/>
          <p14:tracePt t="28570" x="3317875" y="5230813"/>
          <p14:tracePt t="28577" x="3317875" y="5205413"/>
          <p14:tracePt t="28587" x="3305175" y="5181600"/>
          <p14:tracePt t="28593" x="3292475" y="5168900"/>
          <p14:tracePt t="28602" x="3292475" y="5156200"/>
          <p14:tracePt t="28610" x="3292475" y="5130800"/>
          <p14:tracePt t="28618" x="3292475" y="5118100"/>
          <p14:tracePt t="28626" x="3305175" y="5105400"/>
          <p14:tracePt t="28634" x="3317875" y="5081588"/>
          <p14:tracePt t="28644" x="3328988" y="5081588"/>
          <p14:tracePt t="28650" x="3367088" y="5043488"/>
          <p14:tracePt t="28661" x="3392488" y="5018088"/>
          <p14:tracePt t="28666" x="3429000" y="4992688"/>
          <p14:tracePt t="28675" x="3467100" y="4981575"/>
          <p14:tracePt t="28681" x="3505200" y="4968875"/>
          <p14:tracePt t="28691" x="3567113" y="4956175"/>
          <p14:tracePt t="28698" x="3617913" y="4930775"/>
          <p14:tracePt t="28708" x="3654425" y="4930775"/>
          <p14:tracePt t="28714" x="3692525" y="4930775"/>
          <p14:tracePt t="28722" x="3743325" y="4905375"/>
          <p14:tracePt t="28730" x="3792538" y="4905375"/>
          <p14:tracePt t="28739" x="3817938" y="4905375"/>
          <p14:tracePt t="28746" x="3867150" y="4905375"/>
          <p14:tracePt t="28756" x="3905250" y="4905375"/>
          <p14:tracePt t="28762" x="3956050" y="4892675"/>
          <p14:tracePt t="28772" x="4030663" y="4868863"/>
          <p14:tracePt t="28778" x="4105275" y="4856163"/>
          <p14:tracePt t="28789" x="4143375" y="4843463"/>
          <p14:tracePt t="28795" x="4181475" y="4830763"/>
          <p14:tracePt t="28803" x="4230688" y="4805363"/>
          <p14:tracePt t="28812" x="4268788" y="4805363"/>
          <p14:tracePt t="28818" x="4318000" y="4792663"/>
          <p14:tracePt t="28828" x="4356100" y="4779963"/>
          <p14:tracePt t="28833" x="4368800" y="4768850"/>
          <p14:tracePt t="28842" x="4394200" y="4756150"/>
          <p14:tracePt t="28849" x="4406900" y="4756150"/>
          <p14:tracePt t="28874" x="4430713" y="4743450"/>
          <p14:tracePt t="28881" x="4430713" y="4730750"/>
          <p14:tracePt t="28898" x="4456113" y="4730750"/>
          <p14:tracePt t="28915" x="4506913" y="4730750"/>
          <p14:tracePt t="28921" x="4556125" y="4730750"/>
          <p14:tracePt t="28931" x="4619625" y="4718050"/>
          <p14:tracePt t="28939" x="4706938" y="4705350"/>
          <p14:tracePt t="28946" x="4794250" y="4705350"/>
          <p14:tracePt t="28955" x="4894263" y="4705350"/>
          <p14:tracePt t="28963" x="4994275" y="4692650"/>
          <p14:tracePt t="28972" x="5081588" y="4692650"/>
          <p14:tracePt t="28978" x="5170488" y="4692650"/>
          <p14:tracePt t="28988" x="5219700" y="4692650"/>
          <p14:tracePt t="28994" x="5257800" y="4679950"/>
          <p14:tracePt t="29003" x="5307013" y="4667250"/>
          <p14:tracePt t="29011" x="5332413" y="4656138"/>
          <p14:tracePt t="29019" x="5357813" y="4656138"/>
          <p14:tracePt t="29028" x="5370513" y="4656138"/>
          <p14:tracePt t="29034" x="5383213" y="4643438"/>
          <p14:tracePt t="29060" x="5394325" y="4643438"/>
          <p14:tracePt t="29075" x="5419725" y="4643438"/>
          <p14:tracePt t="29081" x="5419725" y="4618038"/>
          <p14:tracePt t="29091" x="5445125" y="4618038"/>
          <p14:tracePt t="29107" x="5470525" y="4605338"/>
          <p14:tracePt t="29113" x="5507038" y="4592638"/>
          <p14:tracePt t="29122" x="5532438" y="4592638"/>
          <p14:tracePt t="29130" x="5557838" y="4592638"/>
          <p14:tracePt t="29137" x="5595938" y="4592638"/>
          <p14:tracePt t="29146" x="5619750" y="4579938"/>
          <p14:tracePt t="29154" x="5645150" y="4567238"/>
          <p14:tracePt t="29162" x="5670550" y="4567238"/>
          <p14:tracePt t="29172" x="5708650" y="4554538"/>
          <p14:tracePt t="29179" x="5745163" y="4554538"/>
          <p14:tracePt t="29189" x="5795963" y="4554538"/>
          <p14:tracePt t="29196" x="5883275" y="4554538"/>
          <p14:tracePt t="29203" x="5970588" y="4554538"/>
          <p14:tracePt t="29212" x="6070600" y="4554538"/>
          <p14:tracePt t="29217" x="6146800" y="4554538"/>
          <p14:tracePt t="29225" x="6221413" y="4554538"/>
          <p14:tracePt t="29234" x="6283325" y="4554538"/>
          <p14:tracePt t="29241" x="6408738" y="4567238"/>
          <p14:tracePt t="29250" x="6508750" y="4579938"/>
          <p14:tracePt t="29258" x="6584950" y="4605338"/>
          <p14:tracePt t="29265" x="6621463" y="4618038"/>
          <p14:tracePt t="29275" x="6646863" y="4630738"/>
          <p14:tracePt t="29282" x="6672263" y="4630738"/>
          <p14:tracePt t="29291" x="6696075" y="4630738"/>
          <p14:tracePt t="29297" x="6721475" y="4630738"/>
          <p14:tracePt t="29305" x="6734175" y="4630738"/>
          <p14:tracePt t="29346" x="6746875" y="4630738"/>
          <p14:tracePt t="29353" x="6759575" y="4630738"/>
          <p14:tracePt t="29371" x="6772275" y="4630738"/>
          <p14:tracePt t="29378" x="6784975" y="4630738"/>
          <p14:tracePt t="29394" x="6797675" y="4630738"/>
          <p14:tracePt t="29410" x="6834188" y="4643438"/>
          <p14:tracePt t="29419" x="6872288" y="4656138"/>
          <p14:tracePt t="29428" x="6910388" y="4656138"/>
          <p14:tracePt t="29434" x="6959600" y="4667250"/>
          <p14:tracePt t="29444" x="6997700" y="4667250"/>
          <p14:tracePt t="29450" x="7059613" y="4679950"/>
          <p14:tracePt t="29461" x="7085013" y="4692650"/>
          <p14:tracePt t="29466" x="7123113" y="4692650"/>
          <p14:tracePt t="29475" x="7159625" y="4692650"/>
          <p14:tracePt t="29482" x="7185025" y="4705350"/>
          <p14:tracePt t="29491" x="7210425" y="4718050"/>
          <p14:tracePt t="29497" x="7235825" y="4718050"/>
          <p14:tracePt t="29507" x="7272338" y="4718050"/>
          <p14:tracePt t="29513" x="7285038" y="4718050"/>
          <p14:tracePt t="29523" x="7310438" y="4718050"/>
          <p14:tracePt t="29529" x="7348538" y="4718050"/>
          <p14:tracePt t="29538" x="7372350" y="4718050"/>
          <p14:tracePt t="29546" x="7410450" y="4718050"/>
          <p14:tracePt t="29556" x="7459663" y="4718050"/>
          <p14:tracePt t="29562" x="7535863" y="4718050"/>
          <p14:tracePt t="29572" x="7585075" y="4718050"/>
          <p14:tracePt t="29578" x="7648575" y="4718050"/>
          <p14:tracePt t="29589" x="7685088" y="4718050"/>
          <p14:tracePt t="29596" x="7723188" y="4718050"/>
          <p14:tracePt t="29603" x="7748588" y="4730750"/>
          <p14:tracePt t="29610" x="7785100" y="4743450"/>
          <p14:tracePt t="29617" x="7797800" y="4743450"/>
          <p14:tracePt t="29641" x="7810500" y="4743450"/>
          <p14:tracePt t="29658" x="7823200" y="4743450"/>
          <p14:tracePt t="29666" x="7848600" y="4743450"/>
          <p14:tracePt t="29676" x="7874000" y="4743450"/>
          <p14:tracePt t="29682" x="7897813" y="4743450"/>
          <p14:tracePt t="29689" x="7935913" y="4743450"/>
          <p14:tracePt t="29698" x="7974013" y="4743450"/>
          <p14:tracePt t="29705" x="7999413" y="4743450"/>
          <p14:tracePt t="29715" x="8010525" y="4743450"/>
          <p14:tracePt t="29721" x="8035925" y="4743450"/>
          <p14:tracePt t="29731" x="8061325" y="4743450"/>
          <p14:tracePt t="29737" x="8074025" y="4743450"/>
          <p14:tracePt t="29745" x="8086725" y="4730750"/>
          <p14:tracePt t="29754" x="8099425" y="4730750"/>
          <p14:tracePt t="29762" x="8110538" y="4730750"/>
          <p14:tracePt t="29770" x="8123238" y="4730750"/>
          <p14:tracePt t="29778" x="8135938" y="4730750"/>
          <p14:tracePt t="29789" x="8174038" y="4718050"/>
          <p14:tracePt t="29794" x="8212138" y="4705350"/>
          <p14:tracePt t="29805" x="8235950" y="4705350"/>
          <p14:tracePt t="29812" x="8274050" y="4692650"/>
          <p14:tracePt t="29818" x="8299450" y="4692650"/>
          <p14:tracePt t="29828" x="8324850" y="4692650"/>
          <p14:tracePt t="29834" x="8348663" y="4679950"/>
          <p14:tracePt t="29844" x="8374063" y="4667250"/>
          <p14:tracePt t="29850" x="8399463" y="4667250"/>
          <p14:tracePt t="29861" x="8424863" y="4667250"/>
          <p14:tracePt t="29866" x="8424863" y="4656138"/>
          <p14:tracePt t="29875" x="8448675" y="4643438"/>
          <p14:tracePt t="29881" x="8474075" y="4643438"/>
          <p14:tracePt t="29891" x="8499475" y="4643438"/>
          <p14:tracePt t="29905" x="8537575" y="4630738"/>
          <p14:tracePt t="29913" x="8574088" y="4605338"/>
          <p14:tracePt t="29922" x="8624888" y="4605338"/>
          <p14:tracePt t="29929" x="8674100" y="4605338"/>
          <p14:tracePt t="29937" x="8724900" y="4579938"/>
          <p14:tracePt t="29945" x="8763000" y="4579938"/>
          <p14:tracePt t="29954" x="8799513" y="4579938"/>
          <p14:tracePt t="29961" x="8824913" y="4579938"/>
          <p14:tracePt t="29971" x="8863013" y="4579938"/>
          <p14:tracePt t="29979" x="8899525" y="4579938"/>
          <p14:tracePt t="29989" x="8950325" y="4579938"/>
          <p14:tracePt t="29994" x="8986838" y="4579938"/>
          <p14:tracePt t="30003" x="9037638" y="4579938"/>
          <p14:tracePt t="30010" x="9075738" y="4579938"/>
          <p14:tracePt t="30018" x="9124950" y="4579938"/>
          <p14:tracePt t="30028" x="9175750" y="4579938"/>
          <p14:tracePt t="30035" x="9250363" y="4579938"/>
          <p14:tracePt t="30043" x="9324975" y="4579938"/>
          <p14:tracePt t="30050" x="9413875" y="4579938"/>
          <p14:tracePt t="30060" x="9488488" y="4592638"/>
          <p14:tracePt t="30066" x="9550400" y="4592638"/>
          <p14:tracePt t="30076" x="9613900" y="4605338"/>
          <p14:tracePt t="30082" x="9650413" y="4605338"/>
          <p14:tracePt t="30089" x="9688513" y="4605338"/>
          <p14:tracePt t="30098" x="9701213" y="4618038"/>
          <p14:tracePt t="30203" x="9701213" y="4630738"/>
          <p14:tracePt t="30210" x="9701213" y="4643438"/>
          <p14:tracePt t="30219" x="9701213" y="4656138"/>
          <p14:tracePt t="30234" x="9701213" y="4667250"/>
          <p14:tracePt t="30244" x="9701213" y="4679950"/>
          <p14:tracePt t="30250" x="9688513" y="4692650"/>
          <p14:tracePt t="30261" x="9675813" y="4718050"/>
          <p14:tracePt t="30266" x="9663113" y="4743450"/>
          <p14:tracePt t="30275" x="9637713" y="4756150"/>
          <p14:tracePt t="30282" x="9588500" y="4805363"/>
          <p14:tracePt t="30290" x="9550400" y="4843463"/>
          <p14:tracePt t="30297" x="9463088" y="4892675"/>
          <p14:tracePt t="30307" x="9388475" y="4930775"/>
          <p14:tracePt t="30313" x="9312275" y="4981575"/>
          <p14:tracePt t="30324" x="9199563" y="5056188"/>
          <p14:tracePt t="30329" x="9063038" y="5092700"/>
          <p14:tracePt t="30337" x="8899525" y="5118100"/>
          <p14:tracePt t="30345" x="8763000" y="5168900"/>
          <p14:tracePt t="30354" x="8637588" y="5205413"/>
          <p14:tracePt t="30362" x="8499475" y="5243513"/>
          <p14:tracePt t="30372" x="8374063" y="5281613"/>
          <p14:tracePt t="30379" x="8248650" y="5330825"/>
          <p14:tracePt t="30388" x="8086725" y="5356225"/>
          <p14:tracePt t="30395" x="7974013" y="5381625"/>
          <p14:tracePt t="30403" x="7823200" y="5418138"/>
          <p14:tracePt t="30411" x="7685088" y="5443538"/>
          <p14:tracePt t="30417" x="7548563" y="5494338"/>
          <p14:tracePt t="30425" x="7410450" y="5518150"/>
          <p14:tracePt t="30434" x="7272338" y="5530850"/>
          <p14:tracePt t="30441" x="7159625" y="5543550"/>
          <p14:tracePt t="30449" x="7059613" y="5568950"/>
          <p14:tracePt t="30458" x="6946900" y="5594350"/>
          <p14:tracePt t="30465" x="6821488" y="5594350"/>
          <p14:tracePt t="30475" x="6646863" y="5594350"/>
          <p14:tracePt t="30482" x="6483350" y="5607050"/>
          <p14:tracePt t="30490" x="6334125" y="5630863"/>
          <p14:tracePt t="30498" x="6183313" y="5668963"/>
          <p14:tracePt t="30507" x="6034088" y="5694363"/>
          <p14:tracePt t="30514" x="5870575" y="5743575"/>
          <p14:tracePt t="30522" x="5745163" y="5756275"/>
          <p14:tracePt t="30530" x="5619750" y="5794375"/>
          <p14:tracePt t="30538" x="5507038" y="5819775"/>
          <p14:tracePt t="30547" x="5394325" y="5856288"/>
          <p14:tracePt t="30555" x="5294313" y="5881688"/>
          <p14:tracePt t="30563" x="5170488" y="5907088"/>
          <p14:tracePt t="30570" x="5068888" y="5932488"/>
          <p14:tracePt t="30577" x="4956175" y="5956300"/>
          <p14:tracePt t="30586" x="4843463" y="5981700"/>
          <p14:tracePt t="30593" x="4743450" y="6007100"/>
          <p14:tracePt t="30602" x="4606925" y="6056313"/>
          <p14:tracePt t="30609" x="4468813" y="6094413"/>
          <p14:tracePt t="30617" x="4330700" y="6119813"/>
          <p14:tracePt t="30626" x="4192588" y="6145213"/>
          <p14:tracePt t="30634" x="4043363" y="6194425"/>
          <p14:tracePt t="30644" x="3905250" y="6232525"/>
          <p14:tracePt t="30650" x="3756025" y="6257925"/>
          <p14:tracePt t="30661" x="3617913" y="6281738"/>
          <p14:tracePt t="30666" x="3467100" y="6281738"/>
          <p14:tracePt t="30675" x="3354388" y="6281738"/>
          <p14:tracePt t="30682" x="3254375" y="6281738"/>
          <p14:tracePt t="30691" x="3167063" y="6281738"/>
          <p14:tracePt t="30697" x="3116263" y="6307138"/>
          <p14:tracePt t="30707" x="3054350" y="6319838"/>
          <p14:tracePt t="30713" x="3003550" y="6319838"/>
          <p14:tracePt t="30722" x="2941638" y="6319838"/>
          <p14:tracePt t="30729" x="2890838" y="6319838"/>
          <p14:tracePt t="30737" x="2841625" y="6307138"/>
          <p14:tracePt t="30745" x="2790825" y="6294438"/>
          <p14:tracePt t="30753" x="2754313" y="6281738"/>
          <p14:tracePt t="30761" x="2716213" y="6281738"/>
          <p14:tracePt t="30770" x="2703513" y="6281738"/>
          <p14:tracePt t="30777" x="2678113" y="6281738"/>
          <p14:tracePt t="30787" x="2667000" y="6281738"/>
          <p14:tracePt t="30834" x="2654300" y="6281738"/>
          <p14:tracePt t="30860" x="2654300" y="6257925"/>
          <p14:tracePt t="30866" x="2641600" y="6257925"/>
          <p14:tracePt t="30875" x="2641600" y="6245225"/>
          <p14:tracePt t="30882" x="2641600" y="6219825"/>
          <p14:tracePt t="30892" x="2641600" y="6207125"/>
          <p14:tracePt t="30898" x="2641600" y="6194425"/>
          <p14:tracePt t="30906" x="2641600" y="6169025"/>
          <p14:tracePt t="30915" x="2641600" y="6132513"/>
          <p14:tracePt t="30922" x="2641600" y="6107113"/>
          <p14:tracePt t="30931" x="2667000" y="6081713"/>
          <p14:tracePt t="30938" x="2690813" y="6056313"/>
          <p14:tracePt t="30947" x="2716213" y="6007100"/>
          <p14:tracePt t="30955" x="2790825" y="5956300"/>
          <p14:tracePt t="30962" x="2867025" y="5919788"/>
          <p14:tracePt t="30970" x="2941638" y="5894388"/>
          <p14:tracePt t="30977" x="3016250" y="5832475"/>
          <p14:tracePt t="30987" x="3103563" y="5807075"/>
          <p14:tracePt t="30993" x="3192463" y="5768975"/>
          <p14:tracePt t="31002" x="3267075" y="5719763"/>
          <p14:tracePt t="31009" x="3328988" y="5707063"/>
          <p14:tracePt t="31018" x="3405188" y="5681663"/>
          <p14:tracePt t="31026" x="3454400" y="5656263"/>
          <p14:tracePt t="31034" x="3505200" y="5619750"/>
          <p14:tracePt t="31044" x="3530600" y="5607050"/>
          <p14:tracePt t="31050" x="3541713" y="5581650"/>
          <p14:tracePt t="31062" x="3579813" y="5556250"/>
          <p14:tracePt t="31066" x="3617913" y="5530850"/>
          <p14:tracePt t="31074" x="3654425" y="5507038"/>
          <p14:tracePt t="31081" x="3692525" y="5481638"/>
          <p14:tracePt t="31091" x="3730625" y="5443538"/>
          <p14:tracePt t="31097" x="3792538" y="5394325"/>
          <p14:tracePt t="31108" x="3856038" y="5343525"/>
          <p14:tracePt t="31114" x="3905250" y="5305425"/>
          <p14:tracePt t="31122" x="3979863" y="5256213"/>
          <p14:tracePt t="31130" x="4056063" y="5230813"/>
          <p14:tracePt t="31138" x="4117975" y="5205413"/>
          <p14:tracePt t="31146" x="4156075" y="5168900"/>
          <p14:tracePt t="31155" x="4217988" y="5130800"/>
          <p14:tracePt t="31162" x="4243388" y="5118100"/>
          <p14:tracePt t="31172" x="4281488" y="5105400"/>
          <p14:tracePt t="31179" x="4330700" y="5068888"/>
          <p14:tracePt t="31189" x="4356100" y="5068888"/>
          <p14:tracePt t="31196" x="4394200" y="5056188"/>
          <p14:tracePt t="31202" x="4468813" y="5043488"/>
          <p14:tracePt t="31209" x="4556125" y="5018088"/>
          <p14:tracePt t="31217" x="4630738" y="5018088"/>
          <p14:tracePt t="31225" x="4706938" y="5018088"/>
          <p14:tracePt t="31234" x="4768850" y="5005388"/>
          <p14:tracePt t="31241" x="4856163" y="4992688"/>
          <p14:tracePt t="31250" x="4945063" y="4981575"/>
          <p14:tracePt t="31258" x="4994275" y="4981575"/>
          <p14:tracePt t="31266" x="5045075" y="4981575"/>
          <p14:tracePt t="31274" x="5081588" y="4968875"/>
          <p14:tracePt t="31282" x="5119688" y="4968875"/>
          <p14:tracePt t="31293" x="5145088" y="4968875"/>
          <p14:tracePt t="31298" x="5157788" y="4968875"/>
          <p14:tracePt t="31306" x="5170488" y="4968875"/>
          <p14:tracePt t="31322" x="5194300" y="4968875"/>
          <p14:tracePt t="31339" x="5219700" y="4968875"/>
          <p14:tracePt t="31346" x="5245100" y="4968875"/>
          <p14:tracePt t="31353" x="5270500" y="4968875"/>
          <p14:tracePt t="31361" x="5294313" y="4956175"/>
          <p14:tracePt t="31386" x="5294313" y="4943475"/>
          <p14:tracePt t="31403" x="5307013" y="4943475"/>
          <p14:tracePt t="31699" x="5307013" y="4956175"/>
          <p14:tracePt t="31706" x="5307013" y="4968875"/>
          <p14:tracePt t="31714" x="5307013" y="4981575"/>
          <p14:tracePt t="31722" x="5307013" y="5005388"/>
          <p14:tracePt t="31731" x="5307013" y="5030788"/>
          <p14:tracePt t="31738" x="5319713" y="5043488"/>
          <p14:tracePt t="31747" x="5345113" y="5056188"/>
          <p14:tracePt t="31754" x="5370513" y="5068888"/>
          <p14:tracePt t="31761" x="5407025" y="5081588"/>
          <p14:tracePt t="31770" x="5470525" y="5092700"/>
          <p14:tracePt t="31777" x="5545138" y="5092700"/>
          <p14:tracePt t="31786" x="5607050" y="5092700"/>
          <p14:tracePt t="31793" x="5708650" y="5092700"/>
          <p14:tracePt t="31803" x="5832475" y="5092700"/>
          <p14:tracePt t="31811" x="5908675" y="5092700"/>
          <p14:tracePt t="31819" x="5995988" y="5092700"/>
          <p14:tracePt t="31827" x="6083300" y="5092700"/>
          <p14:tracePt t="31834" x="6170613" y="5092700"/>
          <p14:tracePt t="31844" x="6234113" y="5092700"/>
          <p14:tracePt t="31850" x="6283325" y="5092700"/>
          <p14:tracePt t="31861" x="6334125" y="5092700"/>
          <p14:tracePt t="31866" x="6396038" y="5092700"/>
          <p14:tracePt t="31877" x="6434138" y="5092700"/>
          <p14:tracePt t="31888" x="6472238" y="5081588"/>
          <p14:tracePt t="31892" x="6496050" y="5081588"/>
          <p14:tracePt t="31897" x="6521450" y="5081588"/>
          <p14:tracePt t="31905" x="6534150" y="5081588"/>
          <p14:tracePt t="31913" x="6584950" y="5081588"/>
          <p14:tracePt t="31922" x="6621463" y="5081588"/>
          <p14:tracePt t="31929" x="6672263" y="5081588"/>
          <p14:tracePt t="31939" x="6746875" y="5081588"/>
          <p14:tracePt t="31945" x="6808788" y="5081588"/>
          <p14:tracePt t="31955" x="6897688" y="5081588"/>
          <p14:tracePt t="31962" x="6972300" y="5081588"/>
          <p14:tracePt t="31971" x="7085013" y="5081588"/>
          <p14:tracePt t="31978" x="7134225" y="5081588"/>
          <p14:tracePt t="31988" x="7197725" y="5081588"/>
          <p14:tracePt t="31995" x="7235825" y="5081588"/>
          <p14:tracePt t="32003" x="7259638" y="5081588"/>
          <p14:tracePt t="32011" x="7285038" y="5081588"/>
          <p14:tracePt t="32018" x="7297738" y="5081588"/>
          <p14:tracePt t="32044" x="7310438" y="5081588"/>
          <p14:tracePt t="32060" x="7323138" y="5081588"/>
          <p14:tracePt t="32076" x="7348538" y="5081588"/>
          <p14:tracePt t="32082" x="7359650" y="5081588"/>
          <p14:tracePt t="32090" x="7385050" y="5081588"/>
          <p14:tracePt t="32098" x="7423150" y="5081588"/>
          <p14:tracePt t="32107" x="7459663" y="5081588"/>
          <p14:tracePt t="32114" x="7485063" y="5081588"/>
          <p14:tracePt t="32122" x="7497763" y="5081588"/>
          <p14:tracePt t="32130" x="7523163" y="5081588"/>
          <p14:tracePt t="32138" x="7535863" y="5081588"/>
          <p14:tracePt t="32147" x="7548563" y="5081588"/>
          <p14:tracePt t="32177" x="7561263" y="5081588"/>
          <p14:tracePt t="32186" x="7572375" y="5081588"/>
          <p14:tracePt t="32193" x="7585075" y="5081588"/>
          <p14:tracePt t="32202" x="7610475" y="5081588"/>
          <p14:tracePt t="32209" x="7648575" y="5081588"/>
          <p14:tracePt t="32218" x="7697788" y="5081588"/>
          <p14:tracePt t="32227" x="7735888" y="5081588"/>
          <p14:tracePt t="32234" x="7785100" y="5081588"/>
          <p14:tracePt t="32244" x="7823200" y="5081588"/>
          <p14:tracePt t="32250" x="7874000" y="5081588"/>
          <p14:tracePt t="32261" x="7897813" y="5081588"/>
          <p14:tracePt t="32266" x="7935913" y="5081588"/>
          <p14:tracePt t="32347" x="7948613" y="5081588"/>
          <p14:tracePt t="32362" x="7961313" y="5081588"/>
          <p14:tracePt t="32370" x="7974013" y="5081588"/>
          <p14:tracePt t="32387" x="7986713" y="5081588"/>
          <p14:tracePt t="32403" x="8010525" y="5081588"/>
          <p14:tracePt t="32410" x="8010525" y="5068888"/>
          <p14:tracePt t="32417" x="8023225" y="5068888"/>
          <p14:tracePt t="32425" x="8061325" y="5068888"/>
          <p14:tracePt t="32434" x="8074025" y="5068888"/>
          <p14:tracePt t="32441" x="8086725" y="5068888"/>
          <p14:tracePt t="32450" x="8110538" y="5056188"/>
          <p14:tracePt t="32465" x="8123238" y="5056188"/>
          <p14:tracePt t="32474" x="8135938" y="5056188"/>
          <p14:tracePt t="32483" x="8148638" y="5056188"/>
          <p14:tracePt t="32491" x="8161338" y="5056188"/>
          <p14:tracePt t="32499" x="8186738" y="5043488"/>
          <p14:tracePt t="32505" x="8199438" y="5043488"/>
          <p14:tracePt t="32514" x="8212138" y="5043488"/>
          <p14:tracePt t="32522" x="8235950" y="5043488"/>
          <p14:tracePt t="32531" x="8261350" y="5043488"/>
          <p14:tracePt t="32538" x="8312150" y="5043488"/>
          <p14:tracePt t="32547" x="8361363" y="5043488"/>
          <p14:tracePt t="32555" x="8386763" y="5043488"/>
          <p14:tracePt t="32562" x="8424863" y="5043488"/>
          <p14:tracePt t="32572" x="8448675" y="5043488"/>
          <p14:tracePt t="32579" x="8461375" y="5043488"/>
          <p14:tracePt t="32589" x="8486775" y="5043488"/>
          <p14:tracePt t="32594" x="8499475" y="5043488"/>
          <p14:tracePt t="32610" x="8524875" y="5043488"/>
          <p14:tracePt t="32634" x="8537575" y="5043488"/>
          <p14:tracePt t="32644" x="8548688" y="5043488"/>
          <p14:tracePt t="32650" x="8561388" y="5043488"/>
          <p14:tracePt t="32661" x="8574088" y="5043488"/>
          <p14:tracePt t="32666" x="8599488" y="5043488"/>
          <p14:tracePt t="32676" x="8624888" y="5043488"/>
          <p14:tracePt t="32682" x="8637588" y="5043488"/>
          <p14:tracePt t="32691" x="8650288" y="5043488"/>
          <p14:tracePt t="32698" x="8674100" y="5043488"/>
          <p14:tracePt t="32707" x="8699500" y="5043488"/>
          <p14:tracePt t="32713" x="8737600" y="5043488"/>
          <p14:tracePt t="32722" x="8763000" y="5043488"/>
          <p14:tracePt t="32729" x="8799513" y="5043488"/>
          <p14:tracePt t="32738" x="8837613" y="5043488"/>
          <p14:tracePt t="32745" x="8874125" y="5043488"/>
          <p14:tracePt t="32755" x="8924925" y="5043488"/>
          <p14:tracePt t="32762" x="8975725" y="5043488"/>
          <p14:tracePt t="32772" x="9012238" y="5043488"/>
          <p14:tracePt t="32778" x="9075738" y="5043488"/>
          <p14:tracePt t="32787" x="9112250" y="5043488"/>
          <p14:tracePt t="32797" x="9150350" y="5043488"/>
          <p14:tracePt t="32804" x="9188450" y="5056188"/>
          <p14:tracePt t="32809" x="9224963" y="5056188"/>
          <p14:tracePt t="32818" x="9250363" y="5056188"/>
          <p14:tracePt t="32825" x="9263063" y="5056188"/>
          <p14:tracePt t="32841" x="9288463" y="5056188"/>
          <p14:tracePt t="32858" x="9312275" y="5056188"/>
          <p14:tracePt t="32866" x="9337675" y="5056188"/>
          <p14:tracePt t="32876" x="9363075" y="5056188"/>
          <p14:tracePt t="32882" x="9401175" y="5056188"/>
          <p14:tracePt t="32894" x="9413875" y="5056188"/>
          <p14:tracePt t="32898" x="9424988" y="5056188"/>
          <p14:tracePt t="32906" x="9450388" y="5056188"/>
          <p14:tracePt t="32915" x="9475788" y="5068888"/>
          <p14:tracePt t="32922" x="9501188" y="5068888"/>
          <p14:tracePt t="32939" x="9525000" y="5068888"/>
          <p14:tracePt t="32962" x="9537700" y="5068888"/>
          <p14:tracePt t="32986" x="9563100" y="5056188"/>
          <p14:tracePt t="33004" x="9575800" y="5043488"/>
          <p14:tracePt t="33012" x="9601200" y="5043488"/>
          <p14:tracePt t="33019" x="9626600" y="5043488"/>
          <p14:tracePt t="33027" x="9637713" y="5030788"/>
          <p14:tracePt t="33034" x="9663113" y="5030788"/>
          <p14:tracePt t="33044" x="9675813" y="5030788"/>
          <p14:tracePt t="33050" x="9688513" y="5018088"/>
          <p14:tracePt t="33066" x="9713913" y="5018088"/>
          <p14:tracePt t="33076" x="9739313" y="5005388"/>
          <p14:tracePt t="33082" x="9763125" y="5005388"/>
          <p14:tracePt t="33091" x="9813925" y="5005388"/>
          <p14:tracePt t="33098" x="9875838" y="5005388"/>
          <p14:tracePt t="33105" x="9952038" y="5005388"/>
          <p14:tracePt t="33114" x="10013950" y="5005388"/>
          <p14:tracePt t="33123" x="10088563" y="5018088"/>
          <p14:tracePt t="33130" x="10164763" y="5030788"/>
          <p14:tracePt t="33138" x="10226675" y="5043488"/>
          <p14:tracePt t="33146" x="10288588" y="5056188"/>
          <p14:tracePt t="33155" x="10313988" y="5056188"/>
          <p14:tracePt t="33162" x="10313988" y="5068888"/>
          <p14:tracePt t="33172" x="10339388" y="5068888"/>
          <p14:tracePt t="33211" x="10352088" y="5068888"/>
          <p14:tracePt t="33227" x="10377488" y="5068888"/>
          <p14:tracePt t="33233" x="10401300" y="5068888"/>
          <p14:tracePt t="33250" x="10426700" y="5056188"/>
          <p14:tracePt t="33258" x="10452100" y="5056188"/>
          <p14:tracePt t="33266" x="10464800" y="5056188"/>
          <p14:tracePt t="33274" x="10477500" y="5056188"/>
          <p14:tracePt t="33324" x="10490200" y="5043488"/>
          <p14:tracePt t="33353" x="10502900" y="5043488"/>
          <p14:tracePt t="33642" x="10477500" y="5043488"/>
          <p14:tracePt t="33651" x="10426700" y="5068888"/>
          <p14:tracePt t="33660" x="10390188" y="5081588"/>
          <p14:tracePt t="33666" x="10313988" y="5118100"/>
          <p14:tracePt t="33698" x="9875838" y="5205413"/>
          <p14:tracePt t="33706" x="9726613" y="5230813"/>
          <p14:tracePt t="33714" x="9537700" y="5281613"/>
          <p14:tracePt t="33721" x="9350375" y="5305425"/>
          <p14:tracePt t="33730" x="9137650" y="5305425"/>
          <p14:tracePt t="33738" x="8874125" y="5343525"/>
          <p14:tracePt t="33746" x="8586788" y="5381625"/>
          <p14:tracePt t="33755" x="8374063" y="5394325"/>
          <p14:tracePt t="33762" x="8161338" y="5407025"/>
          <p14:tracePt t="33770" x="7948613" y="5407025"/>
          <p14:tracePt t="33778" x="7773988" y="5418138"/>
          <p14:tracePt t="33787" x="7597775" y="5443538"/>
          <p14:tracePt t="33794" x="7435850" y="5456238"/>
          <p14:tracePt t="33803" x="7259638" y="5468938"/>
          <p14:tracePt t="33809" x="7085013" y="5494338"/>
          <p14:tracePt t="33818" x="6959600" y="5543550"/>
          <p14:tracePt t="33826" x="6821488" y="5607050"/>
          <p14:tracePt t="33833" x="6659563" y="5643563"/>
          <p14:tracePt t="33841" x="6483350" y="5668963"/>
          <p14:tracePt t="33849" x="6334125" y="5719763"/>
          <p14:tracePt t="33859" x="6183313" y="5743575"/>
          <p14:tracePt t="33865" x="6034088" y="5768975"/>
          <p14:tracePt t="33876" x="5895975" y="5794375"/>
          <p14:tracePt t="33882" x="5783263" y="5819775"/>
          <p14:tracePt t="33891" x="5657850" y="5832475"/>
          <p14:tracePt t="33897" x="5570538" y="5881688"/>
          <p14:tracePt t="33907" x="5483225" y="5907088"/>
          <p14:tracePt t="33914" x="5383213" y="5919788"/>
          <p14:tracePt t="33924" x="5307013" y="5932488"/>
          <p14:tracePt t="33929" x="5219700" y="5932488"/>
          <p14:tracePt t="33937" x="5157788" y="5945188"/>
          <p14:tracePt t="33946" x="5081588" y="5956300"/>
          <p14:tracePt t="33955" x="5019675" y="5969000"/>
          <p14:tracePt t="33962" x="4945063" y="5969000"/>
          <p14:tracePt t="33971" x="4856163" y="5969000"/>
          <p14:tracePt t="33978" x="4756150" y="5981700"/>
          <p14:tracePt t="33988" x="4656138" y="5994400"/>
          <p14:tracePt t="33994" x="4543425" y="5994400"/>
          <p14:tracePt t="34005" x="4418013" y="5994400"/>
          <p14:tracePt t="34012" x="4294188" y="5994400"/>
          <p14:tracePt t="34019" x="4156075" y="5994400"/>
          <p14:tracePt t="34028" x="4043363" y="5994400"/>
          <p14:tracePt t="34034" x="3943350" y="5994400"/>
          <p14:tracePt t="34041" x="3856038" y="5994400"/>
          <p14:tracePt t="34049" x="3743325" y="5994400"/>
          <p14:tracePt t="34057" x="3643313" y="5994400"/>
          <p14:tracePt t="34065" x="3554413" y="5994400"/>
          <p14:tracePt t="34075" x="3467100" y="5994400"/>
          <p14:tracePt t="34081" x="3379788" y="5994400"/>
          <p14:tracePt t="34090" x="3341688" y="5994400"/>
          <p14:tracePt t="34098" x="3305175" y="5994400"/>
          <p14:tracePt t="34106" x="3267075" y="5994400"/>
          <p14:tracePt t="34113" x="3241675" y="5994400"/>
          <p14:tracePt t="34121" x="3205163" y="5994400"/>
          <p14:tracePt t="34130" x="3179763" y="5994400"/>
          <p14:tracePt t="34140" x="3154363" y="5994400"/>
          <p14:tracePt t="34145" x="3128963" y="5994400"/>
          <p14:tracePt t="34154" x="3116263" y="5994400"/>
          <p14:tracePt t="34170" x="3103563" y="5994400"/>
          <p14:tracePt t="34194" x="3079750" y="5994400"/>
          <p14:tracePt t="34363" x="3067050" y="5994400"/>
          <p14:tracePt t="34378" x="3092450" y="5994400"/>
          <p14:tracePt t="34387" x="3103563" y="5994400"/>
          <p14:tracePt t="34395" x="3128963" y="5969000"/>
          <p14:tracePt t="34404" x="3167063" y="5956300"/>
          <p14:tracePt t="34411" x="3205163" y="5945188"/>
          <p14:tracePt t="34419" x="3241675" y="5932488"/>
          <p14:tracePt t="34427" x="3279775" y="5919788"/>
          <p14:tracePt t="34433" x="3354388" y="5894388"/>
          <p14:tracePt t="34441" x="3405188" y="5881688"/>
          <p14:tracePt t="34449" x="3467100" y="5881688"/>
          <p14:tracePt t="34458" x="3517900" y="5868988"/>
          <p14:tracePt t="34465" x="3592513" y="5843588"/>
          <p14:tracePt t="34474" x="3630613" y="5832475"/>
          <p14:tracePt t="34481" x="3667125" y="5819775"/>
          <p14:tracePt t="34490" x="3692525" y="5807075"/>
          <p14:tracePt t="34498" x="3730625" y="5807075"/>
          <p14:tracePt t="34506" x="3756025" y="5807075"/>
          <p14:tracePt t="34514" x="3767138" y="5794375"/>
          <p14:tracePt t="34521" x="3779838" y="5794375"/>
          <p14:tracePt t="34531" x="3792538" y="5794375"/>
          <p14:tracePt t="34538" x="3817938" y="5781675"/>
          <p14:tracePt t="34547" x="3843338" y="5768975"/>
          <p14:tracePt t="34555" x="3867150" y="5768975"/>
          <p14:tracePt t="34562" x="3892550" y="5756275"/>
          <p14:tracePt t="34571" x="3917950" y="5756275"/>
          <p14:tracePt t="34577" x="3956050" y="5756275"/>
          <p14:tracePt t="34587" x="3979863" y="5743575"/>
          <p14:tracePt t="34593" x="4017963" y="5743575"/>
          <p14:tracePt t="34605" x="4043363" y="5732463"/>
          <p14:tracePt t="34610" x="4081463" y="5732463"/>
          <p14:tracePt t="34619" x="4130675" y="5719763"/>
          <p14:tracePt t="34627" x="4156075" y="5707063"/>
          <p14:tracePt t="34634" x="4192588" y="5694363"/>
          <p14:tracePt t="34644" x="4256088" y="5681663"/>
          <p14:tracePt t="34650" x="4294188" y="5668963"/>
          <p14:tracePt t="34661" x="4343400" y="5668963"/>
          <p14:tracePt t="34666" x="4381500" y="5643563"/>
          <p14:tracePt t="34676" x="4443413" y="5643563"/>
          <p14:tracePt t="34682" x="4468813" y="5630863"/>
          <p14:tracePt t="34691" x="4494213" y="5619750"/>
          <p14:tracePt t="34697" x="4530725" y="5619750"/>
          <p14:tracePt t="34707" x="4581525" y="5607050"/>
          <p14:tracePt t="34713" x="4630738" y="5607050"/>
          <p14:tracePt t="34722" x="4694238" y="5594350"/>
          <p14:tracePt t="34729" x="4743450" y="5581650"/>
          <p14:tracePt t="34738" x="4781550" y="5568950"/>
          <p14:tracePt t="34745" x="4843463" y="5556250"/>
          <p14:tracePt t="34755" x="4894263" y="5556250"/>
          <p14:tracePt t="34762" x="4956175" y="5556250"/>
          <p14:tracePt t="34772" x="5032375" y="5556250"/>
          <p14:tracePt t="34779" x="5081588" y="5543550"/>
          <p14:tracePt t="34788" x="5157788" y="5507038"/>
          <p14:tracePt t="34794" x="5232400" y="5481638"/>
          <p14:tracePt t="34803" x="5281613" y="5481638"/>
          <p14:tracePt t="34812" x="5307013" y="5468938"/>
          <p14:tracePt t="34819" x="5319713" y="5456238"/>
          <p14:tracePt t="34825" x="5357813" y="5456238"/>
          <p14:tracePt t="34833" x="5383213" y="5456238"/>
          <p14:tracePt t="34841" x="5407025" y="5443538"/>
          <p14:tracePt t="34850" x="5419725" y="5430838"/>
          <p14:tracePt t="34857" x="5445125" y="5430838"/>
          <p14:tracePt t="34866" x="5457825" y="5430838"/>
          <p14:tracePt t="34875" x="5495925" y="5430838"/>
          <p14:tracePt t="34883" x="5532438" y="5430838"/>
          <p14:tracePt t="34893" x="5583238" y="5418138"/>
          <p14:tracePt t="34898" x="5632450" y="5407025"/>
          <p14:tracePt t="34906" x="5695950" y="5407025"/>
          <p14:tracePt t="34914" x="5757863" y="5407025"/>
          <p14:tracePt t="34922" x="5832475" y="5407025"/>
          <p14:tracePt t="34930" x="5883275" y="5407025"/>
          <p14:tracePt t="34938" x="5932488" y="5407025"/>
          <p14:tracePt t="34947" x="5970588" y="5407025"/>
          <p14:tracePt t="34955" x="5995988" y="5407025"/>
          <p14:tracePt t="34962" x="6034088" y="5407025"/>
          <p14:tracePt t="34970" x="6070600" y="5407025"/>
          <p14:tracePt t="34978" x="6108700" y="5407025"/>
          <p14:tracePt t="34987" x="6134100" y="5407025"/>
          <p14:tracePt t="34993" x="6170613" y="5407025"/>
          <p14:tracePt t="35003" x="6221413" y="5407025"/>
          <p14:tracePt t="35009" x="6259513" y="5407025"/>
          <p14:tracePt t="35017" x="6296025" y="5407025"/>
          <p14:tracePt t="35026" x="6346825" y="5407025"/>
          <p14:tracePt t="35034" x="6383338" y="5418138"/>
          <p14:tracePt t="35044" x="6421438" y="5430838"/>
          <p14:tracePt t="35050" x="6434138" y="5430838"/>
          <p14:tracePt t="35061" x="6459538" y="5430838"/>
          <p14:tracePt t="35092" x="6472238" y="5430838"/>
          <p14:tracePt t="35097" x="6483350" y="5430838"/>
          <p14:tracePt t="35107" x="6496050" y="5430838"/>
          <p14:tracePt t="35113" x="6508750" y="5430838"/>
          <p14:tracePt t="35123" x="6546850" y="5430838"/>
          <p14:tracePt t="35129" x="6621463" y="5443538"/>
          <p14:tracePt t="35138" x="6672263" y="5468938"/>
          <p14:tracePt t="35145" x="6746875" y="5494338"/>
          <p14:tracePt t="35154" x="6808788" y="5507038"/>
          <p14:tracePt t="35161" x="6897688" y="5530850"/>
          <p14:tracePt t="35170" x="6985000" y="5543550"/>
          <p14:tracePt t="35178" x="7072313" y="5568950"/>
          <p14:tracePt t="35189" x="7123113" y="5568950"/>
          <p14:tracePt t="35194" x="7197725" y="5581650"/>
          <p14:tracePt t="35205" x="7246938" y="5594350"/>
          <p14:tracePt t="35212" x="7297738" y="5607050"/>
          <p14:tracePt t="35219" x="7323138" y="5607050"/>
          <p14:tracePt t="35228" x="7348538" y="5607050"/>
          <p14:tracePt t="35233" x="7372350" y="5607050"/>
          <p14:tracePt t="35241" x="7385050" y="5607050"/>
          <p14:tracePt t="35249" x="7410450" y="5607050"/>
          <p14:tracePt t="35258" x="7423150" y="5607050"/>
          <p14:tracePt t="35265" x="7448550" y="5607050"/>
          <p14:tracePt t="35275" x="7472363" y="5619750"/>
          <p14:tracePt t="35281" x="7485063" y="5630863"/>
          <p14:tracePt t="35291" x="7497763" y="5630863"/>
          <p14:tracePt t="35378" x="7510463" y="5630863"/>
          <p14:tracePt t="36124" x="7523163" y="5630863"/>
          <p14:tracePt t="36130" x="7535863" y="5619750"/>
          <p14:tracePt t="36146" x="7548563" y="5619750"/>
          <p14:tracePt t="36499" x="7561263" y="5607050"/>
          <p14:tracePt t="36562" x="7572375" y="5607050"/>
          <p14:tracePt t="36571" x="7585075" y="5594350"/>
          <p14:tracePt t="36594" x="7610475" y="5594350"/>
          <p14:tracePt t="36610" x="7610475" y="5581650"/>
          <p14:tracePt t="36619" x="7623175" y="5581650"/>
          <p14:tracePt t="36635" x="7635875" y="5581650"/>
          <p14:tracePt t="36643" x="7648575" y="5581650"/>
          <p14:tracePt t="36650" x="7661275" y="5581650"/>
          <p14:tracePt t="36682" x="7673975" y="5581650"/>
          <p14:tracePt t="36707" x="7685088" y="5581650"/>
          <p14:tracePt t="36713" x="7697788" y="5581650"/>
          <p14:tracePt t="36723" x="7710488" y="5581650"/>
          <p14:tracePt t="36729" x="7723188" y="5581650"/>
          <p14:tracePt t="36738" x="7748588" y="5581650"/>
          <p14:tracePt t="36753" x="7761288" y="5581650"/>
          <p14:tracePt t="36762" x="7773988" y="5581650"/>
          <p14:tracePt t="36777" x="7785100" y="5581650"/>
          <p14:tracePt t="36793" x="7797800" y="5581650"/>
          <p14:tracePt t="36804" x="7810500" y="5581650"/>
          <p14:tracePt t="36826" x="7823200" y="5581650"/>
          <p14:tracePt t="36833" x="7835900" y="5581650"/>
          <p14:tracePt t="36850" x="7861300" y="5581650"/>
          <p14:tracePt t="36866" x="7874000" y="5581650"/>
          <p14:tracePt t="36876" x="7886700" y="5581650"/>
          <p14:tracePt t="36883" x="7897813" y="5581650"/>
          <p14:tracePt t="36906" x="7910513" y="5581650"/>
          <p14:tracePt t="36938" x="7923213" y="5581650"/>
          <p14:tracePt t="36954" x="7948613" y="5581650"/>
          <p14:tracePt t="36961" x="7961313" y="5581650"/>
          <p14:tracePt t="36970" x="7986713" y="5568950"/>
          <p14:tracePt t="36978" x="8010525" y="5568950"/>
          <p14:tracePt t="36987" x="8048625" y="5568950"/>
          <p14:tracePt t="36994" x="8086725" y="5568950"/>
          <p14:tracePt t="37003" x="8110538" y="5568950"/>
          <p14:tracePt t="37009" x="8135938" y="5568950"/>
          <p14:tracePt t="37018" x="8161338" y="5568950"/>
          <p14:tracePt t="37027" x="8174038" y="5568950"/>
          <p14:tracePt t="37035" x="8186738" y="5568950"/>
          <p14:tracePt t="37043" x="8212138" y="5568950"/>
          <p14:tracePt t="37050" x="8235950" y="5568950"/>
          <p14:tracePt t="37061" x="8261350" y="5568950"/>
          <p14:tracePt t="37066" x="8299450" y="5568950"/>
          <p14:tracePt t="37077" x="8361363" y="5568950"/>
          <p14:tracePt t="37082" x="8399463" y="5568950"/>
          <p14:tracePt t="37092" x="8424863" y="5568950"/>
          <p14:tracePt t="37097" x="8461375" y="5568950"/>
          <p14:tracePt t="37108" x="8499475" y="5568950"/>
          <p14:tracePt t="37113" x="8537575" y="5568950"/>
          <p14:tracePt t="37122" x="8561388" y="5568950"/>
          <p14:tracePt t="37129" x="8586788" y="5568950"/>
          <p14:tracePt t="37137" x="8599488" y="5568950"/>
          <p14:tracePt t="37145" x="8612188" y="5568950"/>
          <p14:tracePt t="37153" x="8624888" y="5568950"/>
          <p14:tracePt t="37178" x="8650288" y="5568950"/>
          <p14:tracePt t="37194" x="8661400" y="5568950"/>
          <p14:tracePt t="37211" x="8674100" y="5568950"/>
          <p14:tracePt t="37219" x="8686800" y="5568950"/>
          <p14:tracePt t="37227" x="8699500" y="5568950"/>
          <p14:tracePt t="37233" x="8712200" y="5568950"/>
          <p14:tracePt t="37242" x="8712200" y="5556250"/>
          <p14:tracePt t="37250" x="8737600" y="5543550"/>
          <p14:tracePt t="37258" x="8750300" y="5543550"/>
          <p14:tracePt t="37266" x="8763000" y="5543550"/>
          <p14:tracePt t="37274" x="8786813" y="5543550"/>
          <p14:tracePt t="37282" x="8812213" y="5543550"/>
          <p14:tracePt t="37292" x="8824913" y="5543550"/>
          <p14:tracePt t="37298" x="8850313" y="5543550"/>
          <p14:tracePt t="37307" x="8886825" y="5543550"/>
          <p14:tracePt t="37314" x="8937625" y="5556250"/>
          <p14:tracePt t="37322" x="8999538" y="5568950"/>
          <p14:tracePt t="37331" x="9099550" y="5619750"/>
          <p14:tracePt t="37338" x="9175750" y="5656263"/>
          <p14:tracePt t="37347" x="9224963" y="5668963"/>
          <p14:tracePt t="37355" x="9301163" y="5681663"/>
          <p14:tracePt t="37362" x="9350375" y="5694363"/>
          <p14:tracePt t="37370" x="9388475" y="5707063"/>
          <p14:tracePt t="37377" x="9424988" y="5707063"/>
          <p14:tracePt t="37387" x="9463088" y="5707063"/>
          <p14:tracePt t="37393" x="9488488" y="5719763"/>
          <p14:tracePt t="37403" x="9501188" y="5719763"/>
          <p14:tracePt t="37409" x="9513888" y="5719763"/>
          <p14:tracePt t="37418" x="9537700" y="5719763"/>
          <p14:tracePt t="37434" x="9550400" y="5719763"/>
          <p14:tracePt t="37522" x="9563100" y="5732463"/>
          <p14:tracePt t="37537" x="9563100" y="5743575"/>
          <p14:tracePt t="37546" x="9550400" y="5743575"/>
          <p14:tracePt t="37554" x="9501188" y="5768975"/>
          <p14:tracePt t="37562" x="9463088" y="5794375"/>
          <p14:tracePt t="37571" x="9413875" y="5843588"/>
          <p14:tracePt t="37579" x="9363075" y="5907088"/>
          <p14:tracePt t="37588" x="9288463" y="5956300"/>
          <p14:tracePt t="37594" x="9224963" y="5994400"/>
          <p14:tracePt t="37604" x="9163050" y="6045200"/>
          <p14:tracePt t="37611" x="9088438" y="6056313"/>
          <p14:tracePt t="37619" x="9024938" y="6069013"/>
          <p14:tracePt t="37628" x="8950325" y="6094413"/>
          <p14:tracePt t="37635" x="8874125" y="6094413"/>
          <p14:tracePt t="37644" x="8812213" y="6107113"/>
          <p14:tracePt t="37650" x="8712200" y="6119813"/>
          <p14:tracePt t="37661" x="8612188" y="6119813"/>
          <p14:tracePt t="37666" x="8486775" y="6119813"/>
          <p14:tracePt t="37676" x="8348663" y="6119813"/>
          <p14:tracePt t="37682" x="8212138" y="6119813"/>
          <p14:tracePt t="37692" x="8110538" y="6119813"/>
          <p14:tracePt t="37698" x="7986713" y="6107113"/>
          <p14:tracePt t="37705" x="7886700" y="6094413"/>
          <p14:tracePt t="37714" x="7785100" y="6094413"/>
          <p14:tracePt t="37721" x="7673975" y="6094413"/>
          <p14:tracePt t="37730" x="7572375" y="6094413"/>
          <p14:tracePt t="37738" x="7459663" y="6094413"/>
          <p14:tracePt t="37747" x="7397750" y="6094413"/>
          <p14:tracePt t="37753" x="7335838" y="6094413"/>
          <p14:tracePt t="37761" x="7259638" y="6094413"/>
          <p14:tracePt t="37770" x="7210425" y="6094413"/>
          <p14:tracePt t="37777" x="7146925" y="6119813"/>
          <p14:tracePt t="37786" x="7097713" y="6132513"/>
          <p14:tracePt t="37793" x="7010400" y="6157913"/>
          <p14:tracePt t="37804" x="6921500" y="6169025"/>
          <p14:tracePt t="37810" x="6834188" y="6194425"/>
          <p14:tracePt t="37819" x="6784975" y="6207125"/>
          <p14:tracePt t="37828" x="6708775" y="6232525"/>
          <p14:tracePt t="37835" x="6646863" y="6257925"/>
          <p14:tracePt t="37844" x="6608763" y="6269038"/>
          <p14:tracePt t="37850" x="6559550" y="6269038"/>
          <p14:tracePt t="37860" x="6534150" y="6281738"/>
          <p14:tracePt t="37866" x="6521450" y="6281738"/>
          <p14:tracePt t="38154" x="6534150" y="6269038"/>
          <p14:tracePt t="38162" x="6546850" y="6269038"/>
          <p14:tracePt t="38171" x="6559550" y="6257925"/>
          <p14:tracePt t="38179" x="6572250" y="6245225"/>
          <p14:tracePt t="38188" x="6584950" y="6245225"/>
          <p14:tracePt t="38194" x="6596063" y="6245225"/>
          <p14:tracePt t="38205" x="6608763" y="6245225"/>
          <p14:tracePt t="38211" x="6621463" y="6245225"/>
          <p14:tracePt t="38219" x="6634163" y="6232525"/>
          <p14:tracePt t="38227" x="6646863" y="6232525"/>
          <p14:tracePt t="38235" x="6659563" y="6232525"/>
          <p14:tracePt t="38250" x="6684963" y="6232525"/>
          <p14:tracePt t="38260" x="6684963" y="6219825"/>
          <p14:tracePt t="38266" x="6696075" y="6219825"/>
          <p14:tracePt t="38276" x="6721475" y="6219825"/>
          <p14:tracePt t="38282" x="6759575" y="6207125"/>
          <p14:tracePt t="38289" x="6797675" y="6194425"/>
          <p14:tracePt t="38298" x="6859588" y="6181725"/>
          <p14:tracePt t="38305" x="6934200" y="6169025"/>
          <p14:tracePt t="38313" x="7021513" y="6169025"/>
          <p14:tracePt t="38323" x="7097713" y="6169025"/>
          <p14:tracePt t="38329" x="7185025" y="6169025"/>
          <p14:tracePt t="38338" x="7285038" y="6169025"/>
          <p14:tracePt t="38345" x="7410450" y="6169025"/>
          <p14:tracePt t="38353" x="7523163" y="6157913"/>
          <p14:tracePt t="38361" x="7635875" y="6157913"/>
          <p14:tracePt t="38372" x="7761288" y="6145213"/>
          <p14:tracePt t="38378" x="7897813" y="6119813"/>
          <p14:tracePt t="38388" x="7999413" y="6119813"/>
          <p14:tracePt t="38395" x="8099425" y="6107113"/>
          <p14:tracePt t="38404" x="8199438" y="6081713"/>
          <p14:tracePt t="38409" x="8324850" y="6069013"/>
          <p14:tracePt t="38418" x="8435975" y="6019800"/>
          <p14:tracePt t="38425" x="8561388" y="6007100"/>
          <p14:tracePt t="38434" x="8674100" y="5981700"/>
          <p14:tracePt t="38441" x="8774113" y="5969000"/>
          <p14:tracePt t="38450" x="8863013" y="5945188"/>
          <p14:tracePt t="38458" x="8937625" y="5919788"/>
          <p14:tracePt t="38466" x="9012238" y="5907088"/>
          <p14:tracePt t="38474" x="9037638" y="5894388"/>
          <p14:tracePt t="38482" x="9050338" y="5881688"/>
          <p14:tracePt t="38492" x="9050338" y="5868988"/>
          <p14:tracePt t="38499" x="9050338" y="5856288"/>
          <p14:tracePt t="38611" x="9050338" y="5843588"/>
          <p14:tracePt t="38626" x="9037638" y="5856288"/>
          <p14:tracePt t="38634" x="9012238" y="5881688"/>
          <p14:tracePt t="38643" x="8950325" y="5907088"/>
          <p14:tracePt t="38650" x="8874125" y="5945188"/>
          <p14:tracePt t="38660" x="8786813" y="5969000"/>
          <p14:tracePt t="38666" x="8686800" y="5994400"/>
          <p14:tracePt t="38677" x="8586788" y="6032500"/>
          <p14:tracePt t="38682" x="8461375" y="6045200"/>
          <p14:tracePt t="38690" x="8335963" y="6045200"/>
          <p14:tracePt t="38698" x="8212138" y="6056313"/>
          <p14:tracePt t="38707" x="8099425" y="6056313"/>
          <p14:tracePt t="38713" x="7999413" y="6056313"/>
          <p14:tracePt t="38722" x="7897813" y="6056313"/>
          <p14:tracePt t="38730" x="7773988" y="6081713"/>
          <p14:tracePt t="38738" x="7673975" y="6094413"/>
          <p14:tracePt t="38746" x="7572375" y="6094413"/>
          <p14:tracePt t="38754" x="7472363" y="6094413"/>
          <p14:tracePt t="38762" x="7372350" y="6094413"/>
          <p14:tracePt t="38770" x="7259638" y="6081713"/>
          <p14:tracePt t="38777" x="7097713" y="6056313"/>
          <p14:tracePt t="38786" x="6934200" y="6032500"/>
          <p14:tracePt t="38793" x="6772275" y="6019800"/>
          <p14:tracePt t="38803" x="6596063" y="6007100"/>
          <p14:tracePt t="38809" x="6446838" y="5981700"/>
          <p14:tracePt t="38817" x="6283325" y="5945188"/>
          <p14:tracePt t="38825" x="6034088" y="5881688"/>
          <p14:tracePt t="38834" x="5808663" y="5832475"/>
          <p14:tracePt t="38841" x="5570538" y="5768975"/>
          <p14:tracePt t="38851" x="5281613" y="5668963"/>
          <p14:tracePt t="38860" x="5068888" y="5643563"/>
          <p14:tracePt t="38866" x="4794250" y="5594350"/>
          <p14:tracePt t="38877" x="4494213" y="5494338"/>
          <p14:tracePt t="38882" x="4217988" y="5418138"/>
          <p14:tracePt t="38892" x="3943350" y="5343525"/>
          <p14:tracePt t="38898" x="3679825" y="5294313"/>
          <p14:tracePt t="38906" x="3417888" y="5218113"/>
          <p14:tracePt t="38914" x="3128963" y="5130800"/>
          <p14:tracePt t="38923" x="2867025" y="5056188"/>
          <p14:tracePt t="38930" x="2654300" y="4968875"/>
          <p14:tracePt t="38938" x="2441575" y="4905375"/>
          <p14:tracePt t="38946" x="2252663" y="4818063"/>
          <p14:tracePt t="38954" x="2103438" y="4743450"/>
          <p14:tracePt t="38963" x="1990725" y="4679950"/>
          <p14:tracePt t="38970" x="1914525" y="4630738"/>
          <p14:tracePt t="38977" x="1878013" y="4579938"/>
          <p14:tracePt t="38987" x="1852613" y="4543425"/>
          <p14:tracePt t="38993" x="1852613" y="4505325"/>
          <p14:tracePt t="39003" x="1852613" y="4454525"/>
          <p14:tracePt t="39009" x="1865313" y="4367213"/>
          <p14:tracePt t="39018" x="1927225" y="4267200"/>
          <p14:tracePt t="39025" x="1990725" y="4192588"/>
          <p14:tracePt t="39034" x="2052638" y="4105275"/>
          <p14:tracePt t="39044" x="2103438" y="4029075"/>
          <p14:tracePt t="39050" x="2178050" y="3954463"/>
          <p14:tracePt t="39060" x="2228850" y="3879850"/>
          <p14:tracePt t="39066" x="2290763" y="3816350"/>
          <p14:tracePt t="39077" x="2365375" y="3754438"/>
          <p14:tracePt t="39082" x="2465388" y="3692525"/>
          <p14:tracePt t="39090" x="2554288" y="3616325"/>
          <p14:tracePt t="39097" x="2678113" y="3554413"/>
          <p14:tracePt t="39107" x="2803525" y="3490913"/>
          <p14:tracePt t="39113" x="2916238" y="3441700"/>
          <p14:tracePt t="39123" x="3054350" y="3403600"/>
          <p14:tracePt t="39129" x="3254375" y="3341688"/>
          <p14:tracePt t="39138" x="3429000" y="3278188"/>
          <p14:tracePt t="39145" x="3667125" y="3216275"/>
          <p14:tracePt t="39153" x="3917950" y="3190875"/>
          <p14:tracePt t="39161" x="4156075" y="3190875"/>
          <p14:tracePt t="39170" x="4406900" y="3190875"/>
          <p14:tracePt t="39177" x="4568825" y="3190875"/>
          <p14:tracePt t="39186" x="4732338" y="3190875"/>
          <p14:tracePt t="39193" x="4945063" y="3216275"/>
          <p14:tracePt t="39203" x="5119688" y="3267075"/>
          <p14:tracePt t="39209" x="5383213" y="3328988"/>
          <p14:tracePt t="39218" x="5683250" y="3378200"/>
          <p14:tracePt t="39225" x="5921375" y="3454400"/>
          <p14:tracePt t="39234" x="6108700" y="3529013"/>
          <p14:tracePt t="39244" x="6270625" y="3616325"/>
          <p14:tracePt t="39252" x="6434138" y="3716338"/>
          <p14:tracePt t="39259" x="6584950" y="3803650"/>
          <p14:tracePt t="39270" x="6684963" y="3867150"/>
          <p14:tracePt t="39281" x="6846888" y="4017963"/>
          <p14:tracePt t="39294" x="6897688" y="4092575"/>
          <p14:tracePt t="39299" x="6921500" y="4179888"/>
          <p14:tracePt t="39310" x="6934200" y="4292600"/>
          <p14:tracePt t="39314" x="6946900" y="4430713"/>
          <p14:tracePt t="39323" x="6946900" y="4579938"/>
          <p14:tracePt t="39330" x="6946900" y="4730750"/>
          <p14:tracePt t="39338" x="6910388" y="4892675"/>
          <p14:tracePt t="39346" x="6872288" y="5092700"/>
          <p14:tracePt t="39354" x="6834188" y="5243513"/>
          <p14:tracePt t="39363" x="6784975" y="5407025"/>
          <p14:tracePt t="39371" x="6696075" y="5568950"/>
          <p14:tracePt t="39378" x="6608763" y="5694363"/>
          <p14:tracePt t="39388" x="6521450" y="5819775"/>
          <p14:tracePt t="39394" x="6446838" y="5919788"/>
          <p14:tracePt t="39404" x="6359525" y="6007100"/>
          <p14:tracePt t="39410" x="6270625" y="6094413"/>
          <p14:tracePt t="39418" x="6170613" y="6169025"/>
          <p14:tracePt t="39426" x="6045200" y="6232525"/>
          <p14:tracePt t="39434" x="5895975" y="6257925"/>
          <p14:tracePt t="39443" x="5708650" y="6294438"/>
          <p14:tracePt t="39450" x="5495925" y="6307138"/>
          <p14:tracePt t="39460" x="5181600" y="6294438"/>
          <p14:tracePt t="39466" x="4781550" y="6194425"/>
          <p14:tracePt t="39477" x="4294188" y="6032500"/>
          <p14:tracePt t="39482" x="3767138" y="5743575"/>
          <p14:tracePt t="39490" x="3328988" y="5468938"/>
          <p14:tracePt t="39498" x="2890838" y="5194300"/>
          <p14:tracePt t="39506" x="2541588" y="4905375"/>
          <p14:tracePt t="39513" x="2328863" y="4679950"/>
          <p14:tracePt t="39523" x="2190750" y="4530725"/>
          <p14:tracePt t="39529" x="2139950" y="4392613"/>
          <p14:tracePt t="39538" x="2116138" y="4267200"/>
          <p14:tracePt t="39545" x="2090738" y="4154488"/>
          <p14:tracePt t="39553" x="2090738" y="4029075"/>
          <p14:tracePt t="39562" x="2139950" y="3929063"/>
          <p14:tracePt t="39571" x="2265363" y="3816350"/>
          <p14:tracePt t="39578" x="2452688" y="3667125"/>
          <p14:tracePt t="39588" x="2816225" y="3529013"/>
          <p14:tracePt t="39594" x="3192463" y="3403600"/>
          <p14:tracePt t="39605" x="3592513" y="3290888"/>
          <p14:tracePt t="39611" x="4056063" y="3203575"/>
          <p14:tracePt t="39618" x="4581525" y="3178175"/>
          <p14:tracePt t="39625" x="5019675" y="3178175"/>
          <p14:tracePt t="39634" x="5394325" y="3178175"/>
          <p14:tracePt t="39641" x="5745163" y="3203575"/>
          <p14:tracePt t="39649" x="6045200" y="3290888"/>
          <p14:tracePt t="39658" x="6221413" y="3328988"/>
          <p14:tracePt t="39667" x="6359525" y="3378200"/>
          <p14:tracePt t="39676" x="6434138" y="3429000"/>
          <p14:tracePt t="39683" x="6459538" y="3479800"/>
          <p14:tracePt t="39693" x="6472238" y="3516313"/>
          <p14:tracePt t="39703" x="6472238" y="3629025"/>
          <p14:tracePt t="39714" x="6396038" y="3979863"/>
          <p14:tracePt t="39727" x="6308725" y="4217988"/>
          <p14:tracePt t="39731" x="6196013" y="4418013"/>
          <p14:tracePt t="39738" x="6083300" y="4618038"/>
          <p14:tracePt t="39748" x="5945188" y="4830763"/>
          <p14:tracePt t="39754" x="5832475" y="4992688"/>
          <p14:tracePt t="39764" x="5683250" y="5181600"/>
          <p14:tracePt t="39771" x="5507038" y="5330825"/>
          <p14:tracePt t="39778" x="5332413" y="5456238"/>
          <p14:tracePt t="39786" x="5157788" y="5568950"/>
          <p14:tracePt t="39793" x="4906963" y="5656263"/>
          <p14:tracePt t="39803" x="4656138" y="5681663"/>
          <p14:tracePt t="39809" x="4468813" y="5694363"/>
          <p14:tracePt t="39817" x="4305300" y="5694363"/>
          <p14:tracePt t="39825" x="4143375" y="5668963"/>
          <p14:tracePt t="39833" x="3979863" y="5607050"/>
          <p14:tracePt t="39841" x="3843338" y="5507038"/>
          <p14:tracePt t="39849" x="3730625" y="5407025"/>
          <p14:tracePt t="39857" x="3654425" y="5294313"/>
          <p14:tracePt t="39865" x="3567113" y="5194300"/>
          <p14:tracePt t="39875" x="3517900" y="5118100"/>
          <p14:tracePt t="39881" x="3479800" y="5043488"/>
          <p14:tracePt t="39903" x="3467100" y="4930775"/>
          <p14:tracePt t="39908" x="3467100" y="4905375"/>
          <p14:tracePt t="39914" x="3492500" y="4879975"/>
          <p14:tracePt t="39922" x="3530600" y="4856163"/>
          <p14:tracePt t="39930" x="3592513" y="4818063"/>
          <p14:tracePt t="39938" x="3692525" y="4805363"/>
          <p14:tracePt t="39946" x="3856038" y="4805363"/>
          <p14:tracePt t="39954" x="4043363" y="4818063"/>
          <p14:tracePt t="39962" x="4281488" y="4892675"/>
          <p14:tracePt t="39970" x="4581525" y="4968875"/>
          <p14:tracePt t="39977" x="4919663" y="5043488"/>
          <p14:tracePt t="39986" x="5232400" y="5168900"/>
          <p14:tracePt t="39993" x="5532438" y="5294313"/>
          <p14:tracePt t="40003" x="5695950" y="5407025"/>
          <p14:tracePt t="40009" x="5821363" y="5494338"/>
          <p14:tracePt t="40018" x="5870575" y="5568950"/>
          <p14:tracePt t="40025" x="5883275" y="5619750"/>
          <p14:tracePt t="40033" x="5883275" y="5643563"/>
          <p14:tracePt t="40041" x="5870575" y="5681663"/>
          <p14:tracePt t="40050" x="5832475" y="5756275"/>
          <p14:tracePt t="40058" x="5757863" y="5819775"/>
          <p14:tracePt t="40066" x="5657850" y="5868988"/>
          <p14:tracePt t="40075" x="5557838" y="5956300"/>
          <p14:tracePt t="40082" x="5483225" y="6019800"/>
          <p14:tracePt t="40091" x="5407025" y="6081713"/>
          <p14:tracePt t="40098" x="5319713" y="6145213"/>
          <p14:tracePt t="40108" x="5245100" y="6232525"/>
          <p14:tracePt t="40114" x="5157788" y="6307138"/>
          <p14:tracePt t="40122" x="5081588" y="6381750"/>
          <p14:tracePt t="40129" x="5019675" y="6470650"/>
          <p14:tracePt t="40137" x="4956175" y="6532563"/>
          <p14:tracePt t="40145" x="4894263" y="6594475"/>
          <p14:tracePt t="40153" x="4819650" y="6645275"/>
          <p14:tracePt t="40162" x="4743450" y="6707188"/>
          <p14:tracePt t="40170" x="4668838" y="6757988"/>
          <p14:tracePt t="40178" x="4594225" y="6796088"/>
          <p14:tracePt t="40187" x="4556125" y="6819900"/>
          <p14:tracePt t="40194" x="4530725" y="6845300"/>
          <p14:tracePt t="41641" x="0" y="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AD6EC2-3DDF-44C7-A95B-B82585CA7504}"/>
              </a:ext>
            </a:extLst>
          </p:cNvPr>
          <p:cNvSpPr txBox="1"/>
          <p:nvPr/>
        </p:nvSpPr>
        <p:spPr>
          <a:xfrm>
            <a:off x="805375" y="952283"/>
            <a:ext cx="10581249" cy="5262979"/>
          </a:xfrm>
          <a:prstGeom prst="rect">
            <a:avLst/>
          </a:prstGeom>
          <a:noFill/>
        </p:spPr>
        <p:txBody>
          <a:bodyPr wrap="square">
            <a:spAutoFit/>
          </a:bodyPr>
          <a:lstStyle/>
          <a:p>
            <a:r>
              <a:rPr lang="en-US" sz="2800" b="0" i="0" u="none" strike="noStrike" baseline="0" dirty="0">
                <a:solidFill>
                  <a:srgbClr val="000000"/>
                </a:solidFill>
                <a:latin typeface="Times New Roman" panose="02020603050405020304" pitchFamily="18" charset="0"/>
              </a:rPr>
              <a:t>There are various kinds of important elements in our national and international life. </a:t>
            </a:r>
            <a:r>
              <a:rPr lang="en-US" sz="2800" b="0" i="0" u="none" strike="noStrike" baseline="0" dirty="0">
                <a:solidFill>
                  <a:srgbClr val="000000"/>
                </a:solidFill>
                <a:highlight>
                  <a:srgbClr val="FFFF00"/>
                </a:highlight>
                <a:latin typeface="Times New Roman" panose="02020603050405020304" pitchFamily="18" charset="0"/>
              </a:rPr>
              <a:t>____ </a:t>
            </a:r>
            <a:r>
              <a:rPr lang="en-US" sz="2800" b="0" i="0" u="none" strike="noStrike" baseline="0" dirty="0">
                <a:solidFill>
                  <a:srgbClr val="000000"/>
                </a:solidFill>
                <a:latin typeface="Times New Roman" panose="02020603050405020304" pitchFamily="18" charset="0"/>
              </a:rPr>
              <a:t>is one of them. </a:t>
            </a:r>
            <a:r>
              <a:rPr lang="en-US" sz="2800" b="0" i="0" u="none" strike="noStrike" baseline="0" dirty="0">
                <a:solidFill>
                  <a:srgbClr val="000000"/>
                </a:solidFill>
                <a:highlight>
                  <a:srgbClr val="FFFF00"/>
                </a:highlight>
                <a:latin typeface="Times New Roman" panose="02020603050405020304" pitchFamily="18" charset="0"/>
              </a:rPr>
              <a:t>_____ </a:t>
            </a:r>
            <a:r>
              <a:rPr lang="en-US" sz="2800" b="0" i="0" u="none" strike="noStrike" baseline="0" dirty="0">
                <a:solidFill>
                  <a:srgbClr val="000000"/>
                </a:solidFill>
                <a:latin typeface="Times New Roman" panose="02020603050405020304" pitchFamily="18" charset="0"/>
              </a:rPr>
              <a:t>is the most valuable and powerful element of success in life. Without it, life cannot be fulfilled and anything great or glorious in life cannot be accomplished perfectly. It is essential in everyday life. If one needs of it, it will cast a black shadow upon his life as well his actions. Actually, the effect of </a:t>
            </a:r>
            <a:r>
              <a:rPr lang="en-US" sz="2800" b="0" i="0" u="none" strike="noStrike" baseline="0" dirty="0">
                <a:solidFill>
                  <a:srgbClr val="000000"/>
                </a:solidFill>
                <a:highlight>
                  <a:srgbClr val="FFFF00"/>
                </a:highlight>
                <a:latin typeface="Times New Roman" panose="02020603050405020304" pitchFamily="18" charset="0"/>
              </a:rPr>
              <a:t>_____ </a:t>
            </a:r>
            <a:r>
              <a:rPr lang="en-US" sz="2800" b="0" i="0" u="none" strike="noStrike" baseline="0" dirty="0">
                <a:solidFill>
                  <a:srgbClr val="000000"/>
                </a:solidFill>
                <a:latin typeface="Times New Roman" panose="02020603050405020304" pitchFamily="18" charset="0"/>
              </a:rPr>
              <a:t>is greatly felt in course of our life. If we make a list of successful persons, we find that their success mainly depends upon his virtue. The value of it is equally important in every steps of our life. It is also called the backbone of one’s existence. Everybody should have it at any cost and so follow an adage, “The earlier, the better”. We all should be aware of </a:t>
            </a:r>
            <a:r>
              <a:rPr lang="en-US" sz="2800" b="0" i="0" u="none" strike="noStrike" baseline="0" dirty="0">
                <a:solidFill>
                  <a:srgbClr val="000000"/>
                </a:solidFill>
                <a:highlight>
                  <a:srgbClr val="FFFF00"/>
                </a:highlight>
                <a:latin typeface="Times New Roman" panose="02020603050405020304" pitchFamily="18" charset="0"/>
              </a:rPr>
              <a:t>____</a:t>
            </a:r>
            <a:r>
              <a:rPr lang="en-US" sz="2800" b="0" i="0" u="none" strike="noStrike" baseline="0" dirty="0">
                <a:solidFill>
                  <a:srgbClr val="000000"/>
                </a:solidFill>
                <a:latin typeface="Times New Roman" panose="02020603050405020304" pitchFamily="18" charset="0"/>
              </a:rPr>
              <a:t> from our right time to be grown up as perfect human beings.  </a:t>
            </a:r>
            <a:endParaRPr lang="en-US" sz="2800" dirty="0"/>
          </a:p>
        </p:txBody>
      </p:sp>
      <p:sp>
        <p:nvSpPr>
          <p:cNvPr id="5" name="TextBox 4">
            <a:extLst>
              <a:ext uri="{FF2B5EF4-FFF2-40B4-BE49-F238E27FC236}">
                <a16:creationId xmlns:a16="http://schemas.microsoft.com/office/drawing/2014/main" id="{A0FEAABF-4698-4367-AE3A-8FBABFFA86A4}"/>
              </a:ext>
            </a:extLst>
          </p:cNvPr>
          <p:cNvSpPr txBox="1"/>
          <p:nvPr/>
        </p:nvSpPr>
        <p:spPr>
          <a:xfrm>
            <a:off x="3259602" y="244397"/>
            <a:ext cx="5672796" cy="707886"/>
          </a:xfrm>
          <a:prstGeom prst="rect">
            <a:avLst/>
          </a:prstGeom>
          <a:noFill/>
        </p:spPr>
        <p:txBody>
          <a:bodyPr wrap="square">
            <a:spAutoFit/>
          </a:bodyPr>
          <a:lstStyle/>
          <a:p>
            <a:pPr algn="ctr"/>
            <a:r>
              <a:rPr lang="en-US" sz="4000" dirty="0">
                <a:solidFill>
                  <a:srgbClr val="000000"/>
                </a:solidFill>
                <a:highlight>
                  <a:srgbClr val="FF0000"/>
                </a:highlight>
                <a:latin typeface="Times New Roman" panose="02020603050405020304" pitchFamily="18" charset="0"/>
              </a:rPr>
              <a:t>##</a:t>
            </a:r>
            <a:r>
              <a:rPr lang="en-US" sz="4000" b="0" i="0" u="none" strike="noStrike" baseline="0" dirty="0">
                <a:solidFill>
                  <a:srgbClr val="000000"/>
                </a:solidFill>
                <a:highlight>
                  <a:srgbClr val="FF0000"/>
                </a:highlight>
                <a:latin typeface="Times New Roman" panose="02020603050405020304" pitchFamily="18" charset="0"/>
              </a:rPr>
              <a:t> Paragraph on good side </a:t>
            </a:r>
          </a:p>
        </p:txBody>
      </p:sp>
    </p:spTree>
    <p:extLst>
      <p:ext uri="{BB962C8B-B14F-4D97-AF65-F5344CB8AC3E}">
        <p14:creationId xmlns:p14="http://schemas.microsoft.com/office/powerpoint/2010/main" val="4053507078"/>
      </p:ext>
    </p:extLst>
  </p:cSld>
  <p:clrMapOvr>
    <a:masterClrMapping/>
  </p:clrMapOvr>
  <mc:AlternateContent xmlns:mc="http://schemas.openxmlformats.org/markup-compatibility/2006" xmlns:p14="http://schemas.microsoft.com/office/powerpoint/2010/main">
    <mc:Choice Requires="p14">
      <p:transition spd="slow" p14:dur="2000" advTm="146114"/>
    </mc:Choice>
    <mc:Fallback xmlns="">
      <p:transition spd="slow" advTm="146114"/>
    </mc:Fallback>
  </mc:AlternateContent>
  <p:extLst>
    <p:ext uri="{3A86A75C-4F4B-4683-9AE1-C65F6400EC91}">
      <p14:laserTraceLst xmlns:p14="http://schemas.microsoft.com/office/powerpoint/2010/main">
        <p14:tracePtLst>
          <p14:tracePt t="4443" x="3419475" y="6286500"/>
          <p14:tracePt t="4538" x="1927225" y="6632575"/>
          <p14:tracePt t="4545" x="1727200" y="6394450"/>
          <p14:tracePt t="4555" x="1539875" y="6119813"/>
          <p14:tracePt t="4560" x="1352550" y="5819775"/>
          <p14:tracePt t="4569" x="1189038" y="5456238"/>
          <p14:tracePt t="4576" x="1089025" y="5118100"/>
          <p14:tracePt t="4585" x="989013" y="4768850"/>
          <p14:tracePt t="4592" x="925513" y="4443413"/>
          <p14:tracePt t="4602" x="914400" y="4167188"/>
          <p14:tracePt t="4608" x="914400" y="3979863"/>
          <p14:tracePt t="4619" x="938213" y="3792538"/>
          <p14:tracePt t="4624" x="989013" y="3641725"/>
          <p14:tracePt t="4633" x="1014413" y="3454400"/>
          <p14:tracePt t="4640" x="1076325" y="3267075"/>
          <p14:tracePt t="4648" x="1127125" y="3116263"/>
          <p14:tracePt t="4656" x="1176338" y="2928938"/>
          <p14:tracePt t="4664" x="1214438" y="2790825"/>
          <p14:tracePt t="4672" x="1239838" y="2652713"/>
          <p14:tracePt t="4680" x="1276350" y="2552700"/>
          <p14:tracePt t="4688" x="1327150" y="2452688"/>
          <p14:tracePt t="4697" x="1376363" y="2403475"/>
          <p14:tracePt t="4704" x="1439863" y="2314575"/>
          <p14:tracePt t="4713" x="1476375" y="2239963"/>
          <p14:tracePt t="4720" x="1501775" y="2178050"/>
          <p14:tracePt t="4730" x="1539875" y="2114550"/>
          <p14:tracePt t="4736" x="1565275" y="2089150"/>
          <p14:tracePt t="4745" x="1565275" y="2052638"/>
          <p14:tracePt t="4754" x="1589088" y="1989138"/>
          <p14:tracePt t="4761" x="1601788" y="1965325"/>
          <p14:tracePt t="4771" x="1614488" y="1939925"/>
          <p14:tracePt t="4776" x="1614488" y="1914525"/>
          <p14:tracePt t="4787" x="1614488" y="1889125"/>
          <p14:tracePt t="4792" x="1614488" y="1876425"/>
          <p14:tracePt t="4889" x="1614488" y="1865313"/>
          <p14:tracePt t="4906" x="1614488" y="1839913"/>
          <p14:tracePt t="4914" x="1601788" y="1827213"/>
          <p14:tracePt t="4923" x="1589088" y="1814513"/>
          <p14:tracePt t="4930" x="1577975" y="1801813"/>
          <p14:tracePt t="4962" x="1565275" y="1789113"/>
          <p14:tracePt t="4971" x="1552575" y="1776413"/>
          <p14:tracePt t="4977" x="1539875" y="1776413"/>
          <p14:tracePt t="4988" x="1527175" y="1765300"/>
          <p14:tracePt t="4993" x="1514475" y="1765300"/>
          <p14:tracePt t="5003" x="1501775" y="1752600"/>
          <p14:tracePt t="5009" x="1489075" y="1739900"/>
          <p14:tracePt t="5019" x="1476375" y="1727200"/>
          <p14:tracePt t="5025" x="1439863" y="1689100"/>
          <p14:tracePt t="5036" x="1401763" y="1663700"/>
          <p14:tracePt t="5041" x="1376363" y="1652588"/>
          <p14:tracePt t="5048" x="1352550" y="1652588"/>
          <p14:tracePt t="5057" x="1339850" y="1639888"/>
          <p14:tracePt t="5065" x="1327150" y="1639888"/>
          <p14:tracePt t="5074" x="1314450" y="1639888"/>
          <p14:tracePt t="5128" x="1289050" y="1639888"/>
          <p14:tracePt t="5145" x="1276350" y="1627188"/>
          <p14:tracePt t="5161" x="1263650" y="1627188"/>
          <p14:tracePt t="5171" x="1239838" y="1614488"/>
          <p14:tracePt t="5177" x="1201738" y="1601788"/>
          <p14:tracePt t="5187" x="1176338" y="1601788"/>
          <p14:tracePt t="5193" x="1139825" y="1589088"/>
          <p14:tracePt t="5203" x="1101725" y="1576388"/>
          <p14:tracePt t="5209" x="1076325" y="1563688"/>
          <p14:tracePt t="5221" x="1063625" y="1552575"/>
          <p14:tracePt t="5225" x="1050925" y="1539875"/>
          <p14:tracePt t="5235" x="1038225" y="1539875"/>
          <p14:tracePt t="5272" x="1038225" y="1527175"/>
          <p14:tracePt t="5304" x="1038225" y="1514475"/>
          <p14:tracePt t="5377" x="1038225" y="1501775"/>
          <p14:tracePt t="5385" x="1038225" y="1489075"/>
          <p14:tracePt t="5393" x="1050925" y="1489075"/>
          <p14:tracePt t="5409" x="1076325" y="1489075"/>
          <p14:tracePt t="5419" x="1101725" y="1489075"/>
          <p14:tracePt t="5425" x="1150938" y="1463675"/>
          <p14:tracePt t="5434" x="1189038" y="1463675"/>
          <p14:tracePt t="5441" x="1227138" y="1463675"/>
          <p14:tracePt t="5449" x="1263650" y="1450975"/>
          <p14:tracePt t="5457" x="1327150" y="1427163"/>
          <p14:tracePt t="5465" x="1376363" y="1427163"/>
          <p14:tracePt t="5473" x="1401763" y="1427163"/>
          <p14:tracePt t="5482" x="1452563" y="1427163"/>
          <p14:tracePt t="5489" x="1514475" y="1414463"/>
          <p14:tracePt t="5497" x="1577975" y="1401763"/>
          <p14:tracePt t="5504" x="1614488" y="1401763"/>
          <p14:tracePt t="5513" x="1627188" y="1401763"/>
          <p14:tracePt t="5520" x="1639888" y="1401763"/>
          <p14:tracePt t="5529" x="1677988" y="1401763"/>
          <p14:tracePt t="5536" x="1752600" y="1401763"/>
          <p14:tracePt t="5544" x="1801813" y="1401763"/>
          <p14:tracePt t="5553" x="1839913" y="1401763"/>
          <p14:tracePt t="5561" x="1890713" y="1401763"/>
          <p14:tracePt t="5570" x="1939925" y="1401763"/>
          <p14:tracePt t="5577" x="1978025" y="1401763"/>
          <p14:tracePt t="5587" x="2014538" y="1401763"/>
          <p14:tracePt t="5593" x="2052638" y="1401763"/>
          <p14:tracePt t="5603" x="2090738" y="1401763"/>
          <p14:tracePt t="5609" x="2127250" y="1401763"/>
          <p14:tracePt t="5618" x="2165350" y="1401763"/>
          <p14:tracePt t="5625" x="2190750" y="1401763"/>
          <p14:tracePt t="5636" x="2216150" y="1401763"/>
          <p14:tracePt t="5640" x="2239963" y="1401763"/>
          <p14:tracePt t="5649" x="2278063" y="1401763"/>
          <p14:tracePt t="5656" x="2316163" y="1401763"/>
          <p14:tracePt t="5663" x="2339975" y="1401763"/>
          <p14:tracePt t="5672" x="2365375" y="1401763"/>
          <p14:tracePt t="5680" x="2390775" y="1401763"/>
          <p14:tracePt t="5688" x="2428875" y="1401763"/>
          <p14:tracePt t="5697" x="2478088" y="1401763"/>
          <p14:tracePt t="5705" x="2516188" y="1401763"/>
          <p14:tracePt t="5716" x="2565400" y="1401763"/>
          <p14:tracePt t="5722" x="2616200" y="1401763"/>
          <p14:tracePt t="5732" x="2690813" y="1401763"/>
          <p14:tracePt t="5739" x="2741613" y="1401763"/>
          <p14:tracePt t="5746" x="2767013" y="1401763"/>
          <p14:tracePt t="5755" x="2778125" y="1401763"/>
          <p14:tracePt t="5760" x="2803525" y="1401763"/>
          <p14:tracePt t="5769" x="2828925" y="1401763"/>
          <p14:tracePt t="5776" x="2841625" y="1401763"/>
          <p14:tracePt t="5785" x="2854325" y="1401763"/>
          <p14:tracePt t="5792" x="2867025" y="1401763"/>
          <p14:tracePt t="5802" x="2890838" y="1401763"/>
          <p14:tracePt t="5808" x="2928938" y="1401763"/>
          <p14:tracePt t="5817" x="2967038" y="1401763"/>
          <p14:tracePt t="5825" x="3016250" y="1401763"/>
          <p14:tracePt t="5832" x="3103563" y="1414463"/>
          <p14:tracePt t="5841" x="3205163" y="1439863"/>
          <p14:tracePt t="5849" x="3292475" y="1439863"/>
          <p14:tracePt t="5857" x="3392488" y="1439863"/>
          <p14:tracePt t="5865" x="3479800" y="1450975"/>
          <p14:tracePt t="5874" x="3541713" y="1476375"/>
          <p14:tracePt t="5888" x="3579813" y="1476375"/>
          <p14:tracePt t="5890" x="3630613" y="1476375"/>
          <p14:tracePt t="5899" x="3667125" y="1476375"/>
          <p14:tracePt t="5908" x="3717925" y="1476375"/>
          <p14:tracePt t="5913" x="3743325" y="1476375"/>
          <p14:tracePt t="5920" x="3779838" y="1476375"/>
          <p14:tracePt t="5930" x="3817938" y="1476375"/>
          <p14:tracePt t="5936" x="3843338" y="1476375"/>
          <p14:tracePt t="5946" x="3879850" y="1476375"/>
          <p14:tracePt t="5954" x="3892550" y="1476375"/>
          <p14:tracePt t="5961" x="3905250" y="1476375"/>
          <p14:tracePt t="5971" x="3917950" y="1476375"/>
          <p14:tracePt t="5977" x="3930650" y="1476375"/>
          <p14:tracePt t="5993" x="3943350" y="1476375"/>
          <p14:tracePt t="6020" x="3956050" y="1476375"/>
          <p14:tracePt t="6040" x="3979863" y="1463675"/>
          <p14:tracePt t="6073" x="3992563" y="1450975"/>
          <p14:tracePt t="6089" x="4005263" y="1450975"/>
          <p14:tracePt t="6097" x="4017963" y="1439863"/>
          <p14:tracePt t="6114" x="4030663" y="1439863"/>
          <p14:tracePt t="6137" x="4043363" y="1427163"/>
          <p14:tracePt t="6145" x="4056063" y="1427163"/>
          <p14:tracePt t="6155" x="4068763" y="1427163"/>
          <p14:tracePt t="6162" x="4081463" y="1427163"/>
          <p14:tracePt t="6171" x="4105275" y="1427163"/>
          <p14:tracePt t="6177" x="4130675" y="1427163"/>
          <p14:tracePt t="6187" x="4168775" y="1427163"/>
          <p14:tracePt t="6192" x="4205288" y="1427163"/>
          <p14:tracePt t="6201" x="4256088" y="1427163"/>
          <p14:tracePt t="6208" x="4294188" y="1427163"/>
          <p14:tracePt t="6218" x="4330700" y="1427163"/>
          <p14:tracePt t="6224" x="4368800" y="1427163"/>
          <p14:tracePt t="6234" x="4394200" y="1427163"/>
          <p14:tracePt t="6240" x="4406900" y="1427163"/>
          <p14:tracePt t="6248" x="4418013" y="1427163"/>
          <p14:tracePt t="6256" x="4430713" y="1427163"/>
          <p14:tracePt t="6264" x="4443413" y="1427163"/>
          <p14:tracePt t="6272" x="4456113" y="1427163"/>
          <p14:tracePt t="6280" x="4468813" y="1427163"/>
          <p14:tracePt t="6297" x="4494213" y="1427163"/>
          <p14:tracePt t="6304" x="4518025" y="1427163"/>
          <p14:tracePt t="6320" x="4530725" y="1427163"/>
          <p14:tracePt t="6331" x="4543425" y="1427163"/>
          <p14:tracePt t="6346" x="4556125" y="1427163"/>
          <p14:tracePt t="6354" x="4568825" y="1427163"/>
          <p14:tracePt t="6361" x="4581525" y="1427163"/>
          <p14:tracePt t="6377" x="4606925" y="1427163"/>
          <p14:tracePt t="6393" x="4619625" y="1427163"/>
          <p14:tracePt t="6402" x="4630738" y="1414463"/>
          <p14:tracePt t="6418" x="4643438" y="1414463"/>
          <p14:tracePt t="6432" x="4656138" y="1414463"/>
          <p14:tracePt t="6440" x="4668838" y="1414463"/>
          <p14:tracePt t="6456" x="4681538" y="1414463"/>
          <p14:tracePt t="6463" x="4694238" y="1414463"/>
          <p14:tracePt t="6482" x="4719638" y="1414463"/>
          <p14:tracePt t="6499" x="4732338" y="1414463"/>
          <p14:tracePt t="6505" x="4743450" y="1414463"/>
          <p14:tracePt t="6516" x="4768850" y="1414463"/>
          <p14:tracePt t="6521" x="4794250" y="1414463"/>
          <p14:tracePt t="6532" x="4806950" y="1414463"/>
          <p14:tracePt t="6538" x="4819650" y="1414463"/>
          <p14:tracePt t="6545" x="4832350" y="1414463"/>
          <p14:tracePt t="6555" x="4843463" y="1414463"/>
          <p14:tracePt t="6562" x="4856163" y="1414463"/>
          <p14:tracePt t="6571" x="4868863" y="1414463"/>
          <p14:tracePt t="6576" x="4894263" y="1414463"/>
          <p14:tracePt t="6585" x="4919663" y="1414463"/>
          <p14:tracePt t="6592" x="4956175" y="1414463"/>
          <p14:tracePt t="6601" x="4981575" y="1414463"/>
          <p14:tracePt t="6608" x="5019675" y="1414463"/>
          <p14:tracePt t="6618" x="5045075" y="1414463"/>
          <p14:tracePt t="6624" x="5057775" y="1414463"/>
          <p14:tracePt t="6632" x="5081588" y="1414463"/>
          <p14:tracePt t="6641" x="5106988" y="1427163"/>
          <p14:tracePt t="6673" x="5119688" y="1427163"/>
          <p14:tracePt t="6689" x="5145088" y="1439863"/>
          <p14:tracePt t="6713" x="5170488" y="1439863"/>
          <p14:tracePt t="6730" x="5194300" y="1439863"/>
          <p14:tracePt t="6738" x="5232400" y="1439863"/>
          <p14:tracePt t="6745" x="5257800" y="1439863"/>
          <p14:tracePt t="6754" x="5281613" y="1439863"/>
          <p14:tracePt t="6762" x="5307013" y="1439863"/>
          <p14:tracePt t="6771" x="5332413" y="1439863"/>
          <p14:tracePt t="6787" x="5345113" y="1439863"/>
          <p14:tracePt t="6825" x="5357813" y="1439863"/>
          <p14:tracePt t="6833" x="5370513" y="1439863"/>
          <p14:tracePt t="6850" x="5394325" y="1439863"/>
          <p14:tracePt t="6856" x="5407025" y="1439863"/>
          <p14:tracePt t="6865" x="5432425" y="1439863"/>
          <p14:tracePt t="6872" x="5470525" y="1439863"/>
          <p14:tracePt t="6880" x="5507038" y="1439863"/>
          <p14:tracePt t="6897" x="5557838" y="1439863"/>
          <p14:tracePt t="6904" x="5570538" y="1439863"/>
          <p14:tracePt t="6914" x="5595938" y="1439863"/>
          <p14:tracePt t="6921" x="5607050" y="1439863"/>
          <p14:tracePt t="6928" x="5619750" y="1439863"/>
          <p14:tracePt t="6936" x="5632450" y="1439863"/>
          <p14:tracePt t="6952" x="5645150" y="1439863"/>
          <p14:tracePt t="6960" x="5657850" y="1439863"/>
          <p14:tracePt t="6968" x="5683250" y="1439863"/>
          <p14:tracePt t="6976" x="5719763" y="1439863"/>
          <p14:tracePt t="6984" x="5745163" y="1439863"/>
          <p14:tracePt t="6992" x="5783263" y="1439863"/>
          <p14:tracePt t="7001" x="5821363" y="1450975"/>
          <p14:tracePt t="7019" x="5845175" y="1450975"/>
          <p14:tracePt t="7073" x="5870575" y="1463675"/>
          <p14:tracePt t="7081" x="5883275" y="1463675"/>
          <p14:tracePt t="7089" x="5895975" y="1463675"/>
          <p14:tracePt t="7098" x="5908675" y="1463675"/>
          <p14:tracePt t="7115" x="5932488" y="1463675"/>
          <p14:tracePt t="7132" x="5945188" y="1463675"/>
          <p14:tracePt t="7138" x="5957888" y="1463675"/>
          <p14:tracePt t="7170" x="5970588" y="1463675"/>
          <p14:tracePt t="7177" x="5983288" y="1463675"/>
          <p14:tracePt t="7187" x="5995988" y="1463675"/>
          <p14:tracePt t="7192" x="6008688" y="1476375"/>
          <p14:tracePt t="7202" x="6034088" y="1476375"/>
          <p14:tracePt t="7209" x="6070600" y="1489075"/>
          <p14:tracePt t="7219" x="6096000" y="1501775"/>
          <p14:tracePt t="7225" x="6121400" y="1514475"/>
          <p14:tracePt t="7233" x="6157913" y="1514475"/>
          <p14:tracePt t="7240" x="6170613" y="1514475"/>
          <p14:tracePt t="7249" x="6183313" y="1527175"/>
          <p14:tracePt t="7256" x="6196013" y="1539875"/>
          <p14:tracePt t="7280" x="6208713" y="1539875"/>
          <p14:tracePt t="7288" x="6221413" y="1539875"/>
          <p14:tracePt t="7298" x="6246813" y="1539875"/>
          <p14:tracePt t="7305" x="6259513" y="1539875"/>
          <p14:tracePt t="7314" x="6283325" y="1539875"/>
          <p14:tracePt t="7322" x="6321425" y="1539875"/>
          <p14:tracePt t="7331" x="6359525" y="1539875"/>
          <p14:tracePt t="7338" x="6396038" y="1539875"/>
          <p14:tracePt t="7345" x="6421438" y="1539875"/>
          <p14:tracePt t="7356" x="6459538" y="1552575"/>
          <p14:tracePt t="7362" x="6496050" y="1563688"/>
          <p14:tracePt t="7372" x="6521450" y="1576388"/>
          <p14:tracePt t="7377" x="6559550" y="1576388"/>
          <p14:tracePt t="7386" x="6584950" y="1589088"/>
          <p14:tracePt t="7392" x="6608763" y="1601788"/>
          <p14:tracePt t="7401" x="6634163" y="1601788"/>
          <p14:tracePt t="7408" x="6659563" y="1601788"/>
          <p14:tracePt t="7418" x="6684963" y="1601788"/>
          <p14:tracePt t="7424" x="6696075" y="1601788"/>
          <p14:tracePt t="7434" x="6708775" y="1601788"/>
          <p14:tracePt t="7440" x="6746875" y="1601788"/>
          <p14:tracePt t="7449" x="6784975" y="1614488"/>
          <p14:tracePt t="7457" x="6821488" y="1614488"/>
          <p14:tracePt t="7466" x="6872288" y="1627188"/>
          <p14:tracePt t="7474" x="6910388" y="1639888"/>
          <p14:tracePt t="7481" x="6959600" y="1652588"/>
          <p14:tracePt t="7490" x="6997700" y="1652588"/>
          <p14:tracePt t="7499" x="7046913" y="1663700"/>
          <p14:tracePt t="7505" x="7085013" y="1689100"/>
          <p14:tracePt t="7513" x="7146925" y="1689100"/>
          <p14:tracePt t="7520" x="7185025" y="1689100"/>
          <p14:tracePt t="7529" x="7223125" y="1689100"/>
          <p14:tracePt t="7536" x="7235825" y="1689100"/>
          <p14:tracePt t="7544" x="7246938" y="1689100"/>
          <p14:tracePt t="7571" x="7259638" y="1689100"/>
          <p14:tracePt t="7576" x="7272338" y="1689100"/>
          <p14:tracePt t="7587" x="7285038" y="1689100"/>
          <p14:tracePt t="7593" x="7297738" y="1689100"/>
          <p14:tracePt t="7609" x="7323138" y="1689100"/>
          <p14:tracePt t="7619" x="7335838" y="1689100"/>
          <p14:tracePt t="7625" x="7372350" y="1689100"/>
          <p14:tracePt t="7632" x="7397750" y="1689100"/>
          <p14:tracePt t="7641" x="7435850" y="1689100"/>
          <p14:tracePt t="7648" x="7472363" y="1701800"/>
          <p14:tracePt t="7656" x="7497763" y="1714500"/>
          <p14:tracePt t="7672" x="7523163" y="1714500"/>
          <p14:tracePt t="7721" x="7535863" y="1714500"/>
          <p14:tracePt t="7737" x="7548563" y="1714500"/>
          <p14:tracePt t="7745" x="7561263" y="1714500"/>
          <p14:tracePt t="7761" x="7572375" y="1714500"/>
          <p14:tracePt t="7771" x="7585075" y="1714500"/>
          <p14:tracePt t="7784" x="7597775" y="1714500"/>
          <p14:tracePt t="7792" x="7610475" y="1701800"/>
          <p14:tracePt t="7808" x="7623175" y="1689100"/>
          <p14:tracePt t="7824" x="7635875" y="1676400"/>
          <p14:tracePt t="7832" x="7648575" y="1676400"/>
          <p14:tracePt t="7849" x="7661275" y="1663700"/>
          <p14:tracePt t="7857" x="7673975" y="1652588"/>
          <p14:tracePt t="7865" x="7685088" y="1639888"/>
          <p14:tracePt t="7873" x="7697788" y="1627188"/>
          <p14:tracePt t="7889" x="7710488" y="1627188"/>
          <p14:tracePt t="7906" x="7710488" y="1614488"/>
          <p14:tracePt t="7922" x="7723188" y="1614488"/>
          <p14:tracePt t="7944" x="7723188" y="1601788"/>
          <p14:tracePt t="7960" x="7748588" y="1601788"/>
          <p14:tracePt t="7968" x="7761288" y="1601788"/>
          <p14:tracePt t="7986" x="7785100" y="1589088"/>
          <p14:tracePt t="8009" x="7797800" y="1576388"/>
          <p14:tracePt t="8025" x="7810500" y="1576388"/>
          <p14:tracePt t="8032" x="7823200" y="1563688"/>
          <p14:tracePt t="8040" x="7835900" y="1563688"/>
          <p14:tracePt t="8049" x="7848600" y="1563688"/>
          <p14:tracePt t="8056" x="7861300" y="1552575"/>
          <p14:tracePt t="8064" x="7886700" y="1552575"/>
          <p14:tracePt t="8072" x="7897813" y="1552575"/>
          <p14:tracePt t="8080" x="7923213" y="1552575"/>
          <p14:tracePt t="8088" x="7948613" y="1539875"/>
          <p14:tracePt t="8096" x="7961313" y="1527175"/>
          <p14:tracePt t="8105" x="7974013" y="1527175"/>
          <p14:tracePt t="8115" x="7986713" y="1527175"/>
          <p14:tracePt t="8138" x="8010525" y="1527175"/>
          <p14:tracePt t="8160" x="8023225" y="1527175"/>
          <p14:tracePt t="8170" x="8035925" y="1527175"/>
          <p14:tracePt t="8176" x="8048625" y="1527175"/>
          <p14:tracePt t="8184" x="8061325" y="1527175"/>
          <p14:tracePt t="8192" x="8074025" y="1527175"/>
          <p14:tracePt t="8201" x="8110538" y="1527175"/>
          <p14:tracePt t="8208" x="8123238" y="1527175"/>
          <p14:tracePt t="8218" x="8135938" y="1527175"/>
          <p14:tracePt t="8225" x="8148638" y="1527175"/>
          <p14:tracePt t="8233" x="8174038" y="1527175"/>
          <p14:tracePt t="8241" x="8186738" y="1527175"/>
          <p14:tracePt t="8249" x="8199438" y="1527175"/>
          <p14:tracePt t="8257" x="8212138" y="1527175"/>
          <p14:tracePt t="8266" x="8223250" y="1527175"/>
          <p14:tracePt t="8273" x="8261350" y="1527175"/>
          <p14:tracePt t="8282" x="8274050" y="1514475"/>
          <p14:tracePt t="8289" x="8286750" y="1514475"/>
          <p14:tracePt t="8297" x="8324850" y="1514475"/>
          <p14:tracePt t="8307" x="8348663" y="1514475"/>
          <p14:tracePt t="8313" x="8386763" y="1514475"/>
          <p14:tracePt t="8320" x="8412163" y="1527175"/>
          <p14:tracePt t="8330" x="8424863" y="1527175"/>
          <p14:tracePt t="8336" x="8448675" y="1527175"/>
          <p14:tracePt t="8344" x="8474075" y="1527175"/>
          <p14:tracePt t="8352" x="8499475" y="1527175"/>
          <p14:tracePt t="8360" x="8512175" y="1527175"/>
          <p14:tracePt t="8368" x="8524875" y="1527175"/>
          <p14:tracePt t="8376" x="8548688" y="1527175"/>
          <p14:tracePt t="8385" x="8586788" y="1527175"/>
          <p14:tracePt t="8392" x="8624888" y="1527175"/>
          <p14:tracePt t="8401" x="8661400" y="1527175"/>
          <p14:tracePt t="8408" x="8674100" y="1527175"/>
          <p14:tracePt t="8419" x="8686800" y="1527175"/>
          <p14:tracePt t="8424" x="8699500" y="1527175"/>
          <p14:tracePt t="8434" x="8724900" y="1527175"/>
          <p14:tracePt t="8465" x="8737600" y="1527175"/>
          <p14:tracePt t="8473" x="8750300" y="1527175"/>
          <p14:tracePt t="8482" x="8763000" y="1527175"/>
          <p14:tracePt t="8489" x="8786813" y="1527175"/>
          <p14:tracePt t="8499" x="8863013" y="1539875"/>
          <p14:tracePt t="8504" x="8937625" y="1539875"/>
          <p14:tracePt t="8515" x="8999538" y="1552575"/>
          <p14:tracePt t="8523" x="9075738" y="1576388"/>
          <p14:tracePt t="8531" x="9150350" y="1589088"/>
          <p14:tracePt t="8538" x="9199563" y="1601788"/>
          <p14:tracePt t="8545" x="9250363" y="1614488"/>
          <p14:tracePt t="8555" x="9275763" y="1614488"/>
          <p14:tracePt t="8562" x="9301163" y="1627188"/>
          <p14:tracePt t="8600" x="9324975" y="1627188"/>
          <p14:tracePt t="8608" x="9337675" y="1627188"/>
          <p14:tracePt t="8618" x="9363075" y="1627188"/>
          <p14:tracePt t="8625" x="9401175" y="1627188"/>
          <p14:tracePt t="8633" x="9450388" y="1627188"/>
          <p14:tracePt t="8641" x="9488488" y="1627188"/>
          <p14:tracePt t="8649" x="9537700" y="1627188"/>
          <p14:tracePt t="8657" x="9575800" y="1627188"/>
          <p14:tracePt t="8666" x="9601200" y="1627188"/>
          <p14:tracePt t="8682" x="9613900" y="1627188"/>
          <p14:tracePt t="8713" x="9626600" y="1627188"/>
          <p14:tracePt t="8730" x="9650413" y="1627188"/>
          <p14:tracePt t="8736" x="9675813" y="1627188"/>
          <p14:tracePt t="8744" x="9750425" y="1627188"/>
          <p14:tracePt t="8752" x="9813925" y="1627188"/>
          <p14:tracePt t="8760" x="9888538" y="1627188"/>
          <p14:tracePt t="8768" x="9913938" y="1614488"/>
          <p14:tracePt t="8776" x="9939338" y="1601788"/>
          <p14:tracePt t="8784" x="9963150" y="1589088"/>
          <p14:tracePt t="8793" x="9988550" y="1576388"/>
          <p14:tracePt t="8804" x="10001250" y="1576388"/>
          <p14:tracePt t="8808" x="10013950" y="1576388"/>
          <p14:tracePt t="8825" x="10039350" y="1563688"/>
          <p14:tracePt t="8852" x="10064750" y="1552575"/>
          <p14:tracePt t="8857" x="10088563" y="1539875"/>
          <p14:tracePt t="8864" x="10101263" y="1539875"/>
          <p14:tracePt t="8873" x="10126663" y="1539875"/>
          <p14:tracePt t="8882" x="10164763" y="1539875"/>
          <p14:tracePt t="8905" x="10239375" y="1552575"/>
          <p14:tracePt t="8906" x="10277475" y="1552575"/>
          <p14:tracePt t="8915" x="10313988" y="1552575"/>
          <p14:tracePt t="8923" x="10352088" y="1552575"/>
          <p14:tracePt t="8931" x="10401300" y="1552575"/>
          <p14:tracePt t="8939" x="10439400" y="1552575"/>
          <p14:tracePt t="8946" x="10490200" y="1552575"/>
          <p14:tracePt t="8956" x="10526713" y="1552575"/>
          <p14:tracePt t="8961" x="10577513" y="1552575"/>
          <p14:tracePt t="8972" x="10602913" y="1552575"/>
          <p14:tracePt t="8976" x="10626725" y="1552575"/>
          <p14:tracePt t="8985" x="10652125" y="1552575"/>
          <p14:tracePt t="8992" x="10664825" y="1552575"/>
          <p14:tracePt t="9002" x="10690225" y="1552575"/>
          <p14:tracePt t="9024" x="10690225" y="1539875"/>
          <p14:tracePt t="9081" x="10690225" y="1527175"/>
          <p14:tracePt t="9209" x="10702925" y="1527175"/>
          <p14:tracePt t="9289" x="10690225" y="1552575"/>
          <p14:tracePt t="9297" x="10690225" y="1563688"/>
          <p14:tracePt t="9306" x="10677525" y="1576388"/>
          <p14:tracePt t="9345" x="10677525" y="1589088"/>
          <p14:tracePt t="9353" x="10664825" y="1601788"/>
          <p14:tracePt t="9360" x="10652125" y="1614488"/>
          <p14:tracePt t="9376" x="10652125" y="1627188"/>
          <p14:tracePt t="9384" x="10639425" y="1627188"/>
          <p14:tracePt t="9401" x="10639425" y="1652588"/>
          <p14:tracePt t="9418" x="10639425" y="1676400"/>
          <p14:tracePt t="9441" x="10639425" y="1689100"/>
          <p14:tracePt t="9457" x="10614025" y="1689100"/>
          <p14:tracePt t="9466" x="10577513" y="1701800"/>
          <p14:tracePt t="9473" x="10539413" y="1739900"/>
          <p14:tracePt t="9481" x="10464800" y="1776413"/>
          <p14:tracePt t="9489" x="10377488" y="1827213"/>
          <p14:tracePt t="9497" x="10264775" y="1889125"/>
          <p14:tracePt t="9506" x="10139363" y="1952625"/>
          <p14:tracePt t="9513" x="9988550" y="2001838"/>
          <p14:tracePt t="9520" x="9852025" y="2101850"/>
          <p14:tracePt t="9530" x="9626600" y="2178050"/>
          <p14:tracePt t="9536" x="9363075" y="2314575"/>
          <p14:tracePt t="9544" x="9088438" y="2378075"/>
          <p14:tracePt t="9552" x="8850313" y="2452688"/>
          <p14:tracePt t="9560" x="8674100" y="2527300"/>
          <p14:tracePt t="9568" x="8499475" y="2565400"/>
          <p14:tracePt t="9576" x="8312150" y="2616200"/>
          <p14:tracePt t="9585" x="8135938" y="2652713"/>
          <p14:tracePt t="9592" x="7974013" y="2665413"/>
          <p14:tracePt t="9602" x="7823200" y="2690813"/>
          <p14:tracePt t="9608" x="7635875" y="2716213"/>
          <p14:tracePt t="9618" x="7485063" y="2716213"/>
          <p14:tracePt t="9624" x="7285038" y="2716213"/>
          <p14:tracePt t="9634" x="7072313" y="2716213"/>
          <p14:tracePt t="9640" x="6834188" y="2716213"/>
          <p14:tracePt t="9650" x="6521450" y="2716213"/>
          <p14:tracePt t="9656" x="6208713" y="2728913"/>
          <p14:tracePt t="9665" x="5895975" y="2752725"/>
          <p14:tracePt t="9673" x="5545138" y="2790825"/>
          <p14:tracePt t="9682" x="5232400" y="2803525"/>
          <p14:tracePt t="9689" x="4919663" y="2803525"/>
          <p14:tracePt t="9699" x="4619625" y="2803525"/>
          <p14:tracePt t="9705" x="4305300" y="2803525"/>
          <p14:tracePt t="9715" x="4030663" y="2803525"/>
          <p14:tracePt t="9723" x="3717925" y="2828925"/>
          <p14:tracePt t="9731" x="3505200" y="2828925"/>
          <p14:tracePt t="9738" x="3267075" y="2840038"/>
          <p14:tracePt t="9746" x="3016250" y="2865438"/>
          <p14:tracePt t="9755" x="2790825" y="2878138"/>
          <p14:tracePt t="9762" x="2641600" y="2878138"/>
          <p14:tracePt t="9772" x="2528888" y="2878138"/>
          <p14:tracePt t="9777" x="2490788" y="2878138"/>
          <p14:tracePt t="9785" x="2465388" y="2878138"/>
          <p14:tracePt t="9792" x="2452688" y="2878138"/>
          <p14:tracePt t="9808" x="2452688" y="2852738"/>
          <p14:tracePt t="9834" x="2452688" y="2840038"/>
          <p14:tracePt t="9840" x="2452688" y="2828925"/>
          <p14:tracePt t="9849" x="2452688" y="2816225"/>
          <p14:tracePt t="9857" x="2452688" y="2803525"/>
          <p14:tracePt t="9865" x="2452688" y="2790825"/>
          <p14:tracePt t="9882" x="2452688" y="2778125"/>
          <p14:tracePt t="9902" x="2452688" y="2765425"/>
          <p14:tracePt t="9907" x="2465388" y="2740025"/>
          <p14:tracePt t="9924" x="2478088" y="2728913"/>
          <p14:tracePt t="9930" x="2478088" y="2703513"/>
          <p14:tracePt t="9936" x="2516188" y="2665413"/>
          <p14:tracePt t="9944" x="2578100" y="2627313"/>
          <p14:tracePt t="9952" x="2616200" y="2603500"/>
          <p14:tracePt t="9960" x="2678113" y="2552700"/>
          <p14:tracePt t="9970" x="2741613" y="2503488"/>
          <p14:tracePt t="9977" x="2828925" y="2439988"/>
          <p14:tracePt t="9987" x="2941638" y="2352675"/>
          <p14:tracePt t="9993" x="3054350" y="2303463"/>
          <p14:tracePt t="10004" x="3192463" y="2265363"/>
          <p14:tracePt t="10009" x="3328988" y="2214563"/>
          <p14:tracePt t="10018" x="3454400" y="2190750"/>
          <p14:tracePt t="10025" x="3567113" y="2165350"/>
          <p14:tracePt t="10032" x="3692525" y="2139950"/>
          <p14:tracePt t="10041" x="3792538" y="2101850"/>
          <p14:tracePt t="10048" x="3879850" y="2078038"/>
          <p14:tracePt t="10056" x="3956050" y="2065338"/>
          <p14:tracePt t="10064" x="3979863" y="2027238"/>
          <p14:tracePt t="10072" x="3992563" y="2014538"/>
          <p14:tracePt t="10080" x="4005263" y="2014538"/>
          <p14:tracePt t="10088" x="4005263" y="1989138"/>
          <p14:tracePt t="10113" x="4005263" y="1978025"/>
          <p14:tracePt t="10130" x="4005263" y="1965325"/>
          <p14:tracePt t="10145" x="4005263" y="1952625"/>
          <p14:tracePt t="10157" x="4005263" y="1939925"/>
          <p14:tracePt t="10172" x="3992563" y="1927225"/>
          <p14:tracePt t="10176" x="3979863" y="1914525"/>
          <p14:tracePt t="10184" x="3968750" y="1901825"/>
          <p14:tracePt t="10201" x="3943350" y="1901825"/>
          <p14:tracePt t="10208" x="3930650" y="1901825"/>
          <p14:tracePt t="10217" x="3905250" y="1889125"/>
          <p14:tracePt t="10224" x="3892550" y="1876425"/>
          <p14:tracePt t="10234" x="3867150" y="1876425"/>
          <p14:tracePt t="10240" x="3856038" y="1865313"/>
          <p14:tracePt t="10251" x="3830638" y="1839913"/>
          <p14:tracePt t="10256" x="3817938" y="1839913"/>
          <p14:tracePt t="10263" x="3805238" y="1839913"/>
          <p14:tracePt t="10272" x="3792538" y="1827213"/>
          <p14:tracePt t="10304" x="3779838" y="1827213"/>
          <p14:tracePt t="10313" x="3767138" y="1827213"/>
          <p14:tracePt t="10320" x="3756025" y="1827213"/>
          <p14:tracePt t="10330" x="3743325" y="1814513"/>
          <p14:tracePt t="10336" x="3743325" y="1801813"/>
          <p14:tracePt t="10353" x="3717925" y="1801813"/>
          <p14:tracePt t="10371" x="3692525" y="1801813"/>
          <p14:tracePt t="10377" x="3654425" y="1801813"/>
          <p14:tracePt t="10386" x="3617913" y="1801813"/>
          <p14:tracePt t="10393" x="3541713" y="1801813"/>
          <p14:tracePt t="10403" x="3505200" y="1814513"/>
          <p14:tracePt t="10409" x="3441700" y="1839913"/>
          <p14:tracePt t="10420" x="3367088" y="1865313"/>
          <p14:tracePt t="10425" x="3317875" y="1889125"/>
          <p14:tracePt t="10433" x="3279775" y="1901825"/>
          <p14:tracePt t="10441" x="3254375" y="1901825"/>
          <p14:tracePt t="10841" x="3254375" y="1914525"/>
          <p14:tracePt t="10921" x="3267075" y="1914525"/>
          <p14:tracePt t="10937" x="3279775" y="1914525"/>
          <p14:tracePt t="10945" x="3292475" y="1914525"/>
          <p14:tracePt t="10955" x="3305175" y="1901825"/>
          <p14:tracePt t="10962" x="3317875" y="1901825"/>
          <p14:tracePt t="10971" x="3341688" y="1901825"/>
          <p14:tracePt t="10977" x="3379788" y="1901825"/>
          <p14:tracePt t="10985" x="3417888" y="1901825"/>
          <p14:tracePt t="10992" x="3441700" y="1889125"/>
          <p14:tracePt t="11001" x="3467100" y="1876425"/>
          <p14:tracePt t="11008" x="3505200" y="1865313"/>
          <p14:tracePt t="11017" x="3541713" y="1865313"/>
          <p14:tracePt t="11024" x="3567113" y="1839913"/>
          <p14:tracePt t="11034" x="3592513" y="1839913"/>
          <p14:tracePt t="11040" x="3605213" y="1839913"/>
          <p14:tracePt t="11051" x="3630613" y="1827213"/>
          <p14:tracePt t="11056" x="3630613" y="1814513"/>
          <p14:tracePt t="11064" x="3630613" y="1801813"/>
          <p14:tracePt t="11080" x="3654425" y="1801813"/>
          <p14:tracePt t="11088" x="3654425" y="1789113"/>
          <p14:tracePt t="11096" x="3667125" y="1789113"/>
          <p14:tracePt t="11104" x="3692525" y="1789113"/>
          <p14:tracePt t="11112" x="3717925" y="1789113"/>
          <p14:tracePt t="11120" x="3743325" y="1789113"/>
          <p14:tracePt t="11129" x="3756025" y="1789113"/>
          <p14:tracePt t="11136" x="3779838" y="1776413"/>
          <p14:tracePt t="11224" x="3792538" y="1776413"/>
          <p14:tracePt t="11376" x="3767138" y="1776413"/>
          <p14:tracePt t="11385" x="3717925" y="1776413"/>
          <p14:tracePt t="11392" x="3654425" y="1776413"/>
          <p14:tracePt t="11401" x="3541713" y="1776413"/>
          <p14:tracePt t="11408" x="3479800" y="1776413"/>
          <p14:tracePt t="11417" x="3392488" y="1776413"/>
          <p14:tracePt t="11424" x="3317875" y="1776413"/>
          <p14:tracePt t="11434" x="3279775" y="1765300"/>
          <p14:tracePt t="11440" x="3241675" y="1765300"/>
          <p14:tracePt t="11448" x="3228975" y="1765300"/>
          <p14:tracePt t="11456" x="3216275" y="1752600"/>
          <p14:tracePt t="11504" x="3192463" y="1739900"/>
          <p14:tracePt t="11657" x="3205163" y="1739900"/>
          <p14:tracePt t="11664" x="3216275" y="1739900"/>
          <p14:tracePt t="11673" x="3241675" y="1739900"/>
          <p14:tracePt t="11683" x="3279775" y="1739900"/>
          <p14:tracePt t="11689" x="3317875" y="1739900"/>
          <p14:tracePt t="11699" x="3392488" y="1739900"/>
          <p14:tracePt t="11705" x="3467100" y="1739900"/>
          <p14:tracePt t="11715" x="3567113" y="1739900"/>
          <p14:tracePt t="11721" x="3654425" y="1739900"/>
          <p14:tracePt t="11732" x="3705225" y="1739900"/>
          <p14:tracePt t="11738" x="3767138" y="1739900"/>
          <p14:tracePt t="11745" x="3792538" y="1739900"/>
          <p14:tracePt t="11754" x="3805238" y="1739900"/>
          <p14:tracePt t="11945" x="3805238" y="1752600"/>
          <p14:tracePt t="11953" x="3779838" y="1752600"/>
          <p14:tracePt t="11961" x="3743325" y="1765300"/>
          <p14:tracePt t="11970" x="3705225" y="1776413"/>
          <p14:tracePt t="11977" x="3654425" y="1776413"/>
          <p14:tracePt t="11987" x="3617913" y="1789113"/>
          <p14:tracePt t="11993" x="3567113" y="1814513"/>
          <p14:tracePt t="12003" x="3541713" y="1814513"/>
          <p14:tracePt t="12009" x="3517900" y="1827213"/>
          <p14:tracePt t="12019" x="3479800" y="1827213"/>
          <p14:tracePt t="12025" x="3467100" y="1827213"/>
          <p14:tracePt t="12034" x="3441700" y="1827213"/>
          <p14:tracePt t="12201" x="3429000" y="1827213"/>
          <p14:tracePt t="12219" x="3441700" y="1814513"/>
          <p14:tracePt t="12225" x="3454400" y="1814513"/>
          <p14:tracePt t="12233" x="3467100" y="1801813"/>
          <p14:tracePt t="12241" x="3492500" y="1801813"/>
          <p14:tracePt t="12250" x="3517900" y="1789113"/>
          <p14:tracePt t="12257" x="3554413" y="1789113"/>
          <p14:tracePt t="12266" x="3579813" y="1789113"/>
          <p14:tracePt t="12273" x="3617913" y="1789113"/>
          <p14:tracePt t="12282" x="3643313" y="1789113"/>
          <p14:tracePt t="12289" x="3654425" y="1789113"/>
          <p14:tracePt t="12299" x="3667125" y="1789113"/>
          <p14:tracePt t="12306" x="3692525" y="1789113"/>
          <p14:tracePt t="12315" x="3705225" y="1789113"/>
          <p14:tracePt t="12321" x="3717925" y="1789113"/>
          <p14:tracePt t="12331" x="3730625" y="1789113"/>
          <p14:tracePt t="12352" x="3743325" y="1789113"/>
          <p14:tracePt t="12360" x="3756025" y="1789113"/>
          <p14:tracePt t="14321" x="3767138" y="1789113"/>
          <p14:tracePt t="14337" x="3767138" y="1801813"/>
          <p14:tracePt t="14345" x="3767138" y="1814513"/>
          <p14:tracePt t="14354" x="3767138" y="1839913"/>
          <p14:tracePt t="14361" x="3767138" y="1865313"/>
          <p14:tracePt t="14370" x="3767138" y="1876425"/>
          <p14:tracePt t="14377" x="3756025" y="1901825"/>
          <p14:tracePt t="14386" x="3756025" y="1914525"/>
          <p14:tracePt t="14393" x="3743325" y="1927225"/>
          <p14:tracePt t="14403" x="3730625" y="1952625"/>
          <p14:tracePt t="14409" x="3730625" y="1978025"/>
          <p14:tracePt t="14419" x="3717925" y="1989138"/>
          <p14:tracePt t="14425" x="3692525" y="2014538"/>
          <p14:tracePt t="14434" x="3679825" y="2027238"/>
          <p14:tracePt t="14441" x="3654425" y="2065338"/>
          <p14:tracePt t="14448" x="3630613" y="2101850"/>
          <p14:tracePt t="14456" x="3605213" y="2127250"/>
          <p14:tracePt t="14465" x="3567113" y="2165350"/>
          <p14:tracePt t="14472" x="3541713" y="2214563"/>
          <p14:tracePt t="14480" x="3492500" y="2252663"/>
          <p14:tracePt t="14488" x="3429000" y="2303463"/>
          <p14:tracePt t="14497" x="3367088" y="2365375"/>
          <p14:tracePt t="14504" x="3292475" y="2414588"/>
          <p14:tracePt t="14513" x="3216275" y="2490788"/>
          <p14:tracePt t="14520" x="3128963" y="2578100"/>
          <p14:tracePt t="14530" x="3041650" y="2640013"/>
          <p14:tracePt t="14536" x="2954338" y="2703513"/>
          <p14:tracePt t="14544" x="2828925" y="2778125"/>
          <p14:tracePt t="14552" x="2741613" y="2852738"/>
          <p14:tracePt t="14560" x="2654300" y="2903538"/>
          <p14:tracePt t="14568" x="2590800" y="2952750"/>
          <p14:tracePt t="14576" x="2516188" y="2990850"/>
          <p14:tracePt t="14585" x="2452688" y="3041650"/>
          <p14:tracePt t="14592" x="2390775" y="3090863"/>
          <p14:tracePt t="14601" x="2316163" y="3128963"/>
          <p14:tracePt t="14608" x="2265363" y="3154363"/>
          <p14:tracePt t="14618" x="2203450" y="3190875"/>
          <p14:tracePt t="14624" x="2178050" y="3216275"/>
          <p14:tracePt t="14634" x="2152650" y="3216275"/>
          <p14:tracePt t="14641" x="2127250" y="3241675"/>
          <p14:tracePt t="14648" x="2103438" y="3241675"/>
          <p14:tracePt t="14657" x="2090738" y="3254375"/>
          <p14:tracePt t="14666" x="2078038" y="3267075"/>
          <p14:tracePt t="14673" x="2065338" y="3267075"/>
          <p14:tracePt t="14681" x="2052638" y="3267075"/>
          <p14:tracePt t="14689" x="2027238" y="3290888"/>
          <p14:tracePt t="14697" x="2003425" y="3290888"/>
          <p14:tracePt t="14707" x="1978025" y="3290888"/>
          <p14:tracePt t="14714" x="1939925" y="3328988"/>
          <p14:tracePt t="14721" x="1903413" y="3341688"/>
          <p14:tracePt t="14729" x="1878013" y="3341688"/>
          <p14:tracePt t="14736" x="1839913" y="3354388"/>
          <p14:tracePt t="14745" x="1790700" y="3367088"/>
          <p14:tracePt t="14752" x="1752600" y="3378200"/>
          <p14:tracePt t="14760" x="1714500" y="3390900"/>
          <p14:tracePt t="14769" x="1677988" y="3390900"/>
          <p14:tracePt t="14776" x="1614488" y="3403600"/>
          <p14:tracePt t="14787" x="1552575" y="3416300"/>
          <p14:tracePt t="14793" x="1476375" y="3441700"/>
          <p14:tracePt t="14803" x="1401763" y="3454400"/>
          <p14:tracePt t="14809" x="1314450" y="3467100"/>
          <p14:tracePt t="14820" x="1214438" y="3479800"/>
          <p14:tracePt t="14824" x="1114425" y="3479800"/>
          <p14:tracePt t="14834" x="1014413" y="3503613"/>
          <p14:tracePt t="14841" x="876300" y="3529013"/>
          <p14:tracePt t="14848" x="776288" y="3567113"/>
          <p14:tracePt t="14857" x="663575" y="3579813"/>
          <p14:tracePt t="14864" x="576263" y="3603625"/>
          <p14:tracePt t="14872" x="488950" y="3667125"/>
          <p14:tracePt t="14879" x="412750" y="3703638"/>
          <p14:tracePt t="14888" x="338138" y="3754438"/>
          <p14:tracePt t="14897" x="274638" y="3792538"/>
          <p14:tracePt t="14904" x="250825" y="3816350"/>
          <p14:tracePt t="14913" x="225425" y="3829050"/>
          <p14:tracePt t="14920" x="212725" y="3829050"/>
          <p14:tracePt t="14931" x="200025" y="3841750"/>
          <p14:tracePt t="14977" x="174625" y="3841750"/>
          <p14:tracePt t="14993" x="163513" y="3841750"/>
          <p14:tracePt t="15002" x="150813" y="3841750"/>
          <p14:tracePt t="15009" x="125413" y="3841750"/>
          <p14:tracePt t="15019" x="100013" y="3841750"/>
          <p14:tracePt t="15024" x="50800" y="3841750"/>
          <p14:tracePt t="15033" x="25400" y="3841750"/>
          <p14:tracePt t="16322" x="400050" y="3316288"/>
          <p14:tracePt t="16330" x="663575" y="3241675"/>
          <p14:tracePt t="16338" x="938213" y="3165475"/>
          <p14:tracePt t="16345" x="1263650" y="3103563"/>
          <p14:tracePt t="16355" x="1565275" y="3054350"/>
          <p14:tracePt t="16361" x="1852613" y="3003550"/>
          <p14:tracePt t="16371" x="2216150" y="2952750"/>
          <p14:tracePt t="16377" x="2565400" y="2941638"/>
          <p14:tracePt t="16387" x="2928938" y="2878138"/>
          <p14:tracePt t="16393" x="3267075" y="2852738"/>
          <p14:tracePt t="16403" x="3592513" y="2816225"/>
          <p14:tracePt t="16409" x="3917950" y="2778125"/>
          <p14:tracePt t="16418" x="4281488" y="2728913"/>
          <p14:tracePt t="16425" x="4581525" y="2652713"/>
          <p14:tracePt t="16433" x="4806950" y="2616200"/>
          <p14:tracePt t="16441" x="4968875" y="2603500"/>
          <p14:tracePt t="16449" x="5045075" y="2578100"/>
          <p14:tracePt t="16457" x="5068888" y="2552700"/>
          <p14:tracePt t="16466" x="5081588" y="2552700"/>
          <p14:tracePt t="16472" x="5081588" y="2540000"/>
          <p14:tracePt t="16480" x="5094288" y="2540000"/>
          <p14:tracePt t="16504" x="5094288" y="2527300"/>
          <p14:tracePt t="16529" x="5106988" y="2527300"/>
          <p14:tracePt t="16617" x="5106988" y="2503488"/>
          <p14:tracePt t="16794" x="5119688" y="2503488"/>
          <p14:tracePt t="16809" x="5119688" y="2516188"/>
          <p14:tracePt t="16819" x="5119688" y="2527300"/>
          <p14:tracePt t="16836" x="5119688" y="2578100"/>
          <p14:tracePt t="16841" x="5145088" y="2616200"/>
          <p14:tracePt t="16848" x="5145088" y="2652713"/>
          <p14:tracePt t="16857" x="5145088" y="2690813"/>
          <p14:tracePt t="16864" x="5145088" y="2703513"/>
          <p14:tracePt t="16882" x="5145088" y="2728913"/>
          <p14:tracePt t="17154" x="5145088" y="2740025"/>
          <p14:tracePt t="17185" x="5145088" y="2752725"/>
          <p14:tracePt t="17193" x="5145088" y="2765425"/>
          <p14:tracePt t="17209" x="5145088" y="2790825"/>
          <p14:tracePt t="17219" x="5145088" y="2816225"/>
          <p14:tracePt t="17225" x="5119688" y="2852738"/>
          <p14:tracePt t="17233" x="5094288" y="2890838"/>
          <p14:tracePt t="17241" x="5081588" y="2928938"/>
          <p14:tracePt t="17248" x="5057775" y="2952750"/>
          <p14:tracePt t="17256" x="5057775" y="2978150"/>
          <p14:tracePt t="17265" x="5045075" y="2990850"/>
          <p14:tracePt t="17272" x="5032375" y="3016250"/>
          <p14:tracePt t="17280" x="5019675" y="3028950"/>
          <p14:tracePt t="17288" x="4994275" y="3054350"/>
          <p14:tracePt t="17296" x="4994275" y="3078163"/>
          <p14:tracePt t="17304" x="4968875" y="3116263"/>
          <p14:tracePt t="17314" x="4956175" y="3128963"/>
          <p14:tracePt t="17321" x="4932363" y="3154363"/>
          <p14:tracePt t="17331" x="4919663" y="3165475"/>
          <p14:tracePt t="17338" x="4906963" y="3190875"/>
          <p14:tracePt t="17346" x="4894263" y="3216275"/>
          <p14:tracePt t="17356" x="4881563" y="3228975"/>
          <p14:tracePt t="17361" x="4868863" y="3254375"/>
          <p14:tracePt t="17372" x="4856163" y="3267075"/>
          <p14:tracePt t="17402" x="4843463" y="3278188"/>
          <p14:tracePt t="19289" x="4832350" y="3278188"/>
          <p14:tracePt t="19297" x="4819650" y="3278188"/>
          <p14:tracePt t="19305" x="4781550" y="3278188"/>
          <p14:tracePt t="19313" x="4719638" y="3303588"/>
          <p14:tracePt t="19322" x="4643438" y="3341688"/>
          <p14:tracePt t="19331" x="4530725" y="3367088"/>
          <p14:tracePt t="19338" x="4394200" y="3390900"/>
          <p14:tracePt t="19347" x="4243388" y="3429000"/>
          <p14:tracePt t="19354" x="4081463" y="3479800"/>
          <p14:tracePt t="19361" x="3917950" y="3516313"/>
          <p14:tracePt t="19371" x="3705225" y="3567113"/>
          <p14:tracePt t="19377" x="3454400" y="3629025"/>
          <p14:tracePt t="19388" x="3192463" y="3692525"/>
          <p14:tracePt t="19393" x="2928938" y="3741738"/>
          <p14:tracePt t="19404" x="2667000" y="3792538"/>
          <p14:tracePt t="19409" x="2452688" y="3803650"/>
          <p14:tracePt t="19417" x="2190750" y="3841750"/>
          <p14:tracePt t="19424" x="2027238" y="3841750"/>
          <p14:tracePt t="19434" x="1914525" y="3841750"/>
          <p14:tracePt t="19440" x="1790700" y="3841750"/>
          <p14:tracePt t="19450" x="1689100" y="3841750"/>
          <p14:tracePt t="19456" x="1614488" y="3854450"/>
          <p14:tracePt t="19465" x="1539875" y="3867150"/>
          <p14:tracePt t="19472" x="1465263" y="3879850"/>
          <p14:tracePt t="19479" x="1376363" y="3892550"/>
          <p14:tracePt t="19488" x="1289050" y="3916363"/>
          <p14:tracePt t="19497" x="1227138" y="3916363"/>
          <p14:tracePt t="19504" x="1150938" y="3929063"/>
          <p14:tracePt t="19514" x="1050925" y="3941763"/>
          <p14:tracePt t="19521" x="976313" y="3941763"/>
          <p14:tracePt t="19528" x="889000" y="3941763"/>
          <p14:tracePt t="19536" x="814388" y="3941763"/>
          <p14:tracePt t="19544" x="750888" y="3941763"/>
          <p14:tracePt t="19552" x="688975" y="3941763"/>
          <p14:tracePt t="19560" x="612775" y="3941763"/>
          <p14:tracePt t="19568" x="576263" y="3941763"/>
          <p14:tracePt t="19576" x="525463" y="3929063"/>
          <p14:tracePt t="19585" x="463550" y="3905250"/>
          <p14:tracePt t="19593" x="425450" y="3905250"/>
          <p14:tracePt t="19603" x="376238" y="3892550"/>
          <p14:tracePt t="19608" x="338138" y="3879850"/>
          <p14:tracePt t="19619" x="263525" y="3867150"/>
          <p14:tracePt t="19624" x="187325" y="3841750"/>
          <p14:tracePt t="19635" x="100013" y="3829050"/>
          <p14:tracePt t="19641" x="12700" y="3803650"/>
          <p14:tracePt t="20034" x="425450" y="3503613"/>
          <p14:tracePt t="20041" x="776288" y="3467100"/>
          <p14:tracePt t="20049" x="1189038" y="3454400"/>
          <p14:tracePt t="20057" x="1652588" y="3367088"/>
          <p14:tracePt t="20064" x="2190750" y="3267075"/>
          <p14:tracePt t="20072" x="2716213" y="3154363"/>
          <p14:tracePt t="20080" x="3216275" y="3065463"/>
          <p14:tracePt t="20088" x="3817938" y="2941638"/>
          <p14:tracePt t="20097" x="4381500" y="2865438"/>
          <p14:tracePt t="20104" x="4906963" y="2752725"/>
          <p14:tracePt t="20113" x="5445125" y="2665413"/>
          <p14:tracePt t="20120" x="5945188" y="2578100"/>
          <p14:tracePt t="20131" x="6434138" y="2503488"/>
          <p14:tracePt t="20138" x="6884988" y="2465388"/>
          <p14:tracePt t="20147" x="7335838" y="2439988"/>
          <p14:tracePt t="20155" x="7635875" y="2439988"/>
          <p14:tracePt t="20161" x="7886700" y="2439988"/>
          <p14:tracePt t="20172" x="8035925" y="2427288"/>
          <p14:tracePt t="20177" x="8135938" y="2414588"/>
          <p14:tracePt t="20188" x="8174038" y="2414588"/>
          <p14:tracePt t="20216" x="8174038" y="2403475"/>
          <p14:tracePt t="20251" x="8135938" y="2403475"/>
          <p14:tracePt t="20257" x="8074025" y="2403475"/>
          <p14:tracePt t="20265" x="8010525" y="2378075"/>
          <p14:tracePt t="20273" x="7935913" y="2352675"/>
          <p14:tracePt t="20282" x="7874000" y="2339975"/>
          <p14:tracePt t="20289" x="7797800" y="2327275"/>
          <p14:tracePt t="20297" x="7710488" y="2303463"/>
          <p14:tracePt t="20305" x="7610475" y="2303463"/>
          <p14:tracePt t="20316" x="7510463" y="2290763"/>
          <p14:tracePt t="20323" x="7410450" y="2265363"/>
          <p14:tracePt t="20331" x="7272338" y="2265363"/>
          <p14:tracePt t="20338" x="7159625" y="2265363"/>
          <p14:tracePt t="20346" x="7010400" y="2265363"/>
          <p14:tracePt t="20355" x="6834188" y="2265363"/>
          <p14:tracePt t="20361" x="6684963" y="2265363"/>
          <p14:tracePt t="20371" x="6483350" y="2265363"/>
          <p14:tracePt t="20377" x="6283325" y="2265363"/>
          <p14:tracePt t="20386" x="6070600" y="2265363"/>
          <p14:tracePt t="20393" x="5832475" y="2265363"/>
          <p14:tracePt t="20403" x="5583238" y="2278063"/>
          <p14:tracePt t="20409" x="5281613" y="2339975"/>
          <p14:tracePt t="20418" x="4981575" y="2414588"/>
          <p14:tracePt t="20425" x="4719638" y="2465388"/>
          <p14:tracePt t="20436" x="4494213" y="2516188"/>
          <p14:tracePt t="20441" x="4256088" y="2565400"/>
          <p14:tracePt t="20448" x="4017963" y="2627313"/>
          <p14:tracePt t="20456" x="3717925" y="2690813"/>
          <p14:tracePt t="20465" x="3417888" y="2765425"/>
          <p14:tracePt t="20472" x="3079750" y="2865438"/>
          <p14:tracePt t="20479" x="2678113" y="2952750"/>
          <p14:tracePt t="20488" x="2239963" y="3054350"/>
          <p14:tracePt t="20497" x="1827213" y="3165475"/>
          <p14:tracePt t="20504" x="1452563" y="3290888"/>
          <p14:tracePt t="20513" x="1227138" y="3328988"/>
          <p14:tracePt t="20520" x="1027113" y="3367088"/>
          <p14:tracePt t="20529" x="889000" y="3416300"/>
          <p14:tracePt t="20536" x="788988" y="3429000"/>
          <p14:tracePt t="20545" x="701675" y="3467100"/>
          <p14:tracePt t="20552" x="638175" y="3479800"/>
          <p14:tracePt t="20560" x="612775" y="3479800"/>
          <p14:tracePt t="20569" x="600075" y="3479800"/>
          <p14:tracePt t="20633" x="588963" y="3490913"/>
          <p14:tracePt t="20641" x="588963" y="3503613"/>
          <p14:tracePt t="20651" x="563563" y="3503613"/>
          <p14:tracePt t="20657" x="488950" y="3503613"/>
          <p14:tracePt t="20664" x="400050" y="3529013"/>
          <p14:tracePt t="20673" x="312738" y="3554413"/>
          <p14:tracePt t="20682" x="200025" y="3590925"/>
          <p14:tracePt t="20689" x="87313" y="3603625"/>
          <p14:tracePt t="20698" x="0" y="3616325"/>
          <p14:tracePt t="22192" x="525463" y="3403600"/>
          <p14:tracePt t="22200" x="1038225" y="3390900"/>
          <p14:tracePt t="22208" x="1652588" y="3390900"/>
          <p14:tracePt t="22217" x="2339975" y="3367088"/>
          <p14:tracePt t="22224" x="3054350" y="3341688"/>
          <p14:tracePt t="22234" x="3805238" y="3316288"/>
          <p14:tracePt t="22240" x="4443413" y="3290888"/>
          <p14:tracePt t="22250" x="4932363" y="3241675"/>
          <p14:tracePt t="22257" x="5383213" y="3216275"/>
          <p14:tracePt t="22264" x="5719763" y="3141663"/>
          <p14:tracePt t="22273" x="5945188" y="3116263"/>
          <p14:tracePt t="22281" x="6096000" y="3078163"/>
          <p14:tracePt t="22289" x="6196013" y="3054350"/>
          <p14:tracePt t="22298" x="6270625" y="3041650"/>
          <p14:tracePt t="22305" x="6308725" y="3041650"/>
          <p14:tracePt t="22315" x="6321425" y="3028950"/>
          <p14:tracePt t="22322" x="6334125" y="3016250"/>
          <p14:tracePt t="22953" x="6321425" y="3016250"/>
          <p14:tracePt t="22961" x="6246813" y="3016250"/>
          <p14:tracePt t="22971" x="6008688" y="3028950"/>
          <p14:tracePt t="22978" x="5708650" y="3028950"/>
          <p14:tracePt t="22988" x="5470525" y="3028950"/>
          <p14:tracePt t="22993" x="5145088" y="3003550"/>
          <p14:tracePt t="23003" x="4743450" y="2941638"/>
          <p14:tracePt t="23008" x="4368800" y="2916238"/>
          <p14:tracePt t="23018" x="4081463" y="2903538"/>
          <p14:tracePt t="23024" x="3843338" y="2903538"/>
          <p14:tracePt t="23033" x="3592513" y="2878138"/>
          <p14:tracePt t="23040" x="3354388" y="2816225"/>
          <p14:tracePt t="23050" x="3079750" y="2740025"/>
          <p14:tracePt t="23056" x="2903538" y="2678113"/>
          <p14:tracePt t="23065" x="2790825" y="2627313"/>
          <p14:tracePt t="23072" x="2678113" y="2578100"/>
          <p14:tracePt t="23079" x="2603500" y="2527300"/>
          <p14:tracePt t="23088" x="2578100" y="2478088"/>
          <p14:tracePt t="23095" x="2554288" y="2427288"/>
          <p14:tracePt t="23104" x="2541588" y="2390775"/>
          <p14:tracePt t="23113" x="2541588" y="2352675"/>
          <p14:tracePt t="23120" x="2541588" y="2303463"/>
          <p14:tracePt t="23129" x="2554288" y="2252663"/>
          <p14:tracePt t="23136" x="2590800" y="2201863"/>
          <p14:tracePt t="23146" x="2667000" y="2165350"/>
          <p14:tracePt t="23153" x="2778125" y="2089150"/>
          <p14:tracePt t="23161" x="2903538" y="2039938"/>
          <p14:tracePt t="23170" x="3092450" y="1989138"/>
          <p14:tracePt t="23177" x="3341688" y="1901825"/>
          <p14:tracePt t="23189" x="3643313" y="1827213"/>
          <p14:tracePt t="23193" x="4043363" y="1752600"/>
          <p14:tracePt t="23203" x="4481513" y="1614488"/>
          <p14:tracePt t="23209" x="4932363" y="1476375"/>
          <p14:tracePt t="23219" x="5419725" y="1389063"/>
          <p14:tracePt t="23225" x="5921375" y="1327150"/>
          <p14:tracePt t="23233" x="6434138" y="1276350"/>
          <p14:tracePt t="23241" x="6884988" y="1250950"/>
          <p14:tracePt t="23249" x="7297738" y="1238250"/>
          <p14:tracePt t="23257" x="7685088" y="1214438"/>
          <p14:tracePt t="23265" x="7986713" y="1214438"/>
          <p14:tracePt t="23272" x="8199438" y="1214438"/>
          <p14:tracePt t="23280" x="8399463" y="1214438"/>
          <p14:tracePt t="23288" x="8524875" y="1214438"/>
          <p14:tracePt t="23297" x="8599488" y="1214438"/>
          <p14:tracePt t="23304" x="8650288" y="1227138"/>
          <p14:tracePt t="23377" x="8650288" y="1250950"/>
          <p14:tracePt t="23385" x="8650288" y="1263650"/>
          <p14:tracePt t="23392" x="8637588" y="1276350"/>
          <p14:tracePt t="23401" x="8637588" y="1289050"/>
          <p14:tracePt t="23408" x="8624888" y="1301750"/>
          <p14:tracePt t="23418" x="8612188" y="1301750"/>
          <p14:tracePt t="23424" x="8612188" y="1314450"/>
          <p14:tracePt t="23433" x="8599488" y="1314450"/>
          <p14:tracePt t="23440" x="8599488" y="1327150"/>
          <p14:tracePt t="23513" x="8599488" y="1339850"/>
          <p14:tracePt t="23530" x="8599488" y="1350963"/>
          <p14:tracePt t="23538" x="8599488" y="1363663"/>
          <p14:tracePt t="23546" x="8599488" y="1401763"/>
          <p14:tracePt t="23553" x="8599488" y="1414463"/>
          <p14:tracePt t="23562" x="8599488" y="1427163"/>
          <p14:tracePt t="23571" x="8599488" y="1439863"/>
          <p14:tracePt t="23633" x="8586788" y="1450975"/>
          <p14:tracePt t="23729" x="8561388" y="1450975"/>
          <p14:tracePt t="24080" x="8548688" y="1463675"/>
          <p14:tracePt t="24088" x="8537575" y="1476375"/>
          <p14:tracePt t="24096" x="8512175" y="1476375"/>
          <p14:tracePt t="24104" x="8412163" y="1489075"/>
          <p14:tracePt t="24114" x="8248650" y="1501775"/>
          <p14:tracePt t="24121" x="8010525" y="1527175"/>
          <p14:tracePt t="24131" x="7635875" y="1527175"/>
          <p14:tracePt t="24137" x="7223125" y="1563688"/>
          <p14:tracePt t="24147" x="6759575" y="1627188"/>
          <p14:tracePt t="24154" x="6296025" y="1714500"/>
          <p14:tracePt t="24161" x="5883275" y="1827213"/>
          <p14:tracePt t="24170" x="5419725" y="1914525"/>
          <p14:tracePt t="24177" x="4956175" y="2027238"/>
          <p14:tracePt t="24188" x="4494213" y="2114550"/>
          <p14:tracePt t="24193" x="4017963" y="2201863"/>
          <p14:tracePt t="24204" x="3592513" y="2290763"/>
          <p14:tracePt t="24208" x="3141663" y="2327275"/>
          <p14:tracePt t="24217" x="2678113" y="2378075"/>
          <p14:tracePt t="24224" x="2378075" y="2378075"/>
          <p14:tracePt t="24233" x="2065338" y="2378075"/>
          <p14:tracePt t="24240" x="1890713" y="2378075"/>
          <p14:tracePt t="24250" x="1752600" y="2378075"/>
          <p14:tracePt t="24256" x="1689100" y="2378075"/>
          <p14:tracePt t="24264" x="1652588" y="2378075"/>
          <p14:tracePt t="24273" x="1614488" y="2378075"/>
          <p14:tracePt t="24281" x="1601788" y="2378075"/>
          <p14:tracePt t="24299" x="1589088" y="2378075"/>
          <p14:tracePt t="24305" x="1577975" y="2378075"/>
          <p14:tracePt t="24314" x="1565275" y="2378075"/>
          <p14:tracePt t="24330" x="1539875" y="2378075"/>
          <p14:tracePt t="24338" x="1465263" y="2365375"/>
          <p14:tracePt t="24348" x="1401763" y="2339975"/>
          <p14:tracePt t="24354" x="1314450" y="2327275"/>
          <p14:tracePt t="24360" x="1227138" y="2290763"/>
          <p14:tracePt t="24368" x="1114425" y="2265363"/>
          <p14:tracePt t="24376" x="1027113" y="2252663"/>
          <p14:tracePt t="24384" x="950913" y="2239963"/>
          <p14:tracePt t="24392" x="876300" y="2239963"/>
          <p14:tracePt t="24401" x="838200" y="2239963"/>
          <p14:tracePt t="24408" x="825500" y="2239963"/>
          <p14:tracePt t="24419" x="814388" y="2239963"/>
          <p14:tracePt t="24425" x="801688" y="2239963"/>
          <p14:tracePt t="24449" x="788988" y="2239963"/>
          <p14:tracePt t="24681" x="814388" y="2239963"/>
          <p14:tracePt t="24689" x="938213" y="2201863"/>
          <p14:tracePt t="24697" x="1127125" y="2152650"/>
          <p14:tracePt t="24706" x="1289050" y="2114550"/>
          <p14:tracePt t="24714" x="1414463" y="2089150"/>
          <p14:tracePt t="24722" x="1539875" y="2065338"/>
          <p14:tracePt t="24730" x="1614488" y="2065338"/>
          <p14:tracePt t="24738" x="1727200" y="2039938"/>
          <p14:tracePt t="24745" x="1827213" y="2014538"/>
          <p14:tracePt t="24752" x="1914525" y="1978025"/>
          <p14:tracePt t="24760" x="2014538" y="1939925"/>
          <p14:tracePt t="24768" x="2165350" y="1939925"/>
          <p14:tracePt t="24776" x="2316163" y="1927225"/>
          <p14:tracePt t="24784" x="2441575" y="1901825"/>
          <p14:tracePt t="24792" x="2578100" y="1889125"/>
          <p14:tracePt t="24801" x="2690813" y="1865313"/>
          <p14:tracePt t="24809" x="2778125" y="1852613"/>
          <p14:tracePt t="24820" x="2854325" y="1827213"/>
          <p14:tracePt t="24825" x="2879725" y="1814513"/>
          <p14:tracePt t="24834" x="2890838" y="1814513"/>
          <p14:tracePt t="24841" x="2928938" y="1814513"/>
          <p14:tracePt t="24849" x="2928938" y="1801813"/>
          <p14:tracePt t="24865" x="2941638" y="1801813"/>
          <p14:tracePt t="24872" x="2954338" y="1801813"/>
          <p14:tracePt t="24888" x="2992438" y="1789113"/>
          <p14:tracePt t="24896" x="3003550" y="1789113"/>
          <p14:tracePt t="24914" x="3054350" y="1789113"/>
          <p14:tracePt t="24920" x="3067050" y="1789113"/>
          <p14:tracePt t="24929" x="3079750" y="1789113"/>
          <p14:tracePt t="24936" x="3092450" y="1776413"/>
          <p14:tracePt t="24946" x="3116263" y="1776413"/>
          <p14:tracePt t="24953" x="3154363" y="1776413"/>
          <p14:tracePt t="24961" x="3179763" y="1776413"/>
          <p14:tracePt t="24970" x="3216275" y="1776413"/>
          <p14:tracePt t="24978" x="3267075" y="1776413"/>
          <p14:tracePt t="24987" x="3317875" y="1776413"/>
          <p14:tracePt t="24994" x="3417888" y="1776413"/>
          <p14:tracePt t="25002" x="3554413" y="1776413"/>
          <p14:tracePt t="25008" x="3679825" y="1776413"/>
          <p14:tracePt t="25018" x="3830638" y="1776413"/>
          <p14:tracePt t="25024" x="4017963" y="1776413"/>
          <p14:tracePt t="25033" x="4156075" y="1776413"/>
          <p14:tracePt t="25040" x="4256088" y="1776413"/>
          <p14:tracePt t="25050" x="4330700" y="1776413"/>
          <p14:tracePt t="25056" x="4356100" y="1776413"/>
          <p14:tracePt t="25178" x="4381500" y="1776413"/>
          <p14:tracePt t="26169" x="4368800" y="1789113"/>
          <p14:tracePt t="26177" x="4343400" y="1801813"/>
          <p14:tracePt t="26188" x="4281488" y="1852613"/>
          <p14:tracePt t="26192" x="4192588" y="1914525"/>
          <p14:tracePt t="26201" x="4081463" y="1965325"/>
          <p14:tracePt t="26208" x="4030663" y="2014538"/>
          <p14:tracePt t="26216" x="3992563" y="2078038"/>
          <p14:tracePt t="26224" x="3943350" y="2101850"/>
          <p14:tracePt t="26232" x="3892550" y="2114550"/>
          <p14:tracePt t="26241" x="3817938" y="2127250"/>
          <p14:tracePt t="26250" x="3779838" y="2139950"/>
          <p14:tracePt t="26257" x="3743325" y="2139950"/>
          <p14:tracePt t="26265" x="3705225" y="2139950"/>
          <p14:tracePt t="26273" x="3679825" y="2139950"/>
          <p14:tracePt t="26281" x="3667125" y="2139950"/>
          <p14:tracePt t="26289" x="3654425" y="2139950"/>
          <p14:tracePt t="26298" x="3643313" y="2127250"/>
          <p14:tracePt t="26314" x="3630613" y="2127250"/>
          <p14:tracePt t="26321" x="3630613" y="2114550"/>
          <p14:tracePt t="26330" x="3630613" y="2089150"/>
          <p14:tracePt t="26345" x="3630613" y="2078038"/>
          <p14:tracePt t="26352" x="3630613" y="2065338"/>
          <p14:tracePt t="26360" x="3630613" y="2052638"/>
          <p14:tracePt t="26368" x="3630613" y="2039938"/>
          <p14:tracePt t="26384" x="3630613" y="2027238"/>
          <p14:tracePt t="26409" x="3630613" y="2001838"/>
          <p14:tracePt t="26419" x="3643313" y="2001838"/>
          <p14:tracePt t="26425" x="3654425" y="1989138"/>
          <p14:tracePt t="26441" x="3667125" y="1978025"/>
          <p14:tracePt t="26449" x="3705225" y="1978025"/>
          <p14:tracePt t="26457" x="3743325" y="1965325"/>
          <p14:tracePt t="26465" x="3792538" y="1952625"/>
          <p14:tracePt t="26473" x="3843338" y="1939925"/>
          <p14:tracePt t="26481" x="3905250" y="1939925"/>
          <p14:tracePt t="26489" x="3956050" y="1914525"/>
          <p14:tracePt t="26498" x="3979863" y="1914525"/>
          <p14:tracePt t="26505" x="3992563" y="1901825"/>
          <p14:tracePt t="26537" x="4005263" y="1889125"/>
          <p14:tracePt t="26553" x="4017963" y="1876425"/>
          <p14:tracePt t="26570" x="4030663" y="1865313"/>
          <p14:tracePt t="26587" x="4043363" y="1865313"/>
          <p14:tracePt t="26593" x="4056063" y="1865313"/>
          <p14:tracePt t="27105" x="4068763" y="1852613"/>
          <p14:tracePt t="27137" x="4068763" y="1839913"/>
          <p14:tracePt t="27618" x="4081463" y="1839913"/>
          <p14:tracePt t="27625" x="4130675" y="1827213"/>
          <p14:tracePt t="27636" x="4192588" y="1801813"/>
          <p14:tracePt t="27641" x="4256088" y="1776413"/>
          <p14:tracePt t="27650" x="4281488" y="1776413"/>
          <p14:tracePt t="27657" x="4305300" y="1765300"/>
          <p14:tracePt t="27665" x="4330700" y="1765300"/>
          <p14:tracePt t="27673" x="4368800" y="1752600"/>
          <p14:tracePt t="27681" x="4406900" y="1752600"/>
          <p14:tracePt t="27689" x="4430713" y="1739900"/>
          <p14:tracePt t="27698" x="4456113" y="1727200"/>
          <p14:tracePt t="27705" x="4468813" y="1727200"/>
          <p14:tracePt t="27714" x="4494213" y="1727200"/>
          <p14:tracePt t="27721" x="4506913" y="1727200"/>
          <p14:tracePt t="27737" x="4530725" y="1727200"/>
          <p14:tracePt t="27754" x="4556125" y="1727200"/>
          <p14:tracePt t="27771" x="4568825" y="1727200"/>
          <p14:tracePt t="27818" x="4581525" y="1727200"/>
          <p14:tracePt t="27953" x="4594225" y="1727200"/>
          <p14:tracePt t="27977" x="4606925" y="1752600"/>
          <p14:tracePt t="27985" x="4619625" y="1776413"/>
          <p14:tracePt t="27994" x="4630738" y="1789113"/>
          <p14:tracePt t="28003" x="4656138" y="1801813"/>
          <p14:tracePt t="28008" x="4668838" y="1814513"/>
          <p14:tracePt t="28017" x="4706938" y="1839913"/>
          <p14:tracePt t="28024" x="4719638" y="1839913"/>
          <p14:tracePt t="28035" x="4743450" y="1839913"/>
          <p14:tracePt t="28050" x="4756150" y="1852613"/>
          <p14:tracePt t="28056" x="4781550" y="1852613"/>
          <p14:tracePt t="28137" x="4806950" y="1852613"/>
          <p14:tracePt t="28161" x="4819650" y="1852613"/>
          <p14:tracePt t="28169" x="4832350" y="1852613"/>
          <p14:tracePt t="28177" x="4843463" y="1852613"/>
          <p14:tracePt t="28187" x="4856163" y="1852613"/>
          <p14:tracePt t="28219" x="4868863" y="1852613"/>
          <p14:tracePt t="28233" x="4894263" y="1852613"/>
          <p14:tracePt t="28251" x="4906963" y="1839913"/>
          <p14:tracePt t="28256" x="4932363" y="1839913"/>
          <p14:tracePt t="28266" x="4956175" y="1839913"/>
          <p14:tracePt t="28272" x="4994275" y="1839913"/>
          <p14:tracePt t="28279" x="5019675" y="1839913"/>
          <p14:tracePt t="28289" x="5057775" y="1839913"/>
          <p14:tracePt t="28296" x="5094288" y="1839913"/>
          <p14:tracePt t="28304" x="5119688" y="1839913"/>
          <p14:tracePt t="28312" x="5157788" y="1839913"/>
          <p14:tracePt t="28320" x="5170488" y="1839913"/>
          <p14:tracePt t="28329" x="5194300" y="1839913"/>
          <p14:tracePt t="28336" x="5232400" y="1839913"/>
          <p14:tracePt t="28345" x="5270500" y="1839913"/>
          <p14:tracePt t="28352" x="5307013" y="1827213"/>
          <p14:tracePt t="28360" x="5319713" y="1827213"/>
          <p14:tracePt t="28369" x="5357813" y="1814513"/>
          <p14:tracePt t="28378" x="5394325" y="1814513"/>
          <p14:tracePt t="28386" x="5419725" y="1814513"/>
          <p14:tracePt t="28393" x="5445125" y="1814513"/>
          <p14:tracePt t="28403" x="5470525" y="1814513"/>
          <p14:tracePt t="28409" x="5495925" y="1814513"/>
          <p14:tracePt t="28451" x="5507038" y="1814513"/>
          <p14:tracePt t="28457" x="5519738" y="1801813"/>
          <p14:tracePt t="28472" x="5532438" y="1801813"/>
          <p14:tracePt t="28488" x="5557838" y="1801813"/>
          <p14:tracePt t="28504" x="5570538" y="1801813"/>
          <p14:tracePt t="28512" x="5607050" y="1801813"/>
          <p14:tracePt t="28521" x="5632450" y="1801813"/>
          <p14:tracePt t="28531" x="5657850" y="1801813"/>
          <p14:tracePt t="28537" x="5683250" y="1801813"/>
          <p14:tracePt t="28548" x="5708650" y="1801813"/>
          <p14:tracePt t="28553" x="5719763" y="1801813"/>
          <p14:tracePt t="28564" x="5745163" y="1801813"/>
          <p14:tracePt t="28570" x="5757863" y="1814513"/>
          <p14:tracePt t="28577" x="5783263" y="1814513"/>
          <p14:tracePt t="28587" x="5795963" y="1814513"/>
          <p14:tracePt t="28593" x="5821363" y="1814513"/>
          <p14:tracePt t="28603" x="5832475" y="1814513"/>
          <p14:tracePt t="28609" x="5845175" y="1814513"/>
          <p14:tracePt t="28617" x="5857875" y="1814513"/>
          <p14:tracePt t="28634" x="5883275" y="1814513"/>
          <p14:tracePt t="28641" x="5895975" y="1814513"/>
          <p14:tracePt t="28650" x="5908675" y="1814513"/>
          <p14:tracePt t="28656" x="5945188" y="1827213"/>
          <p14:tracePt t="28665" x="5970588" y="1827213"/>
          <p14:tracePt t="28672" x="5995988" y="1827213"/>
          <p14:tracePt t="28682" x="6008688" y="1839913"/>
          <p14:tracePt t="28688" x="6021388" y="1839913"/>
          <p14:tracePt t="28696" x="6045200" y="1852613"/>
          <p14:tracePt t="29225" x="6057900" y="1852613"/>
          <p14:tracePt t="29233" x="6083300" y="1852613"/>
          <p14:tracePt t="29250" x="6108700" y="1852613"/>
          <p14:tracePt t="29257" x="6121400" y="1852613"/>
          <p14:tracePt t="29264" x="6146800" y="1852613"/>
          <p14:tracePt t="29273" x="6183313" y="1852613"/>
          <p14:tracePt t="29280" x="6208713" y="1814513"/>
          <p14:tracePt t="29288" x="6246813" y="1814513"/>
          <p14:tracePt t="29296" x="6308725" y="1814513"/>
          <p14:tracePt t="29304" x="6346825" y="1814513"/>
          <p14:tracePt t="29312" x="6383338" y="1814513"/>
          <p14:tracePt t="29320" x="6421438" y="1814513"/>
          <p14:tracePt t="29329" x="6446838" y="1814513"/>
          <p14:tracePt t="29336" x="6472238" y="1827213"/>
          <p14:tracePt t="29347" x="6483350" y="1827213"/>
          <p14:tracePt t="29353" x="6508750" y="1827213"/>
          <p14:tracePt t="29386" x="6521450" y="1827213"/>
          <p14:tracePt t="29393" x="6534150" y="1827213"/>
          <p14:tracePt t="29406" x="6546850" y="1827213"/>
          <p14:tracePt t="29418" x="6572250" y="1827213"/>
          <p14:tracePt t="29434" x="6584950" y="1827213"/>
          <p14:tracePt t="29440" x="6608763" y="1827213"/>
          <p14:tracePt t="29450" x="6634163" y="1827213"/>
          <p14:tracePt t="29456" x="6646863" y="1827213"/>
          <p14:tracePt t="29466" x="6659563" y="1827213"/>
          <p14:tracePt t="29472" x="6684963" y="1814513"/>
          <p14:tracePt t="29480" x="6696075" y="1814513"/>
          <p14:tracePt t="29488" x="6708775" y="1801813"/>
          <p14:tracePt t="29504" x="6721475" y="1789113"/>
          <p14:tracePt t="29545" x="6734175" y="1789113"/>
          <p14:tracePt t="29577" x="6746875" y="1789113"/>
          <p14:tracePt t="29585" x="6759575" y="1789113"/>
          <p14:tracePt t="29633" x="6784975" y="1789113"/>
          <p14:tracePt t="29657" x="6797675" y="1789113"/>
          <p14:tracePt t="29665" x="6808788" y="1789113"/>
          <p14:tracePt t="29753" x="6821488" y="1789113"/>
          <p14:tracePt t="31152" x="6834188" y="1789113"/>
          <p14:tracePt t="31161" x="6846888" y="1789113"/>
          <p14:tracePt t="31168" x="6859588" y="1789113"/>
          <p14:tracePt t="31177" x="6897688" y="1789113"/>
          <p14:tracePt t="31185" x="6934200" y="1789113"/>
          <p14:tracePt t="31193" x="6946900" y="1789113"/>
          <p14:tracePt t="31203" x="6972300" y="1789113"/>
          <p14:tracePt t="31209" x="6997700" y="1789113"/>
          <p14:tracePt t="31219" x="7010400" y="1789113"/>
          <p14:tracePt t="31225" x="7034213" y="1789113"/>
          <p14:tracePt t="31235" x="7059613" y="1789113"/>
          <p14:tracePt t="31249" x="7072313" y="1789113"/>
          <p14:tracePt t="31257" x="7085013" y="1789113"/>
          <p14:tracePt t="31264" x="7110413" y="1789113"/>
          <p14:tracePt t="31273" x="7159625" y="1789113"/>
          <p14:tracePt t="31281" x="7210425" y="1789113"/>
          <p14:tracePt t="31289" x="7285038" y="1801813"/>
          <p14:tracePt t="31296" x="7323138" y="1827213"/>
          <p14:tracePt t="31304" x="7385050" y="1827213"/>
          <p14:tracePt t="31312" x="7448550" y="1827213"/>
          <p14:tracePt t="31320" x="7523163" y="1852613"/>
          <p14:tracePt t="31329" x="7572375" y="1876425"/>
          <p14:tracePt t="31336" x="7648575" y="1889125"/>
          <p14:tracePt t="31345" x="7710488" y="1901825"/>
          <p14:tracePt t="31352" x="7785100" y="1901825"/>
          <p14:tracePt t="31360" x="7848600" y="1927225"/>
          <p14:tracePt t="31368" x="7861300" y="1927225"/>
          <p14:tracePt t="31721" x="7874000" y="1927225"/>
          <p14:tracePt t="31737" x="7886700" y="1927225"/>
          <p14:tracePt t="31746" x="7897813" y="1927225"/>
          <p14:tracePt t="31754" x="7910513" y="1927225"/>
          <p14:tracePt t="31762" x="7935913" y="1927225"/>
          <p14:tracePt t="31770" x="7974013" y="1927225"/>
          <p14:tracePt t="31777" x="7999413" y="1927225"/>
          <p14:tracePt t="31787" x="8010525" y="1927225"/>
          <p14:tracePt t="31794" x="8023225" y="1927225"/>
          <p14:tracePt t="31803" x="8035925" y="1927225"/>
          <p14:tracePt t="31808" x="8061325" y="1927225"/>
          <p14:tracePt t="31817" x="8074025" y="1927225"/>
          <p14:tracePt t="31824" x="8086725" y="1927225"/>
          <p14:tracePt t="31834" x="8099425" y="1927225"/>
          <p14:tracePt t="31840" x="8110538" y="1927225"/>
          <p14:tracePt t="31849" x="8123238" y="1927225"/>
          <p14:tracePt t="31856" x="8161338" y="1927225"/>
          <p14:tracePt t="31866" x="8199438" y="1927225"/>
          <p14:tracePt t="31872" x="8235950" y="1927225"/>
          <p14:tracePt t="31881" x="8286750" y="1927225"/>
          <p14:tracePt t="31888" x="8324850" y="1927225"/>
          <p14:tracePt t="31900" x="8348663" y="1927225"/>
          <p14:tracePt t="31905" x="8386763" y="1927225"/>
          <p14:tracePt t="31914" x="8424863" y="1927225"/>
          <p14:tracePt t="31924" x="8474075" y="1939925"/>
          <p14:tracePt t="31930" x="8499475" y="1952625"/>
          <p14:tracePt t="31937" x="8524875" y="1965325"/>
          <p14:tracePt t="31946" x="8537575" y="1965325"/>
          <p14:tracePt t="31955" x="8561388" y="1965325"/>
          <p14:tracePt t="31961" x="8586788" y="1978025"/>
          <p14:tracePt t="31968" x="8612188" y="1978025"/>
          <p14:tracePt t="31977" x="8650288" y="1978025"/>
          <p14:tracePt t="31984" x="8686800" y="1989138"/>
          <p14:tracePt t="31992" x="8724900" y="2001838"/>
          <p14:tracePt t="32001" x="8763000" y="2001838"/>
          <p14:tracePt t="32008" x="8824913" y="2001838"/>
          <p14:tracePt t="32017" x="8874125" y="2001838"/>
          <p14:tracePt t="32025" x="8950325" y="2014538"/>
          <p14:tracePt t="32035" x="9012238" y="2027238"/>
          <p14:tracePt t="32041" x="9088438" y="2039938"/>
          <p14:tracePt t="32051" x="9150350" y="2039938"/>
          <p14:tracePt t="32057" x="9237663" y="2052638"/>
          <p14:tracePt t="32065" x="9324975" y="2052638"/>
          <p14:tracePt t="32073" x="9388475" y="2052638"/>
          <p14:tracePt t="32081" x="9475788" y="2052638"/>
          <p14:tracePt t="32089" x="9525000" y="2052638"/>
          <p14:tracePt t="32097" x="9575800" y="2052638"/>
          <p14:tracePt t="32105" x="9601200" y="2065338"/>
          <p14:tracePt t="32114" x="9637713" y="2078038"/>
          <p14:tracePt t="32121" x="9663113" y="2078038"/>
          <p14:tracePt t="32130" x="9675813" y="2078038"/>
          <p14:tracePt t="32137" x="9688513" y="2078038"/>
          <p14:tracePt t="32147" x="9713913" y="2078038"/>
          <p14:tracePt t="32161" x="9739313" y="2078038"/>
          <p14:tracePt t="32169" x="9763125" y="2078038"/>
          <p14:tracePt t="32177" x="9801225" y="2078038"/>
          <p14:tracePt t="32187" x="9839325" y="2078038"/>
          <p14:tracePt t="32194" x="9901238" y="2078038"/>
          <p14:tracePt t="32203" x="9952038" y="2078038"/>
          <p14:tracePt t="32209" x="10013950" y="2078038"/>
          <p14:tracePt t="32219" x="10052050" y="2078038"/>
          <p14:tracePt t="32224" x="10064750" y="2078038"/>
          <p14:tracePt t="32234" x="10088563" y="2078038"/>
          <p14:tracePt t="32240" x="10101263" y="2078038"/>
          <p14:tracePt t="32256" x="10113963" y="2078038"/>
          <p14:tracePt t="32266" x="10126663" y="2078038"/>
          <p14:tracePt t="32272" x="10139363" y="2078038"/>
          <p14:tracePt t="32281" x="10152063" y="2078038"/>
          <p14:tracePt t="32296" x="10177463" y="2078038"/>
          <p14:tracePt t="32304" x="10188575" y="2078038"/>
          <p14:tracePt t="32312" x="10213975" y="2052638"/>
          <p14:tracePt t="32320" x="10239375" y="2027238"/>
          <p14:tracePt t="32328" x="10252075" y="2027238"/>
          <p14:tracePt t="32336" x="10277475" y="2027238"/>
          <p14:tracePt t="32345" x="10288588" y="2027238"/>
          <p14:tracePt t="32352" x="10313988" y="2027238"/>
          <p14:tracePt t="32368" x="10326688" y="2027238"/>
          <p14:tracePt t="32386" x="10352088" y="2027238"/>
          <p14:tracePt t="32393" x="10364788" y="2027238"/>
          <p14:tracePt t="32402" x="10377488" y="2027238"/>
          <p14:tracePt t="32409" x="10401300" y="2027238"/>
          <p14:tracePt t="32419" x="10426700" y="2027238"/>
          <p14:tracePt t="32585" x="10439400" y="2027238"/>
          <p14:tracePt t="32593" x="10439400" y="2039938"/>
          <p14:tracePt t="32603" x="10426700" y="2052638"/>
          <p14:tracePt t="32609" x="10401300" y="2065338"/>
          <p14:tracePt t="32619" x="10377488" y="2078038"/>
          <p14:tracePt t="32624" x="10352088" y="2089150"/>
          <p14:tracePt t="32633" x="10326688" y="2114550"/>
          <p14:tracePt t="32640" x="10288588" y="2152650"/>
          <p14:tracePt t="32650" x="10252075" y="2165350"/>
          <p14:tracePt t="32656" x="10201275" y="2190750"/>
          <p14:tracePt t="32667" x="10177463" y="2214563"/>
          <p14:tracePt t="32672" x="10139363" y="2252663"/>
          <p14:tracePt t="32680" x="10101263" y="2265363"/>
          <p14:tracePt t="32688" x="10026650" y="2290763"/>
          <p14:tracePt t="32696" x="9939338" y="2314575"/>
          <p14:tracePt t="32704" x="9863138" y="2327275"/>
          <p14:tracePt t="32712" x="9775825" y="2339975"/>
          <p14:tracePt t="32720" x="9675813" y="2378075"/>
          <p14:tracePt t="32728" x="9588500" y="2390775"/>
          <p14:tracePt t="32736" x="9488488" y="2427288"/>
          <p14:tracePt t="32745" x="9401175" y="2452688"/>
          <p14:tracePt t="32752" x="9275763" y="2478088"/>
          <p14:tracePt t="32761" x="9150350" y="2503488"/>
          <p14:tracePt t="32768" x="8999538" y="2540000"/>
          <p14:tracePt t="32776" x="8850313" y="2590800"/>
          <p14:tracePt t="32784" x="8699500" y="2616200"/>
          <p14:tracePt t="32792" x="8512175" y="2627313"/>
          <p14:tracePt t="32801" x="8274050" y="2652713"/>
          <p14:tracePt t="32809" x="8023225" y="2690813"/>
          <p14:tracePt t="32820" x="7697788" y="2752725"/>
          <p14:tracePt t="32825" x="7323138" y="2828925"/>
          <p14:tracePt t="32835" x="6959600" y="2890838"/>
          <p14:tracePt t="32841" x="6621463" y="2916238"/>
          <p14:tracePt t="32850" x="6246813" y="2990850"/>
          <p14:tracePt t="32857" x="5970588" y="3016250"/>
          <p14:tracePt t="32864" x="5619750" y="3028950"/>
          <p14:tracePt t="32873" x="5307013" y="3054350"/>
          <p14:tracePt t="32881" x="4994275" y="3054350"/>
          <p14:tracePt t="32888" x="4794250" y="3054350"/>
          <p14:tracePt t="32901" x="4568825" y="3041650"/>
          <p14:tracePt t="32904" x="4394200" y="3041650"/>
          <p14:tracePt t="32912" x="4217988" y="3016250"/>
          <p14:tracePt t="32920" x="4068763" y="2990850"/>
          <p14:tracePt t="32929" x="3917950" y="2952750"/>
          <p14:tracePt t="32936" x="3756025" y="2916238"/>
          <p14:tracePt t="32947" x="3617913" y="2916238"/>
          <p14:tracePt t="32954" x="3479800" y="2916238"/>
          <p14:tracePt t="32964" x="3354388" y="2916238"/>
          <p14:tracePt t="32970" x="3228975" y="2903538"/>
          <p14:tracePt t="32977" x="3116263" y="2890838"/>
          <p14:tracePt t="32987" x="2967038" y="2890838"/>
          <p14:tracePt t="32993" x="2854325" y="2890838"/>
          <p14:tracePt t="33003" x="2716213" y="2890838"/>
          <p14:tracePt t="33009" x="2578100" y="2890838"/>
          <p14:tracePt t="33017" x="2478088" y="2890838"/>
          <p14:tracePt t="33024" x="2378075" y="2890838"/>
          <p14:tracePt t="33033" x="2278063" y="2890838"/>
          <p14:tracePt t="33040" x="2203450" y="2890838"/>
          <p14:tracePt t="33050" x="2165350" y="2890838"/>
          <p14:tracePt t="33056" x="2127250" y="2878138"/>
          <p14:tracePt t="33065" x="2103438" y="2865438"/>
          <p14:tracePt t="33072" x="2090738" y="2852738"/>
          <p14:tracePt t="33080" x="2065338" y="2852738"/>
          <p14:tracePt t="33098" x="2052638" y="2828925"/>
          <p14:tracePt t="33121" x="2039938" y="2828925"/>
          <p14:tracePt t="33130" x="2039938" y="2816225"/>
          <p14:tracePt t="33138" x="2039938" y="2803525"/>
          <p14:tracePt t="33146" x="2039938" y="2790825"/>
          <p14:tracePt t="33161" x="2039938" y="2765425"/>
          <p14:tracePt t="33170" x="2039938" y="2752725"/>
          <p14:tracePt t="33177" x="2039938" y="2740025"/>
          <p14:tracePt t="33187" x="2052638" y="2728913"/>
          <p14:tracePt t="33192" x="2065338" y="2703513"/>
          <p14:tracePt t="33200" x="2078038" y="2690813"/>
          <p14:tracePt t="33208" x="2116138" y="2678113"/>
          <p14:tracePt t="33219" x="2152650" y="2652713"/>
          <p14:tracePt t="33224" x="2203450" y="2640013"/>
          <p14:tracePt t="33233" x="2239963" y="2640013"/>
          <p14:tracePt t="33240" x="2303463" y="2627313"/>
          <p14:tracePt t="33251" x="2339975" y="2603500"/>
          <p14:tracePt t="33256" x="2416175" y="2578100"/>
          <p14:tracePt t="33266" x="2465388" y="2552700"/>
          <p14:tracePt t="33272" x="2516188" y="2552700"/>
          <p14:tracePt t="33281" x="2590800" y="2516188"/>
          <p14:tracePt t="33288" x="2678113" y="2490788"/>
          <p14:tracePt t="33296" x="2790825" y="2478088"/>
          <p14:tracePt t="33304" x="2841625" y="2439988"/>
          <p14:tracePt t="33312" x="2928938" y="2414588"/>
          <p14:tracePt t="33320" x="3003550" y="2403475"/>
          <p14:tracePt t="33329" x="3067050" y="2390775"/>
          <p14:tracePt t="33336" x="3116263" y="2378075"/>
          <p14:tracePt t="33346" x="3154363" y="2365375"/>
          <p14:tracePt t="33352" x="3192463" y="2365375"/>
          <p14:tracePt t="33362" x="3216275" y="2365375"/>
          <p14:tracePt t="33368" x="3228975" y="2365375"/>
          <p14:tracePt t="33408" x="3241675" y="2365375"/>
          <p14:tracePt t="33417" x="3267075" y="2365375"/>
          <p14:tracePt t="33424" x="3292475" y="2365375"/>
          <p14:tracePt t="33434" x="3328988" y="2365375"/>
          <p14:tracePt t="33440" x="3379788" y="2365375"/>
          <p14:tracePt t="33451" x="3429000" y="2365375"/>
          <p14:tracePt t="33456" x="3517900" y="2365375"/>
          <p14:tracePt t="33465" x="3592513" y="2365375"/>
          <p14:tracePt t="33472" x="3654425" y="2352675"/>
          <p14:tracePt t="33479" x="3692525" y="2339975"/>
          <p14:tracePt t="33488" x="3717925" y="2314575"/>
          <p14:tracePt t="33496" x="3743325" y="2314575"/>
          <p14:tracePt t="33504" x="3767138" y="2314575"/>
          <p14:tracePt t="33512" x="3792538" y="2314575"/>
          <p14:tracePt t="33520" x="3805238" y="2303463"/>
          <p14:tracePt t="33593" x="3817938" y="2303463"/>
          <p14:tracePt t="33601" x="3830638" y="2303463"/>
          <p14:tracePt t="33619" x="3843338" y="2303463"/>
          <p14:tracePt t="33635" x="3856038" y="2303463"/>
          <p14:tracePt t="33641" x="3867150" y="2303463"/>
          <p14:tracePt t="33650" x="3879850" y="2290763"/>
          <p14:tracePt t="33657" x="3905250" y="2278063"/>
          <p14:tracePt t="33666" x="3917950" y="2278063"/>
          <p14:tracePt t="33673" x="3930650" y="2278063"/>
          <p14:tracePt t="33681" x="3956050" y="2278063"/>
          <p14:tracePt t="33689" x="3979863" y="2278063"/>
          <p14:tracePt t="33696" x="3979863" y="2265363"/>
          <p14:tracePt t="33704" x="4005263" y="2252663"/>
          <p14:tracePt t="33712" x="4017963" y="2252663"/>
          <p14:tracePt t="33720" x="4030663" y="2252663"/>
          <p14:tracePt t="33729" x="4043363" y="2252663"/>
          <p14:tracePt t="33745" x="4068763" y="2252663"/>
          <p14:tracePt t="33762" x="4081463" y="2252663"/>
          <p14:tracePt t="33770" x="4105275" y="2252663"/>
          <p14:tracePt t="33777" x="4143375" y="2252663"/>
          <p14:tracePt t="33786" x="4181475" y="2252663"/>
          <p14:tracePt t="33793" x="4217988" y="2252663"/>
          <p14:tracePt t="33803" x="4268788" y="2252663"/>
          <p14:tracePt t="33810" x="4305300" y="2252663"/>
          <p14:tracePt t="33819" x="4318000" y="2252663"/>
          <p14:tracePt t="33824" x="4330700" y="2252663"/>
          <p14:tracePt t="33833" x="4343400" y="2252663"/>
          <p14:tracePt t="33840" x="4356100" y="2252663"/>
          <p14:tracePt t="33856" x="4368800" y="2252663"/>
          <p14:tracePt t="33866" x="4394200" y="2252663"/>
          <p14:tracePt t="33872" x="4406900" y="2252663"/>
          <p14:tracePt t="33905" x="4430713" y="2252663"/>
          <p14:tracePt t="33961" x="4443413" y="2252663"/>
          <p14:tracePt t="33969" x="4456113" y="2252663"/>
          <p14:tracePt t="33986" x="4468813" y="2252663"/>
          <p14:tracePt t="33993" x="4481513" y="2252663"/>
          <p14:tracePt t="34002" x="4494213" y="2252663"/>
          <p14:tracePt t="34019" x="4518025" y="2252663"/>
          <p14:tracePt t="34035" x="4530725" y="2252663"/>
          <p14:tracePt t="34041" x="4556125" y="2252663"/>
          <p14:tracePt t="34049" x="4568825" y="2252663"/>
          <p14:tracePt t="34057" x="4594225" y="2252663"/>
          <p14:tracePt t="34066" x="4606925" y="2252663"/>
          <p14:tracePt t="34073" x="4619625" y="2252663"/>
          <p14:tracePt t="34081" x="4656138" y="2252663"/>
          <p14:tracePt t="34088" x="4668838" y="2252663"/>
          <p14:tracePt t="34096" x="4681538" y="2252663"/>
          <p14:tracePt t="34104" x="4694238" y="2252663"/>
          <p14:tracePt t="34112" x="4706938" y="2252663"/>
          <p14:tracePt t="34120" x="4719638" y="2252663"/>
          <p14:tracePt t="34129" x="4743450" y="2252663"/>
          <p14:tracePt t="34136" x="4756150" y="2252663"/>
          <p14:tracePt t="34148" x="4768850" y="2252663"/>
          <p14:tracePt t="34153" x="4781550" y="2265363"/>
          <p14:tracePt t="34185" x="4806950" y="2265363"/>
          <p14:tracePt t="34264" x="4819650" y="2265363"/>
          <p14:tracePt t="34289" x="4832350" y="2265363"/>
          <p14:tracePt t="34337" x="4843463" y="2265363"/>
          <p14:tracePt t="35177" x="4856163" y="2265363"/>
          <p14:tracePt t="35184" x="4868863" y="2265363"/>
          <p14:tracePt t="35192" x="4881563" y="2265363"/>
          <p14:tracePt t="35201" x="4906963" y="2265363"/>
          <p14:tracePt t="35209" x="4932363" y="2278063"/>
          <p14:tracePt t="35219" x="4981575" y="2314575"/>
          <p14:tracePt t="35225" x="5006975" y="2327275"/>
          <p14:tracePt t="35235" x="5045075" y="2339975"/>
          <p14:tracePt t="35241" x="5106988" y="2352675"/>
          <p14:tracePt t="35249" x="5132388" y="2365375"/>
          <p14:tracePt t="35257" x="5157788" y="2365375"/>
          <p14:tracePt t="35266" x="5181600" y="2365375"/>
          <p14:tracePt t="35273" x="5207000" y="2365375"/>
          <p14:tracePt t="35281" x="5232400" y="2365375"/>
          <p14:tracePt t="35288" x="5257800" y="2365375"/>
          <p14:tracePt t="35296" x="5270500" y="2365375"/>
          <p14:tracePt t="35328" x="5281613" y="2365375"/>
          <p14:tracePt t="35336" x="5294313" y="2365375"/>
          <p14:tracePt t="35347" x="5307013" y="2365375"/>
          <p14:tracePt t="35361" x="5319713" y="2365375"/>
          <p14:tracePt t="35378" x="5332413" y="2365375"/>
          <p14:tracePt t="35393" x="5345113" y="2365375"/>
          <p14:tracePt t="35403" x="5370513" y="2365375"/>
          <p14:tracePt t="35422" x="5383213" y="2365375"/>
          <p14:tracePt t="35440" x="5407025" y="2365375"/>
          <p14:tracePt t="35450" x="5419725" y="2365375"/>
          <p14:tracePt t="35456" x="5445125" y="2365375"/>
          <p14:tracePt t="35466" x="5470525" y="2365375"/>
          <p14:tracePt t="35472" x="5495925" y="2365375"/>
          <p14:tracePt t="35480" x="5507038" y="2365375"/>
          <p14:tracePt t="35488" x="5519738" y="2378075"/>
          <p14:tracePt t="35496" x="5545138" y="2390775"/>
          <p14:tracePt t="35521" x="5557838" y="2390775"/>
          <p14:tracePt t="35538" x="5570538" y="2390775"/>
          <p14:tracePt t="35547" x="5583238" y="2390775"/>
          <p14:tracePt t="35561" x="5607050" y="2390775"/>
          <p14:tracePt t="36457" x="5619750" y="2390775"/>
          <p14:tracePt t="36473" x="5632450" y="2390775"/>
          <p14:tracePt t="36480" x="5657850" y="2390775"/>
          <p14:tracePt t="36489" x="5695950" y="2390775"/>
          <p14:tracePt t="36498" x="5757863" y="2390775"/>
          <p14:tracePt t="36505" x="5895975" y="2390775"/>
          <p14:tracePt t="36514" x="6021388" y="2390775"/>
          <p14:tracePt t="36521" x="6221413" y="2390775"/>
          <p14:tracePt t="36531" x="6483350" y="2439988"/>
          <p14:tracePt t="36537" x="6708775" y="2478088"/>
          <p14:tracePt t="36547" x="6997700" y="2503488"/>
          <p14:tracePt t="36554" x="7297738" y="2540000"/>
          <p14:tracePt t="36561" x="7523163" y="2578100"/>
          <p14:tracePt t="36570" x="7673975" y="2590800"/>
          <p14:tracePt t="36578" x="7785100" y="2590800"/>
          <p14:tracePt t="36588" x="7874000" y="2603500"/>
          <p14:tracePt t="36593" x="7935913" y="2603500"/>
          <p14:tracePt t="36603" x="7948613" y="2603500"/>
          <p14:tracePt t="36633" x="7974013" y="2603500"/>
          <p14:tracePt t="36656" x="7986713" y="2603500"/>
          <p14:tracePt t="36673" x="7986713" y="2590800"/>
          <p14:tracePt t="36857" x="7986713" y="2578100"/>
          <p14:tracePt t="36873" x="7974013" y="2578100"/>
          <p14:tracePt t="36882" x="7935913" y="2565400"/>
          <p14:tracePt t="36889" x="7886700" y="2540000"/>
          <p14:tracePt t="36896" x="7835900" y="2540000"/>
          <p14:tracePt t="36904" x="7785100" y="2516188"/>
          <p14:tracePt t="36912" x="7748588" y="2516188"/>
          <p14:tracePt t="36920" x="7723188" y="2503488"/>
          <p14:tracePt t="36929" x="7697788" y="2490788"/>
          <p14:tracePt t="36936" x="7661275" y="2490788"/>
          <p14:tracePt t="36945" x="7648575" y="2478088"/>
          <p14:tracePt t="36952" x="7635875" y="2452688"/>
          <p14:tracePt t="36977" x="7623175" y="2452688"/>
          <p14:tracePt t="37004" x="7623175" y="2439988"/>
          <p14:tracePt t="37456" x="7610475" y="2439988"/>
          <p14:tracePt t="37521" x="7623175" y="2439988"/>
          <p14:tracePt t="37529" x="7648575" y="2439988"/>
          <p14:tracePt t="37538" x="7697788" y="2427288"/>
          <p14:tracePt t="37546" x="7735888" y="2427288"/>
          <p14:tracePt t="37554" x="7797800" y="2403475"/>
          <p14:tracePt t="37562" x="7874000" y="2403475"/>
          <p14:tracePt t="37568" x="7948613" y="2390775"/>
          <p14:tracePt t="37576" x="8010525" y="2378075"/>
          <p14:tracePt t="37584" x="8061325" y="2365375"/>
          <p14:tracePt t="37593" x="8099425" y="2365375"/>
          <p14:tracePt t="37600" x="8123238" y="2365375"/>
          <p14:tracePt t="37608" x="8135938" y="2365375"/>
          <p14:tracePt t="37619" x="8148638" y="2365375"/>
          <p14:tracePt t="37625" x="8174038" y="2365375"/>
          <p14:tracePt t="37641" x="8186738" y="2365375"/>
          <p14:tracePt t="37651" x="8199438" y="2365375"/>
          <p14:tracePt t="37657" x="8212138" y="2365375"/>
          <p14:tracePt t="37665" x="8223250" y="2365375"/>
          <p14:tracePt t="37673" x="8261350" y="2365375"/>
          <p14:tracePt t="37681" x="8299450" y="2365375"/>
          <p14:tracePt t="37689" x="8335963" y="2365375"/>
          <p14:tracePt t="37697" x="8374063" y="2365375"/>
          <p14:tracePt t="37704" x="8399463" y="2352675"/>
          <p14:tracePt t="37712" x="8412163" y="2352675"/>
          <p14:tracePt t="37720" x="8424863" y="2352675"/>
          <p14:tracePt t="37793" x="8435975" y="2352675"/>
          <p14:tracePt t="37801" x="8448675" y="2352675"/>
          <p14:tracePt t="37809" x="8461375" y="2352675"/>
          <p14:tracePt t="37820" x="8474075" y="2352675"/>
          <p14:tracePt t="37824" x="8499475" y="2352675"/>
          <p14:tracePt t="37834" x="8537575" y="2352675"/>
          <p14:tracePt t="37840" x="8574088" y="2352675"/>
          <p14:tracePt t="37849" x="8612188" y="2352675"/>
          <p14:tracePt t="37856" x="8661400" y="2352675"/>
          <p14:tracePt t="37866" x="8699500" y="2352675"/>
          <p14:tracePt t="37872" x="8750300" y="2352675"/>
          <p14:tracePt t="37882" x="8786813" y="2352675"/>
          <p14:tracePt t="37889" x="8850313" y="2352675"/>
          <p14:tracePt t="37900" x="8874125" y="2352675"/>
          <p14:tracePt t="37905" x="8899525" y="2352675"/>
          <p14:tracePt t="37914" x="8924925" y="2352675"/>
          <p14:tracePt t="37923" x="8950325" y="2365375"/>
          <p14:tracePt t="37930" x="8963025" y="2365375"/>
          <p14:tracePt t="37938" x="8986838" y="2378075"/>
          <p14:tracePt t="37946" x="8999538" y="2378075"/>
          <p14:tracePt t="37955" x="9012238" y="2378075"/>
          <p14:tracePt t="37963" x="9024938" y="2378075"/>
          <p14:tracePt t="37971" x="9037638" y="2390775"/>
          <p14:tracePt t="37977" x="9050338" y="2390775"/>
          <p14:tracePt t="37987" x="9063038" y="2390775"/>
          <p14:tracePt t="37993" x="9075738" y="2390775"/>
          <p14:tracePt t="38003" x="9099550" y="2390775"/>
          <p14:tracePt t="38009" x="9124950" y="2390775"/>
          <p14:tracePt t="38019" x="9150350" y="2390775"/>
          <p14:tracePt t="38025" x="9163050" y="2390775"/>
          <p14:tracePt t="38121" x="9175750" y="2390775"/>
          <p14:tracePt t="38129" x="9188450" y="2390775"/>
          <p14:tracePt t="38137" x="9199563" y="2390775"/>
          <p14:tracePt t="38146" x="9212263" y="2390775"/>
          <p14:tracePt t="38153" x="9224963" y="2390775"/>
          <p14:tracePt t="38169" x="9250363" y="2390775"/>
          <p14:tracePt t="38178" x="9275763" y="2390775"/>
          <p14:tracePt t="38185" x="9312275" y="2390775"/>
          <p14:tracePt t="38193" x="9337675" y="2390775"/>
          <p14:tracePt t="38203" x="9350375" y="2390775"/>
          <p14:tracePt t="38209" x="9363075" y="2390775"/>
          <p14:tracePt t="38218" x="9388475" y="2390775"/>
          <p14:tracePt t="38224" x="9388475" y="2378075"/>
          <p14:tracePt t="38234" x="9424988" y="2378075"/>
          <p14:tracePt t="38240" x="9450388" y="2378075"/>
          <p14:tracePt t="38250" x="9488488" y="2378075"/>
          <p14:tracePt t="38256" x="9525000" y="2378075"/>
          <p14:tracePt t="38266" x="9563100" y="2378075"/>
          <p14:tracePt t="38272" x="9601200" y="2378075"/>
          <p14:tracePt t="38281" x="9675813" y="2390775"/>
          <p14:tracePt t="38288" x="9739313" y="2390775"/>
          <p14:tracePt t="38296" x="9788525" y="2390775"/>
          <p14:tracePt t="38304" x="9826625" y="2390775"/>
          <p14:tracePt t="38312" x="9863138" y="2390775"/>
          <p14:tracePt t="38320" x="9888538" y="2390775"/>
          <p14:tracePt t="38328" x="9913938" y="2390775"/>
          <p14:tracePt t="38401" x="9926638" y="2390775"/>
          <p14:tracePt t="38409" x="9939338" y="2390775"/>
          <p14:tracePt t="38419" x="9952038" y="2390775"/>
          <p14:tracePt t="38425" x="9963150" y="2403475"/>
          <p14:tracePt t="38467" x="9975850" y="2403475"/>
          <p14:tracePt t="39145" x="9952038" y="2414588"/>
          <p14:tracePt t="39153" x="9913938" y="2439988"/>
          <p14:tracePt t="39162" x="9875838" y="2452688"/>
          <p14:tracePt t="39170" x="9839325" y="2465388"/>
          <p14:tracePt t="39178" x="9801225" y="2503488"/>
          <p14:tracePt t="39187" x="9750425" y="2516188"/>
          <p14:tracePt t="39193" x="9675813" y="2527300"/>
          <p14:tracePt t="39203" x="9601200" y="2552700"/>
          <p14:tracePt t="39209" x="9537700" y="2565400"/>
          <p14:tracePt t="39220" x="9424988" y="2603500"/>
          <p14:tracePt t="39225" x="9337675" y="2627313"/>
          <p14:tracePt t="39236" x="9212263" y="2640013"/>
          <p14:tracePt t="39241" x="9063038" y="2703513"/>
          <p14:tracePt t="39252" x="8899525" y="2716213"/>
          <p14:tracePt t="39257" x="8686800" y="2740025"/>
          <p14:tracePt t="39265" x="8424863" y="2803525"/>
          <p14:tracePt t="39273" x="8174038" y="2828925"/>
          <p14:tracePt t="39280" x="7897813" y="2890838"/>
          <p14:tracePt t="39289" x="7610475" y="2916238"/>
          <p14:tracePt t="39296" x="7272338" y="2916238"/>
          <p14:tracePt t="39304" x="6959600" y="2941638"/>
          <p14:tracePt t="39312" x="6672263" y="2978150"/>
          <p14:tracePt t="39320" x="6396038" y="2978150"/>
          <p14:tracePt t="39329" x="6083300" y="2990850"/>
          <p14:tracePt t="39336" x="5832475" y="3016250"/>
          <p14:tracePt t="39345" x="5583238" y="3028950"/>
          <p14:tracePt t="39352" x="5383213" y="3028950"/>
          <p14:tracePt t="39363" x="5157788" y="3054350"/>
          <p14:tracePt t="39370" x="4956175" y="3090863"/>
          <p14:tracePt t="39378" x="4768850" y="3116263"/>
          <p14:tracePt t="39386" x="4606925" y="3116263"/>
          <p14:tracePt t="39393" x="4430713" y="3128963"/>
          <p14:tracePt t="39403" x="4268788" y="3141663"/>
          <p14:tracePt t="39409" x="4117975" y="3141663"/>
          <p14:tracePt t="39417" x="4005263" y="3154363"/>
          <p14:tracePt t="39424" x="3867150" y="3178175"/>
          <p14:tracePt t="39434" x="3730625" y="3203575"/>
          <p14:tracePt t="39440" x="3605213" y="3203575"/>
          <p14:tracePt t="39449" x="3479800" y="3203575"/>
          <p14:tracePt t="39456" x="3379788" y="3203575"/>
          <p14:tracePt t="39466" x="3279775" y="3203575"/>
          <p14:tracePt t="39472" x="3216275" y="3203575"/>
          <p14:tracePt t="39481" x="3128963" y="3216275"/>
          <p14:tracePt t="39489" x="3079750" y="3216275"/>
          <p14:tracePt t="39498" x="3028950" y="3203575"/>
          <p14:tracePt t="39505" x="2992438" y="3203575"/>
          <p14:tracePt t="39514" x="2954338" y="3190875"/>
          <p14:tracePt t="39521" x="2916238" y="3190875"/>
          <p14:tracePt t="39530" x="2903538" y="3190875"/>
          <p14:tracePt t="39538" x="2879725" y="3190875"/>
          <p14:tracePt t="39547" x="2867025" y="3190875"/>
          <p14:tracePt t="39555" x="2841625" y="3190875"/>
          <p14:tracePt t="39563" x="2816225" y="3178175"/>
          <p14:tracePt t="39569" x="2790825" y="3178175"/>
          <p14:tracePt t="39577" x="2767013" y="3178175"/>
          <p14:tracePt t="39586" x="2741613" y="3178175"/>
          <p14:tracePt t="39593" x="2703513" y="3178175"/>
          <p14:tracePt t="39602" x="2654300" y="3178175"/>
          <p14:tracePt t="39609" x="2628900" y="3178175"/>
          <p14:tracePt t="39618" x="2590800" y="3165475"/>
          <p14:tracePt t="39625" x="2565400" y="3165475"/>
          <p14:tracePt t="39635" x="2554288" y="3154363"/>
          <p14:tracePt t="39641" x="2528888" y="3141663"/>
          <p14:tracePt t="39657" x="2516188" y="3141663"/>
          <p14:tracePt t="39673" x="2490788" y="3128963"/>
          <p14:tracePt t="39680" x="2478088" y="3116263"/>
          <p14:tracePt t="39689" x="2452688" y="3103563"/>
          <p14:tracePt t="39698" x="2428875" y="3090863"/>
          <p14:tracePt t="39705" x="2416175" y="3078163"/>
          <p14:tracePt t="39712" x="2390775" y="3054350"/>
          <p14:tracePt t="39720" x="2352675" y="3028950"/>
          <p14:tracePt t="39728" x="2316163" y="3028950"/>
          <p14:tracePt t="39736" x="2278063" y="3003550"/>
          <p14:tracePt t="39745" x="2265363" y="2990850"/>
          <p14:tracePt t="39752" x="2239963" y="2965450"/>
          <p14:tracePt t="39762" x="2216150" y="2952750"/>
          <p14:tracePt t="39768" x="2190750" y="2941638"/>
          <p14:tracePt t="39777" x="2165350" y="2916238"/>
          <p14:tracePt t="39784" x="2139950" y="2916238"/>
          <p14:tracePt t="39792" x="2127250" y="2916238"/>
          <p14:tracePt t="39801" x="2116138" y="2903538"/>
          <p14:tracePt t="39808" x="2103438" y="2903538"/>
          <p14:tracePt t="39817" x="2103438" y="2890838"/>
          <p14:tracePt t="39824" x="2078038" y="2878138"/>
          <p14:tracePt t="39833" x="2065338" y="2865438"/>
          <p14:tracePt t="39840" x="2039938" y="2852738"/>
          <p14:tracePt t="39849" x="2027238" y="2852738"/>
          <p14:tracePt t="39856" x="2014538" y="2840038"/>
          <p14:tracePt t="39867" x="1990725" y="2828925"/>
          <p14:tracePt t="39873" x="1978025" y="2828925"/>
          <p14:tracePt t="39969" x="1965325" y="2816225"/>
          <p14:tracePt t="39986" x="1965325" y="2803525"/>
          <p14:tracePt t="40001" x="2003425" y="2803525"/>
          <p14:tracePt t="40009" x="2078038" y="2803525"/>
          <p14:tracePt t="40018" x="2165350" y="2790825"/>
          <p14:tracePt t="40025" x="2265363" y="2778125"/>
          <p14:tracePt t="40035" x="2390775" y="2778125"/>
          <p14:tracePt t="40041" x="2516188" y="2778125"/>
          <p14:tracePt t="40051" x="2616200" y="2778125"/>
          <p14:tracePt t="40057" x="2728913" y="2778125"/>
          <p14:tracePt t="40065" x="2828925" y="2778125"/>
          <p14:tracePt t="40073" x="2928938" y="2778125"/>
          <p14:tracePt t="40080" x="3003550" y="2778125"/>
          <p14:tracePt t="40089" x="3067050" y="2790825"/>
          <p14:tracePt t="40097" x="3103563" y="2790825"/>
          <p14:tracePt t="40104" x="3141663" y="2790825"/>
          <p14:tracePt t="40112" x="3179763" y="2790825"/>
          <p14:tracePt t="40185" x="3192463" y="2790825"/>
          <p14:tracePt t="40202" x="3216275" y="2790825"/>
          <p14:tracePt t="40218" x="3254375" y="2790825"/>
          <p14:tracePt t="40225" x="3305175" y="2790825"/>
          <p14:tracePt t="40235" x="3354388" y="2778125"/>
          <p14:tracePt t="40241" x="3392488" y="2778125"/>
          <p14:tracePt t="40249" x="3441700" y="2765425"/>
          <p14:tracePt t="40256" x="3479800" y="2752725"/>
          <p14:tracePt t="40266" x="3517900" y="2740025"/>
          <p14:tracePt t="40272" x="3579813" y="2740025"/>
          <p14:tracePt t="40283" x="3617913" y="2740025"/>
          <p14:tracePt t="40288" x="3643313" y="2740025"/>
          <p14:tracePt t="40296" x="3679825" y="2740025"/>
          <p14:tracePt t="40304" x="3692525" y="2740025"/>
          <p14:tracePt t="40314" x="3717925" y="2740025"/>
          <p14:tracePt t="40369" x="3730625" y="2740025"/>
          <p14:tracePt t="40377" x="3743325" y="2740025"/>
          <p14:tracePt t="40386" x="3743325" y="2728913"/>
          <p14:tracePt t="40393" x="3767138" y="2728913"/>
          <p14:tracePt t="40403" x="3792538" y="2716213"/>
          <p14:tracePt t="40409" x="3830638" y="2716213"/>
          <p14:tracePt t="40419" x="3843338" y="2716213"/>
          <p14:tracePt t="40434" x="3856038" y="2716213"/>
          <p14:tracePt t="40441" x="3867150" y="2703513"/>
          <p14:tracePt t="40537" x="3892550" y="2703513"/>
          <p14:tracePt t="40553" x="3905250" y="2703513"/>
          <p14:tracePt t="40569" x="3930650" y="2703513"/>
          <p14:tracePt t="40577" x="3956050" y="2703513"/>
          <p14:tracePt t="40586" x="3979863" y="2690813"/>
          <p14:tracePt t="40593" x="3992563" y="2690813"/>
          <p14:tracePt t="40603" x="4017963" y="2690813"/>
          <p14:tracePt t="40609" x="4043363" y="2690813"/>
          <p14:tracePt t="40618" x="4068763" y="2690813"/>
          <p14:tracePt t="40633" x="4081463" y="2690813"/>
          <p14:tracePt t="40650" x="4105275" y="2690813"/>
          <p14:tracePt t="40666" x="4130675" y="2690813"/>
          <p14:tracePt t="40672" x="4156075" y="2690813"/>
          <p14:tracePt t="40681" x="4181475" y="2690813"/>
          <p14:tracePt t="40688" x="4192588" y="2678113"/>
          <p14:tracePt t="40697" x="4205288" y="2678113"/>
          <p14:tracePt t="40704" x="4230688" y="2678113"/>
          <p14:tracePt t="40728" x="4243388" y="2678113"/>
          <p14:tracePt t="40737" x="4256088" y="2678113"/>
          <p14:tracePt t="40754" x="4268788" y="2678113"/>
          <p14:tracePt t="40764" x="4281488" y="2678113"/>
          <p14:tracePt t="40769" x="4294188" y="2678113"/>
          <p14:tracePt t="40776" x="4305300" y="2678113"/>
          <p14:tracePt t="40784" x="4330700" y="2678113"/>
          <p14:tracePt t="40792" x="4356100" y="2678113"/>
          <p14:tracePt t="40800" x="4394200" y="2678113"/>
          <p14:tracePt t="40808" x="4418013" y="2678113"/>
          <p14:tracePt t="40817" x="4443413" y="2678113"/>
          <p14:tracePt t="40824" x="4468813" y="2678113"/>
          <p14:tracePt t="40833" x="4494213" y="2678113"/>
          <p14:tracePt t="40840" x="4543425" y="2678113"/>
          <p14:tracePt t="40849" x="4568825" y="2678113"/>
          <p14:tracePt t="40857" x="4594225" y="2678113"/>
          <p14:tracePt t="40873" x="4606925" y="2678113"/>
          <p14:tracePt t="40880" x="4619625" y="2678113"/>
          <p14:tracePt t="40889" x="4630738" y="2678113"/>
          <p14:tracePt t="40903" x="4656138" y="2678113"/>
          <p14:tracePt t="40905" x="4668838" y="2678113"/>
          <p14:tracePt t="40912" x="4694238" y="2678113"/>
          <p14:tracePt t="40920" x="4706938" y="2678113"/>
          <p14:tracePt t="40928" x="4719638" y="2678113"/>
          <p14:tracePt t="40936" x="4732338" y="2678113"/>
          <p14:tracePt t="40945" x="4743450" y="2678113"/>
          <p14:tracePt t="40962" x="4756150" y="2678113"/>
          <p14:tracePt t="40978" x="4781550" y="2678113"/>
          <p14:tracePt t="41003" x="4794250" y="2678113"/>
          <p14:tracePt t="41010" x="4806950" y="2678113"/>
          <p14:tracePt t="41017" x="4819650" y="2678113"/>
          <p14:tracePt t="41026" x="4832350" y="2678113"/>
          <p14:tracePt t="41035" x="4843463" y="2678113"/>
          <p14:tracePt t="41177" x="4868863" y="2678113"/>
          <p14:tracePt t="41184" x="4881563" y="2678113"/>
          <p14:tracePt t="41193" x="4906963" y="2690813"/>
          <p14:tracePt t="41200" x="4932363" y="2703513"/>
          <p14:tracePt t="41208" x="4956175" y="2703513"/>
          <p14:tracePt t="41218" x="4968875" y="2703513"/>
          <p14:tracePt t="41225" x="4981575" y="2703513"/>
          <p14:tracePt t="41235" x="5006975" y="2703513"/>
          <p14:tracePt t="41241" x="5019675" y="2703513"/>
          <p14:tracePt t="41267" x="5032375" y="2703513"/>
          <p14:tracePt t="41305" x="5045075" y="2703513"/>
          <p14:tracePt t="41681" x="5057775" y="2703513"/>
          <p14:tracePt t="41689" x="5068888" y="2703513"/>
          <p14:tracePt t="41696" x="5081588" y="2703513"/>
          <p14:tracePt t="41705" x="5094288" y="2703513"/>
          <p14:tracePt t="41713" x="5106988" y="2703513"/>
          <p14:tracePt t="41721" x="5119688" y="2703513"/>
          <p14:tracePt t="41731" x="5132388" y="2690813"/>
          <p14:tracePt t="41737" x="5132388" y="2678113"/>
          <p14:tracePt t="41753" x="5157788" y="2678113"/>
          <p14:tracePt t="41786" x="5170488" y="2678113"/>
          <p14:tracePt t="41803" x="5181600" y="2678113"/>
          <p14:tracePt t="41819" x="5194300" y="2678113"/>
          <p14:tracePt t="41825" x="5207000" y="2678113"/>
          <p14:tracePt t="41836" x="5219700" y="2678113"/>
          <p14:tracePt t="41867" x="5245100" y="2678113"/>
          <p14:tracePt t="41889" x="5257800" y="2678113"/>
          <p14:tracePt t="41897" x="5270500" y="2678113"/>
          <p14:tracePt t="41906" x="5281613" y="2678113"/>
          <p14:tracePt t="41921" x="5294313" y="2678113"/>
          <p14:tracePt t="41930" x="5307013" y="2678113"/>
          <p14:tracePt t="41937" x="5319713" y="2678113"/>
          <p14:tracePt t="41947" x="5332413" y="2678113"/>
          <p14:tracePt t="41965" x="5357813" y="2678113"/>
          <p14:tracePt t="42041" x="5370513" y="2678113"/>
          <p14:tracePt t="42049" x="5383213" y="2678113"/>
          <p14:tracePt t="42057" x="5394325" y="2678113"/>
          <p14:tracePt t="42065" x="5407025" y="2678113"/>
          <p14:tracePt t="42073" x="5432425" y="2678113"/>
          <p14:tracePt t="42080" x="5457825" y="2678113"/>
          <p14:tracePt t="42089" x="5470525" y="2678113"/>
          <p14:tracePt t="42104" x="5483225" y="2678113"/>
          <p14:tracePt t="42120" x="5495925" y="2665413"/>
          <p14:tracePt t="42131" x="5507038" y="2652713"/>
          <p14:tracePt t="42147" x="5519738" y="2652713"/>
          <p14:tracePt t="42164" x="5545138" y="2652713"/>
          <p14:tracePt t="42178" x="5557838" y="2652713"/>
          <p14:tracePt t="42186" x="5570538" y="2652713"/>
          <p14:tracePt t="42193" x="5583238" y="2652713"/>
          <p14:tracePt t="42203" x="5595938" y="2652713"/>
          <p14:tracePt t="42209" x="5607050" y="2652713"/>
          <p14:tracePt t="42224" x="5632450" y="2652713"/>
          <p14:tracePt t="42233" x="5645150" y="2652713"/>
          <p14:tracePt t="42240" x="5670550" y="2652713"/>
          <p14:tracePt t="42251" x="5695950" y="2652713"/>
          <p14:tracePt t="42256" x="5732463" y="2652713"/>
          <p14:tracePt t="42266" x="5757863" y="2652713"/>
          <p14:tracePt t="42272" x="5795963" y="2652713"/>
          <p14:tracePt t="42281" x="5821363" y="2652713"/>
          <p14:tracePt t="42288" x="5857875" y="2652713"/>
          <p14:tracePt t="42297" x="5883275" y="2652713"/>
          <p14:tracePt t="42304" x="5895975" y="2652713"/>
          <p14:tracePt t="42313" x="5908675" y="2652713"/>
          <p14:tracePt t="42321" x="5932488" y="2652713"/>
          <p14:tracePt t="42409" x="5945188" y="2652713"/>
          <p14:tracePt t="42425" x="5970588" y="2652713"/>
          <p14:tracePt t="42435" x="5983288" y="2652713"/>
          <p14:tracePt t="42440" x="5995988" y="2652713"/>
          <p14:tracePt t="42451" x="6021388" y="2652713"/>
          <p14:tracePt t="42457" x="6034088" y="2652713"/>
          <p14:tracePt t="42466" x="6045200" y="2652713"/>
          <p14:tracePt t="42473" x="6070600" y="2652713"/>
          <p14:tracePt t="42489" x="6083300" y="2652713"/>
          <p14:tracePt t="42504" x="6096000" y="2652713"/>
          <p14:tracePt t="42520" x="6108700" y="2652713"/>
          <p14:tracePt t="42536" x="6121400" y="2652713"/>
          <p14:tracePt t="42546" x="6134100" y="2652713"/>
          <p14:tracePt t="42563" x="6157913" y="2652713"/>
          <p14:tracePt t="42579" x="6170613" y="2652713"/>
          <p14:tracePt t="42587" x="6183313" y="2652713"/>
          <p14:tracePt t="42594" x="6221413" y="2652713"/>
          <p14:tracePt t="42603" x="6246813" y="2652713"/>
          <p14:tracePt t="42609" x="6259513" y="2652713"/>
          <p14:tracePt t="42619" x="6270625" y="2652713"/>
          <p14:tracePt t="42625" x="6283325" y="2652713"/>
          <p14:tracePt t="42634" x="6296025" y="2652713"/>
          <p14:tracePt t="42642" x="6308725" y="2665413"/>
          <p14:tracePt t="42673" x="6334125" y="2665413"/>
          <p14:tracePt t="42721" x="6346825" y="2665413"/>
          <p14:tracePt t="42737" x="6370638" y="2665413"/>
          <p14:tracePt t="42745" x="6383338" y="2665413"/>
          <p14:tracePt t="42754" x="6434138" y="2678113"/>
          <p14:tracePt t="42762" x="6472238" y="2690813"/>
          <p14:tracePt t="42771" x="6496050" y="2703513"/>
          <p14:tracePt t="42776" x="6521450" y="2703513"/>
          <p14:tracePt t="42784" x="6559550" y="2703513"/>
          <p14:tracePt t="42792" x="6572250" y="2703513"/>
          <p14:tracePt t="42800" x="6584950" y="2703513"/>
          <p14:tracePt t="42808" x="6596063" y="2703513"/>
          <p14:tracePt t="42816" x="6608763" y="2703513"/>
          <p14:tracePt t="42851" x="6621463" y="2716213"/>
          <p14:tracePt t="42857" x="6646863" y="2728913"/>
          <p14:tracePt t="42865" x="6659563" y="2728913"/>
          <p14:tracePt t="42873" x="6672263" y="2728913"/>
          <p14:tracePt t="42880" x="6684963" y="2728913"/>
          <p14:tracePt t="42897" x="6734175" y="2728913"/>
          <p14:tracePt t="42905" x="6759575" y="2728913"/>
          <p14:tracePt t="42912" x="6772275" y="2728913"/>
          <p14:tracePt t="42920" x="6808788" y="2740025"/>
          <p14:tracePt t="42928" x="6834188" y="2765425"/>
          <p14:tracePt t="42936" x="6846888" y="2765425"/>
          <p14:tracePt t="42945" x="6859588" y="2765425"/>
          <p14:tracePt t="42952" x="6884988" y="2765425"/>
          <p14:tracePt t="42962" x="6897688" y="2765425"/>
          <p14:tracePt t="42978" x="6910388" y="2765425"/>
          <p14:tracePt t="42984" x="6921500" y="2765425"/>
          <p14:tracePt t="42992" x="6934200" y="2765425"/>
          <p14:tracePt t="43000" x="6972300" y="2765425"/>
          <p14:tracePt t="43008" x="7010400" y="2790825"/>
          <p14:tracePt t="43017" x="7046913" y="2790825"/>
          <p14:tracePt t="43024" x="7085013" y="2790825"/>
          <p14:tracePt t="43033" x="7110413" y="2790825"/>
          <p14:tracePt t="43040" x="7123113" y="2790825"/>
          <p14:tracePt t="43050" x="7134225" y="2790825"/>
          <p14:tracePt t="43088" x="7159625" y="2790825"/>
          <p14:tracePt t="43105" x="7172325" y="2790825"/>
          <p14:tracePt t="43112" x="7185025" y="2790825"/>
          <p14:tracePt t="43121" x="7197725" y="2790825"/>
          <p14:tracePt t="43130" x="7223125" y="2790825"/>
          <p14:tracePt t="43137" x="7246938" y="2790825"/>
          <p14:tracePt t="43147" x="7259638" y="2790825"/>
          <p14:tracePt t="43153" x="7272338" y="2790825"/>
          <p14:tracePt t="43164" x="7297738" y="2778125"/>
          <p14:tracePt t="43171" x="7310438" y="2765425"/>
          <p14:tracePt t="43177" x="7323138" y="2765425"/>
          <p14:tracePt t="43186" x="7335838" y="2765425"/>
          <p14:tracePt t="43193" x="7348538" y="2765425"/>
          <p14:tracePt t="43204" x="7359650" y="2765425"/>
          <p14:tracePt t="43209" x="7372350" y="2765425"/>
          <p14:tracePt t="43219" x="7397750" y="2765425"/>
          <p14:tracePt t="43235" x="7423150" y="2765425"/>
          <p14:tracePt t="43241" x="7448550" y="2765425"/>
          <p14:tracePt t="43312" x="7459663" y="2765425"/>
          <p14:tracePt t="43320" x="7472363" y="2765425"/>
          <p14:tracePt t="43329" x="7497763" y="2765425"/>
          <p14:tracePt t="43337" x="7510463" y="2765425"/>
          <p14:tracePt t="43347" x="7523163" y="2765425"/>
          <p14:tracePt t="43353" x="7548563" y="2765425"/>
          <p14:tracePt t="43364" x="7561263" y="2765425"/>
          <p14:tracePt t="43370" x="7572375" y="2765425"/>
          <p14:tracePt t="43377" x="7585075" y="2765425"/>
          <p14:tracePt t="43394" x="7597775" y="2765425"/>
          <p14:tracePt t="43402" x="7610475" y="2765425"/>
          <p14:tracePt t="43409" x="7623175" y="2765425"/>
          <p14:tracePt t="43419" x="7648575" y="2765425"/>
          <p14:tracePt t="43425" x="7661275" y="2765425"/>
          <p14:tracePt t="43433" x="7673975" y="2765425"/>
          <p14:tracePt t="43441" x="7685088" y="2765425"/>
          <p14:tracePt t="43449" x="7697788" y="2765425"/>
          <p14:tracePt t="43457" x="7710488" y="2765425"/>
          <p14:tracePt t="43466" x="7723188" y="2765425"/>
          <p14:tracePt t="43480" x="7748588" y="2765425"/>
          <p14:tracePt t="43497" x="7761288" y="2765425"/>
          <p14:tracePt t="43529" x="7773988" y="2765425"/>
          <p14:tracePt t="43649" x="7785100" y="2765425"/>
          <p14:tracePt t="43666" x="7797800" y="2765425"/>
          <p14:tracePt t="43673" x="7810500" y="2765425"/>
          <p14:tracePt t="43689" x="7835900" y="2765425"/>
          <p14:tracePt t="43705" x="7861300" y="2765425"/>
          <p14:tracePt t="43737" x="7874000" y="2765425"/>
          <p14:tracePt t="43745" x="7886700" y="2765425"/>
          <p14:tracePt t="43753" x="7897813" y="2765425"/>
          <p14:tracePt t="43763" x="7910513" y="2765425"/>
          <p14:tracePt t="43770" x="7935913" y="2765425"/>
          <p14:tracePt t="43779" x="7961313" y="2765425"/>
          <p14:tracePt t="43786" x="7974013" y="2765425"/>
          <p14:tracePt t="43794" x="7986713" y="2765425"/>
          <p14:tracePt t="43803" x="8023225" y="2765425"/>
          <p14:tracePt t="43809" x="8061325" y="2765425"/>
          <p14:tracePt t="43825" x="8074025" y="2765425"/>
          <p14:tracePt t="43836" x="8099425" y="2765425"/>
          <p14:tracePt t="43840" x="8110538" y="2765425"/>
          <p14:tracePt t="43849" x="8148638" y="2765425"/>
          <p14:tracePt t="43856" x="8174038" y="2765425"/>
          <p14:tracePt t="43866" x="8186738" y="2765425"/>
          <p14:tracePt t="43872" x="8212138" y="2765425"/>
          <p14:tracePt t="43882" x="8223250" y="2765425"/>
          <p14:tracePt t="43888" x="8235950" y="2765425"/>
          <p14:tracePt t="43897" x="8261350" y="2765425"/>
          <p14:tracePt t="43904" x="8274050" y="2765425"/>
          <p14:tracePt t="43945" x="8286750" y="2765425"/>
          <p14:tracePt t="43954" x="8299450" y="2765425"/>
          <p14:tracePt t="43963" x="8312150" y="2765425"/>
          <p14:tracePt t="43971" x="8348663" y="2765425"/>
          <p14:tracePt t="43977" x="8374063" y="2765425"/>
          <p14:tracePt t="43987" x="8399463" y="2765425"/>
          <p14:tracePt t="43992" x="8412163" y="2765425"/>
          <p14:tracePt t="44000" x="8435975" y="2765425"/>
          <p14:tracePt t="44008" x="8461375" y="2765425"/>
          <p14:tracePt t="44032" x="8474075" y="2765425"/>
          <p14:tracePt t="44040" x="8486775" y="2765425"/>
          <p14:tracePt t="44051" x="8499475" y="2752725"/>
          <p14:tracePt t="44057" x="8524875" y="2752725"/>
          <p14:tracePt t="44065" x="8548688" y="2752725"/>
          <p14:tracePt t="44073" x="8561388" y="2752725"/>
          <p14:tracePt t="44082" x="8574088" y="2752725"/>
          <p14:tracePt t="44089" x="8599488" y="2752725"/>
          <p14:tracePt t="44097" x="8637588" y="2752725"/>
          <p14:tracePt t="44105" x="8661400" y="2752725"/>
          <p14:tracePt t="44112" x="8686800" y="2752725"/>
          <p14:tracePt t="44120" x="8699500" y="2765425"/>
          <p14:tracePt t="44128" x="8724900" y="2778125"/>
          <p14:tracePt t="44136" x="8750300" y="2778125"/>
          <p14:tracePt t="44145" x="8763000" y="2790825"/>
          <p14:tracePt t="44152" x="8786813" y="2803525"/>
          <p14:tracePt t="44161" x="8812213" y="2803525"/>
          <p14:tracePt t="44169" x="8837613" y="2803525"/>
          <p14:tracePt t="44178" x="8863013" y="2803525"/>
          <p14:tracePt t="44187" x="8874125" y="2803525"/>
          <p14:tracePt t="44193" x="8899525" y="2816225"/>
          <p14:tracePt t="44203" x="8924925" y="2816225"/>
          <p14:tracePt t="44209" x="8950325" y="2816225"/>
          <p14:tracePt t="44219" x="8975725" y="2816225"/>
          <p14:tracePt t="44224" x="8999538" y="2816225"/>
          <p14:tracePt t="44234" x="9037638" y="2816225"/>
          <p14:tracePt t="44241" x="9075738" y="2816225"/>
          <p14:tracePt t="44249" x="9099550" y="2816225"/>
          <p14:tracePt t="44256" x="9137650" y="2803525"/>
          <p14:tracePt t="44266" x="9163050" y="2803525"/>
          <p14:tracePt t="44272" x="9188450" y="2803525"/>
          <p14:tracePt t="44282" x="9199563" y="2803525"/>
          <p14:tracePt t="44296" x="9212263" y="2790825"/>
          <p14:tracePt t="44304" x="9224963" y="2790825"/>
          <p14:tracePt t="44321" x="9237663" y="2790825"/>
          <p14:tracePt t="44330" x="9263063" y="2790825"/>
          <p14:tracePt t="44337" x="9288463" y="2778125"/>
          <p14:tracePt t="44346" x="9324975" y="2778125"/>
          <p14:tracePt t="44354" x="9350375" y="2778125"/>
          <p14:tracePt t="44362" x="9375775" y="2765425"/>
          <p14:tracePt t="44371" x="9401175" y="2765425"/>
          <p14:tracePt t="44376" x="9437688" y="2765425"/>
          <p14:tracePt t="44384" x="9475788" y="2752725"/>
          <p14:tracePt t="44392" x="9501188" y="2752725"/>
          <p14:tracePt t="44408" x="9513888" y="2752725"/>
          <p14:tracePt t="44433" x="9525000" y="2740025"/>
          <p14:tracePt t="44451" x="9537700" y="2728913"/>
          <p14:tracePt t="44457" x="9563100" y="2716213"/>
          <p14:tracePt t="44473" x="9588500" y="2703513"/>
          <p14:tracePt t="44480" x="9613900" y="2703513"/>
          <p14:tracePt t="44489" x="9650413" y="2703513"/>
          <p14:tracePt t="44497" x="9675813" y="2690813"/>
          <p14:tracePt t="44504" x="9688513" y="2690813"/>
          <p14:tracePt t="44511" x="9713913" y="2678113"/>
          <p14:tracePt t="44520" x="9750425" y="2678113"/>
          <p14:tracePt t="44529" x="9763125" y="2678113"/>
          <p14:tracePt t="44536" x="9788525" y="2678113"/>
          <p14:tracePt t="44545" x="9813925" y="2678113"/>
          <p14:tracePt t="44552" x="9826625" y="2678113"/>
          <p14:tracePt t="44563" x="9852025" y="2678113"/>
          <p14:tracePt t="44570" x="9863138" y="2678113"/>
          <p14:tracePt t="44577" x="9888538" y="2678113"/>
          <p14:tracePt t="44586" x="9901238" y="2678113"/>
          <p14:tracePt t="44593" x="9926638" y="2678113"/>
          <p14:tracePt t="44609" x="9939338" y="2678113"/>
          <p14:tracePt t="44619" x="9963150" y="2678113"/>
          <p14:tracePt t="44625" x="10001250" y="2678113"/>
          <p14:tracePt t="44635" x="10013950" y="2678113"/>
          <p14:tracePt t="44641" x="10039350" y="2678113"/>
          <p14:tracePt t="44650" x="10052050" y="2678113"/>
          <p14:tracePt t="44656" x="10075863" y="2678113"/>
          <p14:tracePt t="44666" x="10088563" y="2690813"/>
          <p14:tracePt t="44672" x="10101263" y="2690813"/>
          <p14:tracePt t="44688" x="10126663" y="2690813"/>
          <p14:tracePt t="44704" x="10152063" y="2690813"/>
          <p14:tracePt t="44721" x="10164763" y="2690813"/>
          <p14:tracePt t="44730" x="10188575" y="2690813"/>
          <p14:tracePt t="44737" x="10201275" y="2690813"/>
          <p14:tracePt t="44746" x="10239375" y="2690813"/>
          <p14:tracePt t="44754" x="10264775" y="2690813"/>
          <p14:tracePt t="44762" x="10277475" y="2690813"/>
          <p14:tracePt t="44771" x="10301288" y="2690813"/>
          <p14:tracePt t="44841" x="10313988" y="2690813"/>
          <p14:tracePt t="44849" x="10339388" y="2690813"/>
          <p14:tracePt t="44857" x="10364788" y="2690813"/>
          <p14:tracePt t="44865" x="10401300" y="2690813"/>
          <p14:tracePt t="44873" x="10452100" y="2690813"/>
          <p14:tracePt t="44882" x="10464800" y="2690813"/>
          <p14:tracePt t="44889" x="10490200" y="2690813"/>
          <p14:tracePt t="44897" x="10502900" y="2690813"/>
          <p14:tracePt t="44944" x="10514013" y="2690813"/>
          <p14:tracePt t="44962" x="10526713" y="2690813"/>
          <p14:tracePt t="44970" x="10539413" y="2690813"/>
          <p14:tracePt t="44979" x="10564813" y="2690813"/>
          <p14:tracePt t="44985" x="10614025" y="2690813"/>
          <p14:tracePt t="44993" x="10664825" y="2703513"/>
          <p14:tracePt t="45003" x="10715625" y="2703513"/>
          <p14:tracePt t="45009" x="10752138" y="2703513"/>
          <p14:tracePt t="45019" x="10777538" y="2703513"/>
          <p14:tracePt t="45833" x="10790238" y="2703513"/>
          <p14:tracePt t="45841" x="10790238" y="2716213"/>
          <p14:tracePt t="45851" x="10764838" y="2728913"/>
          <p14:tracePt t="45857" x="10690225" y="2728913"/>
          <p14:tracePt t="45866" x="10590213" y="2790825"/>
          <p14:tracePt t="45873" x="10414000" y="2828925"/>
          <p14:tracePt t="45880" x="10201275" y="2865438"/>
          <p14:tracePt t="45901" x="9588500" y="3028950"/>
          <p14:tracePt t="45904" x="9250363" y="3128963"/>
          <p14:tracePt t="45913" x="8899525" y="3254375"/>
          <p14:tracePt t="45922" x="8574088" y="3328988"/>
          <p14:tracePt t="45930" x="8299450" y="3403600"/>
          <p14:tracePt t="45937" x="8099425" y="3454400"/>
          <p14:tracePt t="45946" x="7923213" y="3490913"/>
          <p14:tracePt t="45953" x="7773988" y="3554413"/>
          <p14:tracePt t="45970" x="7472363" y="3629025"/>
          <p14:tracePt t="45978" x="7323138" y="3641725"/>
          <p14:tracePt t="45984" x="7172325" y="3679825"/>
          <p14:tracePt t="45997" x="7034213" y="3692525"/>
          <p14:tracePt t="46002" x="6846888" y="3703638"/>
          <p14:tracePt t="46011" x="6621463" y="3716338"/>
          <p14:tracePt t="46018" x="6346825" y="3716338"/>
          <p14:tracePt t="46024" x="6070600" y="3716338"/>
          <p14:tracePt t="46033" x="5757863" y="3716338"/>
          <p14:tracePt t="46040" x="5432425" y="3679825"/>
          <p14:tracePt t="46049" x="5106988" y="3616325"/>
          <p14:tracePt t="46057" x="4768850" y="3541713"/>
          <p14:tracePt t="46066" x="4494213" y="3467100"/>
          <p14:tracePt t="46072" x="4343400" y="3403600"/>
          <p14:tracePt t="46081" x="4205288" y="3367088"/>
          <p14:tracePt t="46088" x="4105275" y="3316288"/>
          <p14:tracePt t="46096" x="4005263" y="3278188"/>
          <p14:tracePt t="46104" x="3956050" y="3241675"/>
          <p14:tracePt t="46113" x="3905250" y="3216275"/>
          <p14:tracePt t="46120" x="3830638" y="3165475"/>
          <p14:tracePt t="46128" x="3779838" y="3154363"/>
          <p14:tracePt t="46136" x="3717925" y="3116263"/>
          <p14:tracePt t="46145" x="3667125" y="3090863"/>
          <p14:tracePt t="46152" x="3592513" y="3078163"/>
          <p14:tracePt t="46161" x="3492500" y="3054350"/>
          <p14:tracePt t="46168" x="3405188" y="3028950"/>
          <p14:tracePt t="46177" x="3305175" y="3016250"/>
          <p14:tracePt t="46186" x="3179763" y="3003550"/>
          <p14:tracePt t="46193" x="3041650" y="2978150"/>
          <p14:tracePt t="46203" x="2941638" y="2978150"/>
          <p14:tracePt t="46209" x="2816225" y="2978150"/>
          <p14:tracePt t="46219" x="2641600" y="2978150"/>
          <p14:tracePt t="46225" x="2478088" y="2978150"/>
          <p14:tracePt t="46233" x="2352675" y="2978150"/>
          <p14:tracePt t="46240" x="2178050" y="2990850"/>
          <p14:tracePt t="46250" x="2014538" y="3003550"/>
          <p14:tracePt t="46256" x="1865313" y="3016250"/>
          <p14:tracePt t="46266" x="1727200" y="3016250"/>
          <p14:tracePt t="46272" x="1577975" y="3041650"/>
          <p14:tracePt t="46281" x="1427163" y="3090863"/>
          <p14:tracePt t="46288" x="1289050" y="3128963"/>
          <p14:tracePt t="46299" x="1176338" y="3141663"/>
          <p14:tracePt t="46305" x="1063625" y="3165475"/>
          <p14:tracePt t="46313" x="950913" y="3203575"/>
          <p14:tracePt t="46321" x="838200" y="3228975"/>
          <p14:tracePt t="46330" x="738188" y="3241675"/>
          <p14:tracePt t="46337" x="650875" y="3267075"/>
          <p14:tracePt t="46346" x="576263" y="3290888"/>
          <p14:tracePt t="46354" x="538163" y="3290888"/>
          <p14:tracePt t="46362" x="525463" y="3303588"/>
          <p14:tracePt t="46601" x="512763" y="3303588"/>
          <p14:tracePt t="46609" x="525463" y="3303588"/>
          <p14:tracePt t="46656" x="525463" y="3290888"/>
          <p14:tracePt t="46666" x="525463" y="3278188"/>
          <p14:tracePt t="46705" x="525463" y="3267075"/>
          <p14:tracePt t="46961" x="538163" y="3267075"/>
          <p14:tracePt t="46968" x="588963" y="3267075"/>
          <p14:tracePt t="46979" x="701675" y="3303588"/>
          <p14:tracePt t="46986" x="825500" y="3303588"/>
          <p14:tracePt t="46993" x="963613" y="3303588"/>
          <p14:tracePt t="47003" x="1114425" y="3303588"/>
          <p14:tracePt t="47009" x="1227138" y="3267075"/>
          <p14:tracePt t="47019" x="1389063" y="3254375"/>
          <p14:tracePt t="47026" x="1527175" y="3254375"/>
          <p14:tracePt t="47034" x="1652588" y="3254375"/>
          <p14:tracePt t="47042" x="1752600" y="3254375"/>
          <p14:tracePt t="47051" x="1839913" y="3254375"/>
          <p14:tracePt t="47056" x="1903413" y="3254375"/>
          <p14:tracePt t="47066" x="1965325" y="3254375"/>
          <p14:tracePt t="47072" x="2014538" y="3254375"/>
          <p14:tracePt t="47082" x="2127250" y="3254375"/>
          <p14:tracePt t="47088" x="2228850" y="3254375"/>
          <p14:tracePt t="47097" x="2290763" y="3254375"/>
          <p14:tracePt t="47104" x="2390775" y="3254375"/>
          <p14:tracePt t="47114" x="2490788" y="3254375"/>
          <p14:tracePt t="47121" x="2590800" y="3254375"/>
          <p14:tracePt t="47130" x="2641600" y="3241675"/>
          <p14:tracePt t="47137" x="2678113" y="3241675"/>
          <p14:tracePt t="47146" x="2703513" y="3241675"/>
          <p14:tracePt t="47233" x="2703513" y="3228975"/>
          <p14:tracePt t="47250" x="2728913" y="3228975"/>
          <p14:tracePt t="47257" x="2728913" y="3216275"/>
          <p14:tracePt t="47266" x="2741613" y="3216275"/>
          <p14:tracePt t="47272" x="2754313" y="3203575"/>
          <p14:tracePt t="47280" x="2767013" y="3203575"/>
          <p14:tracePt t="47289" x="2778125" y="3190875"/>
          <p14:tracePt t="47296" x="2790825" y="3190875"/>
          <p14:tracePt t="47305" x="2803525" y="3190875"/>
          <p14:tracePt t="47481" x="2803525" y="3203575"/>
          <p14:tracePt t="47489" x="2803525" y="3228975"/>
          <p14:tracePt t="47497" x="2803525" y="3254375"/>
          <p14:tracePt t="47505" x="2790825" y="3278188"/>
          <p14:tracePt t="47513" x="2754313" y="3328988"/>
          <p14:tracePt t="47521" x="2716213" y="3378200"/>
          <p14:tracePt t="47530" x="2690813" y="3416300"/>
          <p14:tracePt t="47537" x="2678113" y="3441700"/>
          <p14:tracePt t="47546" x="2667000" y="3441700"/>
          <p14:tracePt t="47681" x="2667000" y="3454400"/>
          <p14:tracePt t="47721" x="2667000" y="3479800"/>
          <p14:tracePt t="47737" x="2667000" y="3490913"/>
          <p14:tracePt t="47745" x="2690813" y="3490913"/>
          <p14:tracePt t="47754" x="2703513" y="3490913"/>
          <p14:tracePt t="47762" x="2754313" y="3503613"/>
          <p14:tracePt t="47770" x="2828925" y="3503613"/>
          <p14:tracePt t="47779" x="2890838" y="3503613"/>
          <p14:tracePt t="47786" x="2992438" y="3529013"/>
          <p14:tracePt t="47794" x="3128963" y="3541713"/>
          <p14:tracePt t="47804" x="3267075" y="3567113"/>
          <p14:tracePt t="47809" x="3379788" y="3579813"/>
          <p14:tracePt t="47819" x="3467100" y="3579813"/>
          <p14:tracePt t="47824" x="3554413" y="3579813"/>
          <p14:tracePt t="47834" x="3617913" y="3579813"/>
          <p14:tracePt t="47841" x="3654425" y="3579813"/>
          <p14:tracePt t="47849" x="3679825" y="3579813"/>
          <p14:tracePt t="47856" x="3692525" y="3579813"/>
          <p14:tracePt t="47872" x="3705225" y="3567113"/>
          <p14:tracePt t="47896" x="3717925" y="3554413"/>
          <p14:tracePt t="47920" x="3730625" y="3541713"/>
          <p14:tracePt t="47929" x="3743325" y="3529013"/>
          <p14:tracePt t="47938" x="3767138" y="3516313"/>
          <p14:tracePt t="47946" x="3779838" y="3503613"/>
          <p14:tracePt t="47953" x="3805238" y="3503613"/>
          <p14:tracePt t="47963" x="3830638" y="3490913"/>
          <p14:tracePt t="47970" x="3843338" y="3479800"/>
          <p14:tracePt t="47977" x="3856038" y="3479800"/>
          <p14:tracePt t="47986" x="3879850" y="3467100"/>
          <p14:tracePt t="47992" x="3905250" y="3454400"/>
          <p14:tracePt t="48000" x="3930650" y="3454400"/>
          <p14:tracePt t="48008" x="3968750" y="3441700"/>
          <p14:tracePt t="48016" x="4030663" y="3429000"/>
          <p14:tracePt t="48024" x="4081463" y="3416300"/>
          <p14:tracePt t="48032" x="4130675" y="3403600"/>
          <p14:tracePt t="48040" x="4168775" y="3390900"/>
          <p14:tracePt t="48052" x="4205288" y="3390900"/>
          <p14:tracePt t="48057" x="4243388" y="3390900"/>
          <p14:tracePt t="48067" x="4281488" y="3378200"/>
          <p14:tracePt t="48073" x="4343400" y="3354388"/>
          <p14:tracePt t="48081" x="4368800" y="3341688"/>
          <p14:tracePt t="48089" x="4394200" y="3316288"/>
          <p14:tracePt t="48097" x="4430713" y="3303588"/>
          <p14:tracePt t="48105" x="4443413" y="3278188"/>
          <p14:tracePt t="48113" x="4468813" y="3267075"/>
          <p14:tracePt t="48121" x="4494213" y="3254375"/>
          <p14:tracePt t="48128" x="4494213" y="3241675"/>
          <p14:tracePt t="48136" x="4518025" y="3216275"/>
          <p14:tracePt t="48144" x="4530725" y="3216275"/>
          <p14:tracePt t="48152" x="4543425" y="3216275"/>
          <p14:tracePt t="48161" x="4556125" y="3216275"/>
          <p14:tracePt t="48168" x="4568825" y="3203575"/>
          <p14:tracePt t="48176" x="4581525" y="3203575"/>
          <p14:tracePt t="48192" x="4606925" y="3203575"/>
          <p14:tracePt t="48202" x="4630738" y="3190875"/>
          <p14:tracePt t="48209" x="4656138" y="3190875"/>
          <p14:tracePt t="48219" x="4681538" y="3190875"/>
          <p14:tracePt t="48225" x="4694238" y="3190875"/>
          <p14:tracePt t="48237" x="4719638" y="3190875"/>
          <p14:tracePt t="48241" x="4743450" y="3190875"/>
          <p14:tracePt t="48251" x="4756150" y="3190875"/>
          <p14:tracePt t="48266" x="4768850" y="3190875"/>
          <p14:tracePt t="48496" x="4781550" y="3190875"/>
          <p14:tracePt t="48512" x="4806950" y="3190875"/>
          <p14:tracePt t="48520" x="4819650" y="3178175"/>
          <p14:tracePt t="48527" x="4832350" y="3178175"/>
          <p14:tracePt t="48536" x="4856163" y="3165475"/>
          <p14:tracePt t="48545" x="4881563" y="3165475"/>
          <p14:tracePt t="48552" x="4894263" y="3165475"/>
          <p14:tracePt t="48564" x="4906963" y="3165475"/>
          <p14:tracePt t="48570" x="4932363" y="3165475"/>
          <p14:tracePt t="48586" x="4945063" y="3154363"/>
          <p14:tracePt t="48594" x="4968875" y="3154363"/>
          <p14:tracePt t="48619" x="4981575" y="3154363"/>
          <p14:tracePt t="48641" x="4994275" y="3154363"/>
          <p14:tracePt t="49057" x="5006975" y="3154363"/>
          <p14:tracePt t="49153" x="5019675" y="3154363"/>
          <p14:tracePt t="49162" x="5032375" y="3141663"/>
          <p14:tracePt t="49171" x="5057775" y="3128963"/>
          <p14:tracePt t="49177" x="5094288" y="3116263"/>
          <p14:tracePt t="49187" x="5119688" y="3116263"/>
          <p14:tracePt t="49192" x="5157788" y="3116263"/>
          <p14:tracePt t="49200" x="5181600" y="3116263"/>
          <p14:tracePt t="49208" x="5194300" y="3116263"/>
          <p14:tracePt t="49216" x="5207000" y="3116263"/>
          <p14:tracePt t="49224" x="5232400" y="3116263"/>
          <p14:tracePt t="49233" x="5245100" y="3116263"/>
          <p14:tracePt t="49240" x="5270500" y="3128963"/>
          <p14:tracePt t="49252" x="5294313" y="3128963"/>
          <p14:tracePt t="49257" x="5319713" y="3128963"/>
          <p14:tracePt t="49267" x="5345113" y="3128963"/>
          <p14:tracePt t="49272" x="5357813" y="3141663"/>
          <p14:tracePt t="49283" x="5383213" y="3154363"/>
          <p14:tracePt t="49289" x="5419725" y="3165475"/>
          <p14:tracePt t="49297" x="5445125" y="3165475"/>
          <p14:tracePt t="49305" x="5457825" y="3165475"/>
          <p14:tracePt t="49313" x="5470525" y="3165475"/>
          <p14:tracePt t="49328" x="5495925" y="3165475"/>
          <p14:tracePt t="49352" x="5507038" y="3165475"/>
          <p14:tracePt t="49363" x="5519738" y="3165475"/>
          <p14:tracePt t="49370" x="5557838" y="3178175"/>
          <p14:tracePt t="49379" x="5570538" y="3178175"/>
          <p14:tracePt t="49385" x="5595938" y="3190875"/>
          <p14:tracePt t="49394" x="5607050" y="3190875"/>
          <p14:tracePt t="49465" x="5619750" y="3190875"/>
          <p14:tracePt t="49473" x="5619750" y="3203575"/>
          <p14:tracePt t="49483" x="5645150" y="3203575"/>
          <p14:tracePt t="49489" x="5683250" y="3203575"/>
          <p14:tracePt t="49497" x="5719763" y="3216275"/>
          <p14:tracePt t="49505" x="5757863" y="3241675"/>
          <p14:tracePt t="49513" x="5808663" y="3254375"/>
          <p14:tracePt t="49521" x="5845175" y="3254375"/>
          <p14:tracePt t="49530" x="5870575" y="3254375"/>
          <p14:tracePt t="49537" x="5883275" y="3254375"/>
          <p14:tracePt t="49593" x="5895975" y="3254375"/>
          <p14:tracePt t="49601" x="5921375" y="3254375"/>
          <p14:tracePt t="49618" x="5932488" y="3254375"/>
          <p14:tracePt t="49625" x="5945188" y="3254375"/>
          <p14:tracePt t="49634" x="5970588" y="3254375"/>
          <p14:tracePt t="49641" x="5983288" y="3254375"/>
          <p14:tracePt t="49651" x="6008688" y="3254375"/>
          <p14:tracePt t="49657" x="6045200" y="3254375"/>
          <p14:tracePt t="49667" x="6070600" y="3254375"/>
          <p14:tracePt t="49673" x="6096000" y="3254375"/>
          <p14:tracePt t="49681" x="6134100" y="3254375"/>
          <p14:tracePt t="49689" x="6170613" y="3254375"/>
          <p14:tracePt t="49697" x="6196013" y="3254375"/>
          <p14:tracePt t="49714" x="6208713" y="3254375"/>
          <p14:tracePt t="49728" x="6221413" y="3254375"/>
          <p14:tracePt t="49736" x="6234113" y="3254375"/>
          <p14:tracePt t="49745" x="6259513" y="3267075"/>
          <p14:tracePt t="49752" x="6270625" y="3267075"/>
          <p14:tracePt t="49762" x="6308725" y="3278188"/>
          <p14:tracePt t="49768" x="6370638" y="3278188"/>
          <p14:tracePt t="49779" x="6408738" y="3303588"/>
          <p14:tracePt t="49786" x="6459538" y="3316288"/>
          <p14:tracePt t="49794" x="6496050" y="3328988"/>
          <p14:tracePt t="49803" x="6534150" y="3328988"/>
          <p14:tracePt t="49809" x="6559550" y="3328988"/>
          <p14:tracePt t="49820" x="6572250" y="3328988"/>
          <p14:tracePt t="49825" x="6584950" y="3341688"/>
          <p14:tracePt t="49833" x="6608763" y="3341688"/>
          <p14:tracePt t="49850" x="6621463" y="3341688"/>
          <p14:tracePt t="49856" x="6634163" y="3354388"/>
          <p14:tracePt t="49866" x="6659563" y="3354388"/>
          <p14:tracePt t="49872" x="6696075" y="3354388"/>
          <p14:tracePt t="49882" x="6734175" y="3367088"/>
          <p14:tracePt t="49888" x="6797675" y="3378200"/>
          <p14:tracePt t="49898" x="6834188" y="3378200"/>
          <p14:tracePt t="49905" x="6884988" y="3390900"/>
          <p14:tracePt t="49914" x="6921500" y="3403600"/>
          <p14:tracePt t="49923" x="6959600" y="3403600"/>
          <p14:tracePt t="49930" x="6972300" y="3403600"/>
          <p14:tracePt t="49936" x="6997700" y="3403600"/>
          <p14:tracePt t="49954" x="7010400" y="3403600"/>
          <p14:tracePt t="49970" x="7021513" y="3403600"/>
          <p14:tracePt t="49986" x="7034213" y="3403600"/>
          <p14:tracePt t="49993" x="7046913" y="3403600"/>
          <p14:tracePt t="50025" x="7059613" y="3403600"/>
          <p14:tracePt t="50034" x="7072313" y="3390900"/>
          <p14:tracePt t="50051" x="7085013" y="3390900"/>
          <p14:tracePt t="50065" x="7097713" y="3367088"/>
          <p14:tracePt t="50072" x="7110413" y="3367088"/>
          <p14:tracePt t="50097" x="7123113" y="3354388"/>
          <p14:tracePt t="50112" x="7134225" y="3341688"/>
          <p14:tracePt t="50127" x="7146925" y="3341688"/>
          <p14:tracePt t="50144" x="7159625" y="3341688"/>
          <p14:tracePt t="50161" x="7172325" y="3328988"/>
          <p14:tracePt t="50168" x="7185025" y="3328988"/>
          <p14:tracePt t="50185" x="7185025" y="3316288"/>
          <p14:tracePt t="50194" x="7197725" y="3316288"/>
          <p14:tracePt t="50209" x="7223125" y="3303588"/>
          <p14:tracePt t="50235" x="7246938" y="3290888"/>
          <p14:tracePt t="50256" x="7259638" y="3290888"/>
          <p14:tracePt t="50267" x="7272338" y="3278188"/>
          <p14:tracePt t="50272" x="7285038" y="3267075"/>
          <p14:tracePt t="50282" x="7310438" y="3267075"/>
          <p14:tracePt t="50288" x="7323138" y="3267075"/>
          <p14:tracePt t="50297" x="7323138" y="3254375"/>
          <p14:tracePt t="50304" x="7348538" y="3254375"/>
          <p14:tracePt t="50312" x="7359650" y="3254375"/>
          <p14:tracePt t="50361" x="7372350" y="3254375"/>
          <p14:tracePt t="50377" x="7385050" y="3254375"/>
          <p14:tracePt t="50392" x="7410450" y="3254375"/>
          <p14:tracePt t="50408" x="7423150" y="3254375"/>
          <p14:tracePt t="50417" x="7435850" y="3254375"/>
          <p14:tracePt t="50424" x="7448550" y="3254375"/>
          <p14:tracePt t="50432" x="7459663" y="3254375"/>
          <p14:tracePt t="50440" x="7472363" y="3254375"/>
          <p14:tracePt t="50456" x="7497763" y="3254375"/>
          <p14:tracePt t="50473" x="7510463" y="3241675"/>
          <p14:tracePt t="50481" x="7535863" y="3228975"/>
          <p14:tracePt t="50489" x="7561263" y="3228975"/>
          <p14:tracePt t="50497" x="7572375" y="3228975"/>
          <p14:tracePt t="50505" x="7597775" y="3228975"/>
          <p14:tracePt t="50513" x="7610475" y="3228975"/>
          <p14:tracePt t="50521" x="7610475" y="3216275"/>
          <p14:tracePt t="50529" x="7623175" y="3203575"/>
          <p14:tracePt t="50568" x="7635875" y="3203575"/>
          <p14:tracePt t="50577" x="7648575" y="3203575"/>
          <p14:tracePt t="50641" x="7661275" y="3203575"/>
          <p14:tracePt t="50649" x="7673975" y="3203575"/>
          <p14:tracePt t="50656" x="7685088" y="3190875"/>
          <p14:tracePt t="50672" x="7710488" y="3190875"/>
          <p14:tracePt t="50688" x="7723188" y="3190875"/>
          <p14:tracePt t="50696" x="7735888" y="3190875"/>
          <p14:tracePt t="50704" x="7761288" y="3190875"/>
          <p14:tracePt t="50713" x="7773988" y="3190875"/>
          <p14:tracePt t="50721" x="7785100" y="3190875"/>
          <p14:tracePt t="50730" x="7797800" y="3190875"/>
          <p14:tracePt t="50746" x="7810500" y="3190875"/>
          <p14:tracePt t="50763" x="7823200" y="3190875"/>
          <p14:tracePt t="50784" x="7848600" y="3190875"/>
          <p14:tracePt t="50800" x="7897813" y="3190875"/>
          <p14:tracePt t="50808" x="7935913" y="3190875"/>
          <p14:tracePt t="50817" x="7986713" y="3190875"/>
          <p14:tracePt t="50824" x="8023225" y="3190875"/>
          <p14:tracePt t="50833" x="8061325" y="3190875"/>
          <p14:tracePt t="50840" x="8086725" y="3190875"/>
          <p14:tracePt t="50850" x="8099425" y="3190875"/>
          <p14:tracePt t="50865" x="8123238" y="3190875"/>
          <p14:tracePt t="51145" x="8135938" y="3190875"/>
          <p14:tracePt t="51153" x="8148638" y="3190875"/>
          <p14:tracePt t="51162" x="8174038" y="3178175"/>
          <p14:tracePt t="51170" x="8199438" y="3178175"/>
          <p14:tracePt t="51178" x="8235950" y="3178175"/>
          <p14:tracePt t="51187" x="8261350" y="3178175"/>
          <p14:tracePt t="51192" x="8286750" y="3178175"/>
          <p14:tracePt t="51200" x="8312150" y="3178175"/>
          <p14:tracePt t="51208" x="8374063" y="3190875"/>
          <p14:tracePt t="51216" x="8412163" y="3190875"/>
          <p14:tracePt t="51224" x="8435975" y="3203575"/>
          <p14:tracePt t="51233" x="8474075" y="3203575"/>
          <p14:tracePt t="51240" x="8486775" y="3203575"/>
          <p14:tracePt t="51264" x="8499475" y="3203575"/>
          <p14:tracePt t="51336" x="8512175" y="3203575"/>
          <p14:tracePt t="51345" x="8524875" y="3203575"/>
          <p14:tracePt t="51353" x="8524875" y="3190875"/>
          <p14:tracePt t="51362" x="8537575" y="3190875"/>
          <p14:tracePt t="51385" x="8548688" y="3190875"/>
          <p14:tracePt t="51425" x="8561388" y="3178175"/>
          <p14:tracePt t="51433" x="8574088" y="3165475"/>
          <p14:tracePt t="51441" x="8586788" y="3165475"/>
          <p14:tracePt t="51452" x="8612188" y="3165475"/>
          <p14:tracePt t="51457" x="8637588" y="3165475"/>
          <p14:tracePt t="51465" x="8686800" y="3165475"/>
          <p14:tracePt t="51472" x="8750300" y="3165475"/>
          <p14:tracePt t="51482" x="8799513" y="3165475"/>
          <p14:tracePt t="51488" x="8863013" y="3178175"/>
          <p14:tracePt t="51499" x="8899525" y="3178175"/>
          <p14:tracePt t="51504" x="8924925" y="3178175"/>
          <p14:tracePt t="51515" x="8963025" y="3178175"/>
          <p14:tracePt t="51528" x="8986838" y="3178175"/>
          <p14:tracePt t="51576" x="8999538" y="3178175"/>
          <p14:tracePt t="51592" x="8999538" y="3165475"/>
          <p14:tracePt t="51600" x="9012238" y="3154363"/>
          <p14:tracePt t="51608" x="9024938" y="3154363"/>
          <p14:tracePt t="51616" x="9037638" y="3154363"/>
          <p14:tracePt t="51624" x="9063038" y="3154363"/>
          <p14:tracePt t="51681" x="9063038" y="3128963"/>
          <p14:tracePt t="52049" x="9075738" y="3128963"/>
          <p14:tracePt t="52105" x="9099550" y="3128963"/>
          <p14:tracePt t="52121" x="9124950" y="3128963"/>
          <p14:tracePt t="52137" x="9137650" y="3128963"/>
          <p14:tracePt t="52153" x="9150350" y="3128963"/>
          <p14:tracePt t="52162" x="9163050" y="3128963"/>
          <p14:tracePt t="52178" x="9175750" y="3128963"/>
          <p14:tracePt t="52194" x="9188450" y="3128963"/>
          <p14:tracePt t="52209" x="9212263" y="3128963"/>
          <p14:tracePt t="52225" x="9237663" y="3128963"/>
          <p14:tracePt t="52236" x="9263063" y="3141663"/>
          <p14:tracePt t="52241" x="9275763" y="3141663"/>
          <p14:tracePt t="52251" x="9301163" y="3154363"/>
          <p14:tracePt t="52257" x="9337675" y="3154363"/>
          <p14:tracePt t="52268" x="9363075" y="3154363"/>
          <p14:tracePt t="52272" x="9388475" y="3165475"/>
          <p14:tracePt t="52282" x="9413875" y="3165475"/>
          <p14:tracePt t="52288" x="9437688" y="3165475"/>
          <p14:tracePt t="52297" x="9450388" y="3178175"/>
          <p14:tracePt t="52304" x="9475788" y="3178175"/>
          <p14:tracePt t="52361" x="9488488" y="3178175"/>
          <p14:tracePt t="52369" x="9501188" y="3178175"/>
          <p14:tracePt t="52379" x="9513888" y="3178175"/>
          <p14:tracePt t="52387" x="9525000" y="3178175"/>
          <p14:tracePt t="52392" x="9550400" y="3178175"/>
          <p14:tracePt t="52400" x="9575800" y="3178175"/>
          <p14:tracePt t="52408" x="9588500" y="3178175"/>
          <p14:tracePt t="52416" x="9613900" y="3190875"/>
          <p14:tracePt t="52424" x="9637713" y="3203575"/>
          <p14:tracePt t="52433" x="9650413" y="3203575"/>
          <p14:tracePt t="52664" x="9663113" y="3216275"/>
          <p14:tracePt t="52683" x="9650413" y="3216275"/>
          <p14:tracePt t="52689" x="9650413" y="3228975"/>
          <p14:tracePt t="52698" x="9637713" y="3241675"/>
          <p14:tracePt t="52705" x="9588500" y="3254375"/>
          <p14:tracePt t="52714" x="9550400" y="3278188"/>
          <p14:tracePt t="52721" x="9513888" y="3303588"/>
          <p14:tracePt t="52730" x="9463088" y="3328988"/>
          <p14:tracePt t="52737" x="9413875" y="3354388"/>
          <p14:tracePt t="52747" x="9388475" y="3367088"/>
          <p14:tracePt t="52753" x="9363075" y="3378200"/>
          <p14:tracePt t="52763" x="9350375" y="3390900"/>
          <p14:tracePt t="52770" x="9337675" y="3390900"/>
          <p14:tracePt t="52781" x="9324975" y="3390900"/>
          <p14:tracePt t="52788" x="9312275" y="3390900"/>
          <p14:tracePt t="52793" x="9288463" y="3390900"/>
          <p14:tracePt t="52803" x="9250363" y="3390900"/>
          <p14:tracePt t="52808" x="9212263" y="3390900"/>
          <p14:tracePt t="52816" x="9137650" y="3390900"/>
          <p14:tracePt t="52824" x="9088438" y="3479800"/>
          <p14:tracePt t="52833" x="8999538" y="3516313"/>
          <p14:tracePt t="52840" x="8899525" y="3529013"/>
          <p14:tracePt t="52849" x="8786813" y="3554413"/>
          <p14:tracePt t="52856" x="8686800" y="3579813"/>
          <p14:tracePt t="52870" x="8586788" y="3616325"/>
          <p14:tracePt t="52876" x="8474075" y="3641725"/>
          <p14:tracePt t="52889" x="8286750" y="3779838"/>
          <p14:tracePt t="52902" x="8148638" y="3803650"/>
          <p14:tracePt t="52907" x="8035925" y="3905250"/>
          <p14:tracePt t="52922" x="7861300" y="4092575"/>
          <p14:tracePt t="52930" x="7735888" y="4105275"/>
          <p14:tracePt t="52938" x="7623175" y="4129088"/>
          <p14:tracePt t="52948" x="7485063" y="4129088"/>
          <p14:tracePt t="52955" x="7359650" y="4141788"/>
          <p14:tracePt t="52968" x="7059613" y="4154488"/>
          <p14:tracePt t="52984" x="6721475" y="4179888"/>
          <p14:tracePt t="52995" x="6559550" y="4205288"/>
          <p14:tracePt t="53002" x="6396038" y="4241800"/>
          <p14:tracePt t="53008" x="6246813" y="4254500"/>
          <p14:tracePt t="53016" x="6096000" y="4267200"/>
          <p14:tracePt t="53024" x="5945188" y="4330700"/>
          <p14:tracePt t="53034" x="5783263" y="4367213"/>
          <p14:tracePt t="53040" x="5619750" y="4454525"/>
          <p14:tracePt t="53049" x="5495925" y="4530725"/>
          <p14:tracePt t="53055" x="5345113" y="4543425"/>
          <p14:tracePt t="53064" x="5181600" y="4543425"/>
          <p14:tracePt t="53071" x="5019675" y="4543425"/>
          <p14:tracePt t="53081" x="4868863" y="4543425"/>
          <p14:tracePt t="53087" x="4732338" y="4567238"/>
          <p14:tracePt t="53098" x="4606925" y="4592638"/>
          <p14:tracePt t="53103" x="4494213" y="4618038"/>
          <p14:tracePt t="53112" x="4368800" y="4630738"/>
          <p14:tracePt t="53120" x="4256088" y="4643438"/>
          <p14:tracePt t="53128" x="4156075" y="4656138"/>
          <p14:tracePt t="53136" x="4081463" y="4667250"/>
          <p14:tracePt t="53145" x="4017963" y="4667250"/>
          <p14:tracePt t="53152" x="3943350" y="4667250"/>
          <p14:tracePt t="53162" x="3879850" y="4667250"/>
          <p14:tracePt t="53168" x="3830638" y="4667250"/>
          <p14:tracePt t="53178" x="3767138" y="4667250"/>
          <p14:tracePt t="53186" x="3756025" y="4667250"/>
          <p14:tracePt t="53193" x="3717925" y="4656138"/>
          <p14:tracePt t="53201" x="3679825" y="4630738"/>
          <p14:tracePt t="53208" x="3617913" y="4630738"/>
          <p14:tracePt t="53216" x="3567113" y="4618038"/>
          <p14:tracePt t="53223" x="3492500" y="4579938"/>
          <p14:tracePt t="53232" x="3405188" y="4567238"/>
          <p14:tracePt t="53240" x="3292475" y="4554538"/>
          <p14:tracePt t="53249" x="3192463" y="4530725"/>
          <p14:tracePt t="53256" x="3079750" y="4505325"/>
          <p14:tracePt t="53265" x="2979738" y="4479925"/>
          <p14:tracePt t="53272" x="2890838" y="4467225"/>
          <p14:tracePt t="53282" x="2803525" y="4443413"/>
          <p14:tracePt t="53288" x="2716213" y="4430713"/>
          <p14:tracePt t="53299" x="2628900" y="4379913"/>
          <p14:tracePt t="53304" x="2590800" y="4367213"/>
          <p14:tracePt t="53313" x="2554288" y="4354513"/>
          <p14:tracePt t="53320" x="2516188" y="4318000"/>
          <p14:tracePt t="53327" x="2490788" y="4292600"/>
          <p14:tracePt t="53336" x="2478088" y="4279900"/>
          <p14:tracePt t="53344" x="2465388" y="4279900"/>
          <p14:tracePt t="53352" x="2452688" y="4267200"/>
          <p14:tracePt t="53368" x="2452688" y="4254500"/>
          <p14:tracePt t="53377" x="2441575" y="4241800"/>
          <p14:tracePt t="53393" x="2441575" y="4217988"/>
          <p14:tracePt t="53401" x="2441575" y="4205288"/>
          <p14:tracePt t="53408" x="2441575" y="4179888"/>
          <p14:tracePt t="53418" x="2441575" y="4141788"/>
          <p14:tracePt t="53424" x="2452688" y="4117975"/>
          <p14:tracePt t="53435" x="2465388" y="4079875"/>
          <p14:tracePt t="53441" x="2478088" y="4067175"/>
          <p14:tracePt t="53451" x="2503488" y="4041775"/>
          <p14:tracePt t="53458" x="2528888" y="4005263"/>
          <p14:tracePt t="53468" x="2554288" y="3979863"/>
          <p14:tracePt t="53472" x="2565400" y="3941763"/>
          <p14:tracePt t="53482" x="2616200" y="3905250"/>
          <p14:tracePt t="53488" x="2690813" y="3879850"/>
          <p14:tracePt t="53498" x="2741613" y="3854450"/>
          <p14:tracePt t="53504" x="2778125" y="3854450"/>
          <p14:tracePt t="53512" x="2841625" y="3829050"/>
          <p14:tracePt t="53520" x="2867025" y="3803650"/>
          <p14:tracePt t="53529" x="2928938" y="3779838"/>
          <p14:tracePt t="53537" x="2967038" y="3767138"/>
          <p14:tracePt t="53546" x="3016250" y="3767138"/>
          <p14:tracePt t="53553" x="3092450" y="3754438"/>
          <p14:tracePt t="53563" x="3154363" y="3729038"/>
          <p14:tracePt t="53569" x="3228975" y="3703638"/>
          <p14:tracePt t="53579" x="3305175" y="3692525"/>
          <p14:tracePt t="53588" x="3367088" y="3692525"/>
          <p14:tracePt t="53592" x="3405188" y="3679825"/>
          <p14:tracePt t="53600" x="3441700" y="3667125"/>
          <p14:tracePt t="53608" x="3479800" y="3667125"/>
          <p14:tracePt t="53616" x="3492500" y="3654425"/>
          <p14:tracePt t="53624" x="3505200" y="3654425"/>
          <p14:tracePt t="54513" x="3517900" y="3654425"/>
          <p14:tracePt t="54585" x="3541713" y="3641725"/>
          <p14:tracePt t="54593" x="3554413" y="3641725"/>
          <p14:tracePt t="54602" x="3605213" y="3641725"/>
          <p14:tracePt t="54610" x="3654425" y="3641725"/>
          <p14:tracePt t="54619" x="3692525" y="3641725"/>
          <p14:tracePt t="54625" x="3767138" y="3654425"/>
          <p14:tracePt t="54635" x="3817938" y="3654425"/>
          <p14:tracePt t="54641" x="3867150" y="3654425"/>
          <p14:tracePt t="54651" x="3892550" y="3654425"/>
          <p14:tracePt t="54657" x="3917950" y="3654425"/>
          <p14:tracePt t="54669" x="3930650" y="3654425"/>
          <p14:tracePt t="54698" x="3943350" y="3654425"/>
          <p14:tracePt t="54704" x="3956050" y="3654425"/>
          <p14:tracePt t="54712" x="3979863" y="3654425"/>
          <p14:tracePt t="54721" x="3992563" y="3641725"/>
          <p14:tracePt t="54730" x="4005263" y="3641725"/>
          <p14:tracePt t="54736" x="4017963" y="3629025"/>
          <p14:tracePt t="54746" x="4056063" y="3629025"/>
          <p14:tracePt t="54753" x="4092575" y="3629025"/>
          <p14:tracePt t="54762" x="4117975" y="3629025"/>
          <p14:tracePt t="54770" x="4130675" y="3616325"/>
          <p14:tracePt t="54849" x="4156075" y="3616325"/>
          <p14:tracePt t="54873" x="4168775" y="3603625"/>
          <p14:tracePt t="54889" x="4181475" y="3603625"/>
          <p14:tracePt t="54921" x="4192588" y="3603625"/>
          <p14:tracePt t="54928" x="4192588" y="3590925"/>
          <p14:tracePt t="54936" x="4205288" y="3590925"/>
          <p14:tracePt t="54945" x="4217988" y="3579813"/>
          <p14:tracePt t="54963" x="4243388" y="3567113"/>
          <p14:tracePt t="54969" x="4268788" y="3567113"/>
          <p14:tracePt t="54979" x="4294188" y="3554413"/>
          <p14:tracePt t="54984" x="4318000" y="3554413"/>
          <p14:tracePt t="54994" x="4330700" y="3554413"/>
          <p14:tracePt t="55003" x="4343400" y="3541713"/>
          <p14:tracePt t="55057" x="4356100" y="3541713"/>
          <p14:tracePt t="55083" x="4368800" y="3541713"/>
          <p14:tracePt t="55097" x="4394200" y="3541713"/>
          <p14:tracePt t="55113" x="4418013" y="3541713"/>
          <p14:tracePt t="55128" x="4443413" y="3541713"/>
          <p14:tracePt t="55208" x="4456113" y="3541713"/>
          <p14:tracePt t="55216" x="4468813" y="3541713"/>
          <p14:tracePt t="55234" x="4494213" y="3541713"/>
          <p14:tracePt t="55241" x="4506913" y="3541713"/>
          <p14:tracePt t="55251" x="4518025" y="3541713"/>
          <p14:tracePt t="55257" x="4556125" y="3541713"/>
          <p14:tracePt t="55265" x="4581525" y="3541713"/>
          <p14:tracePt t="55273" x="4606925" y="3541713"/>
          <p14:tracePt t="55284" x="4630738" y="3541713"/>
          <p14:tracePt t="55289" x="4668838" y="3541713"/>
          <p14:tracePt t="55297" x="4681538" y="3567113"/>
          <p14:tracePt t="55305" x="4706938" y="3567113"/>
          <p14:tracePt t="55321" x="4732338" y="3567113"/>
          <p14:tracePt t="55330" x="4743450" y="3567113"/>
          <p14:tracePt t="55344" x="4768850" y="3567113"/>
          <p14:tracePt t="55352" x="4781550" y="3567113"/>
          <p14:tracePt t="55361" x="4819650" y="3567113"/>
          <p14:tracePt t="55368" x="4856163" y="3567113"/>
          <p14:tracePt t="55378" x="4881563" y="3567113"/>
          <p14:tracePt t="55384" x="4906963" y="3567113"/>
          <p14:tracePt t="55392" x="4919663" y="3567113"/>
          <p14:tracePt t="55400" x="4932363" y="3567113"/>
          <p14:tracePt t="55410" x="4968875" y="3579813"/>
          <p14:tracePt t="55425" x="4981575" y="3579813"/>
          <p14:tracePt t="55441" x="4994275" y="3579813"/>
          <p14:tracePt t="55453" x="5006975" y="3579813"/>
          <p14:tracePt t="55457" x="5019675" y="3579813"/>
          <p14:tracePt t="55465" x="5032375" y="3579813"/>
          <p14:tracePt t="55472" x="5045075" y="3579813"/>
          <p14:tracePt t="55482" x="5057775" y="3579813"/>
          <p14:tracePt t="55488" x="5081588" y="3579813"/>
          <p14:tracePt t="55497" x="5106988" y="3579813"/>
          <p14:tracePt t="55504" x="5119688" y="3579813"/>
          <p14:tracePt t="55511" x="5132388" y="3579813"/>
          <p14:tracePt t="55520" x="5145088" y="3579813"/>
          <p14:tracePt t="55537" x="5170488" y="3579813"/>
          <p14:tracePt t="55553" x="5207000" y="3579813"/>
          <p14:tracePt t="55563" x="5232400" y="3567113"/>
          <p14:tracePt t="55571" x="5257800" y="3567113"/>
          <p14:tracePt t="55578" x="5294313" y="3567113"/>
          <p14:tracePt t="55587" x="5319713" y="3567113"/>
          <p14:tracePt t="55593" x="5345113" y="3554413"/>
          <p14:tracePt t="55603" x="5357813" y="3554413"/>
          <p14:tracePt t="55609" x="5370513" y="3554413"/>
          <p14:tracePt t="55619" x="5383213" y="3554413"/>
          <p14:tracePt t="55624" x="5407025" y="3554413"/>
          <p14:tracePt t="55634" x="5419725" y="3554413"/>
          <p14:tracePt t="55641" x="5432425" y="3554413"/>
          <p14:tracePt t="55651" x="5445125" y="3554413"/>
          <p14:tracePt t="55657" x="5483225" y="3554413"/>
          <p14:tracePt t="55667" x="5507038" y="3554413"/>
          <p14:tracePt t="55673" x="5532438" y="3554413"/>
          <p14:tracePt t="55681" x="5557838" y="3554413"/>
          <p14:tracePt t="55689" x="5570538" y="3554413"/>
          <p14:tracePt t="55698" x="5595938" y="3554413"/>
          <p14:tracePt t="55705" x="5607050" y="3554413"/>
          <p14:tracePt t="55712" x="5645150" y="3554413"/>
          <p14:tracePt t="55721" x="5683250" y="3554413"/>
          <p14:tracePt t="55729" x="5708650" y="3554413"/>
          <p14:tracePt t="55736" x="5745163" y="3567113"/>
          <p14:tracePt t="55744" x="5783263" y="3579813"/>
          <p14:tracePt t="55752" x="5808663" y="3590925"/>
          <p14:tracePt t="55761" x="5845175" y="3590925"/>
          <p14:tracePt t="55768" x="5870575" y="3590925"/>
          <p14:tracePt t="55778" x="5895975" y="3590925"/>
          <p14:tracePt t="55784" x="5908675" y="3590925"/>
          <p14:tracePt t="55793" x="5921375" y="3590925"/>
          <p14:tracePt t="55810" x="5932488" y="3590925"/>
          <p14:tracePt t="55825" x="5945188" y="3590925"/>
          <p14:tracePt t="55835" x="5957888" y="3590925"/>
          <p14:tracePt t="55841" x="5970588" y="3590925"/>
          <p14:tracePt t="55850" x="5983288" y="3590925"/>
          <p14:tracePt t="55856" x="6021388" y="3590925"/>
          <p14:tracePt t="55865" x="6057900" y="3590925"/>
          <p14:tracePt t="55872" x="6096000" y="3590925"/>
          <p14:tracePt t="55880" x="6134100" y="3590925"/>
          <p14:tracePt t="55888" x="6183313" y="3590925"/>
          <p14:tracePt t="55896" x="6234113" y="3590925"/>
          <p14:tracePt t="55904" x="6296025" y="3590925"/>
          <p14:tracePt t="55912" x="6321425" y="3590925"/>
          <p14:tracePt t="55920" x="6346825" y="3590925"/>
          <p14:tracePt t="55928" x="6370638" y="3590925"/>
          <p14:tracePt t="55936" x="6383338" y="3590925"/>
          <p14:tracePt t="55947" x="6408738" y="3590925"/>
          <p14:tracePt t="55953" x="6421438" y="3590925"/>
          <p14:tracePt t="55963" x="6434138" y="3590925"/>
          <p14:tracePt t="55970" x="6446838" y="3590925"/>
          <p14:tracePt t="55979" x="6472238" y="3590925"/>
          <p14:tracePt t="55986" x="6483350" y="3590925"/>
          <p14:tracePt t="55993" x="6508750" y="3590925"/>
          <p14:tracePt t="56003" x="6521450" y="3590925"/>
          <p14:tracePt t="56009" x="6546850" y="3590925"/>
          <p14:tracePt t="56019" x="6559550" y="3590925"/>
          <p14:tracePt t="56025" x="6572250" y="3590925"/>
          <p14:tracePt t="56177" x="6596063" y="3590925"/>
          <p14:tracePt t="56201" x="6608763" y="3590925"/>
          <p14:tracePt t="56209" x="6621463" y="3590925"/>
          <p14:tracePt t="56219" x="6634163" y="3590925"/>
          <p14:tracePt t="56225" x="6659563" y="3590925"/>
          <p14:tracePt t="56235" x="6672263" y="3590925"/>
          <p14:tracePt t="56256" x="6684963" y="3590925"/>
          <p14:tracePt t="56266" x="6696075" y="3590925"/>
          <p14:tracePt t="56274" x="6708775" y="3603625"/>
          <p14:tracePt t="56281" x="6708775" y="3616325"/>
          <p14:tracePt t="56300" x="6734175" y="3616325"/>
          <p14:tracePt t="56320" x="6772275" y="3616325"/>
          <p14:tracePt t="56337" x="6859588" y="3629025"/>
          <p14:tracePt t="56353" x="6985000" y="3654425"/>
          <p14:tracePt t="56367" x="7059613" y="3679825"/>
          <p14:tracePt t="56373" x="7110413" y="3692525"/>
          <p14:tracePt t="56388" x="7197725" y="3703638"/>
          <p14:tracePt t="56398" x="7223125" y="3703638"/>
          <p14:tracePt t="56406" x="7246938" y="3703638"/>
          <p14:tracePt t="56411" x="7259638" y="3703638"/>
          <p14:tracePt t="56432" x="7272338" y="3703638"/>
          <p14:tracePt t="56442" x="7285038" y="3703638"/>
          <p14:tracePt t="56450" x="7297738" y="3703638"/>
          <p14:tracePt t="56466" x="7323138" y="3703638"/>
          <p14:tracePt t="56474" x="7359650" y="3703638"/>
          <p14:tracePt t="56483" x="7397750" y="3703638"/>
          <p14:tracePt t="56488" x="7435850" y="3703638"/>
          <p14:tracePt t="56500" x="7459663" y="3703638"/>
          <p14:tracePt t="56505" x="7485063" y="3703638"/>
          <p14:tracePt t="56516" x="7510463" y="3703638"/>
          <p14:tracePt t="56522" x="7523163" y="3703638"/>
          <p14:tracePt t="56536" x="7561263" y="3716338"/>
          <p14:tracePt t="56551" x="7585075" y="3716338"/>
          <p14:tracePt t="56556" x="7610475" y="3729038"/>
          <p14:tracePt t="56568" x="7661275" y="3741738"/>
          <p14:tracePt t="56572" x="7697788" y="3741738"/>
          <p14:tracePt t="56586" x="7761288" y="3741738"/>
          <p14:tracePt t="56595" x="7785100" y="3741738"/>
          <p14:tracePt t="56604" x="7823200" y="3741738"/>
          <p14:tracePt t="56608" x="7886700" y="3754438"/>
          <p14:tracePt t="56619" x="7923213" y="3767138"/>
          <p14:tracePt t="56628" x="7961313" y="3767138"/>
          <p14:tracePt t="56636" x="7974013" y="3767138"/>
          <p14:tracePt t="56640" x="7999413" y="3767138"/>
          <p14:tracePt t="56659" x="8010525" y="3767138"/>
          <p14:tracePt t="56670" x="8023225" y="3767138"/>
          <p14:tracePt t="56674" x="8035925" y="3767138"/>
          <p14:tracePt t="56690" x="8061325" y="3767138"/>
          <p14:tracePt t="56700" x="8086725" y="3767138"/>
          <p14:tracePt t="56706" x="8123238" y="3741738"/>
          <p14:tracePt t="56716" x="8199438" y="3729038"/>
          <p14:tracePt t="56720" x="8235950" y="3716338"/>
          <p14:tracePt t="56736" x="8348663" y="3703638"/>
          <p14:tracePt t="56753" x="8435975" y="3703638"/>
          <p14:tracePt t="56769" x="8499475" y="3703638"/>
          <p14:tracePt t="56819" x="8512175" y="3703638"/>
          <p14:tracePt t="56826" x="8524875" y="3703638"/>
          <p14:tracePt t="56834" x="8524875" y="3692525"/>
          <p14:tracePt t="56842" x="8537575" y="3692525"/>
          <p14:tracePt t="56858" x="8548688" y="3667125"/>
          <p14:tracePt t="56866" x="8561388" y="3667125"/>
          <p14:tracePt t="56875" x="8574088" y="3667125"/>
          <p14:tracePt t="56887" x="8586788" y="3667125"/>
          <p14:tracePt t="56898" x="8599488" y="3641725"/>
          <p14:tracePt t="56917" x="8612188" y="3641725"/>
          <p14:tracePt t="56922" x="8624888" y="3641725"/>
          <p14:tracePt t="56938" x="8624888" y="3629025"/>
          <p14:tracePt t="56947" x="8637588" y="3629025"/>
          <p14:tracePt t="56970" x="8650288" y="3629025"/>
          <p14:tracePt t="56983" x="8674100" y="3616325"/>
          <p14:tracePt t="57002" x="8699500" y="3616325"/>
          <p14:tracePt t="57008" x="8699500" y="3590925"/>
          <p14:tracePt t="57018" x="8724900" y="3590925"/>
          <p14:tracePt t="57034" x="8737600" y="3567113"/>
          <p14:tracePt t="57041" x="8774113" y="3567113"/>
          <p14:tracePt t="57049" x="8799513" y="3567113"/>
          <p14:tracePt t="57057" x="8812213" y="3554413"/>
          <p14:tracePt t="57066" x="8824913" y="3554413"/>
          <p14:tracePt t="57072" x="8850313" y="3554413"/>
          <p14:tracePt t="57144" x="8850313" y="3541713"/>
          <p14:tracePt t="57152" x="8863013" y="3541713"/>
          <p14:tracePt t="57161" x="8874125" y="3541713"/>
          <p14:tracePt t="57169" x="8886825" y="3541713"/>
          <p14:tracePt t="57179" x="8899525" y="3541713"/>
          <p14:tracePt t="57186" x="8924925" y="3541713"/>
          <p14:tracePt t="57193" x="8963025" y="3541713"/>
          <p14:tracePt t="57203" x="8986838" y="3541713"/>
          <p14:tracePt t="57209" x="8999538" y="3541713"/>
          <p14:tracePt t="57218" x="9012238" y="3541713"/>
          <p14:tracePt t="57313" x="9024938" y="3541713"/>
          <p14:tracePt t="57321" x="9037638" y="3541713"/>
          <p14:tracePt t="57328" x="9050338" y="3541713"/>
          <p14:tracePt t="57336" x="9088438" y="3541713"/>
          <p14:tracePt t="57344" x="9112250" y="3541713"/>
          <p14:tracePt t="57353" x="9163050" y="3554413"/>
          <p14:tracePt t="57361" x="9199563" y="3554413"/>
          <p14:tracePt t="57368" x="9237663" y="3554413"/>
          <p14:tracePt t="57378" x="9275763" y="3567113"/>
          <p14:tracePt t="57385" x="9312275" y="3579813"/>
          <p14:tracePt t="57395" x="9337675" y="3579813"/>
          <p14:tracePt t="57402" x="9363075" y="3579813"/>
          <p14:tracePt t="57409" x="9363075" y="3590925"/>
          <p14:tracePt t="57420" x="9375775" y="3590925"/>
          <p14:tracePt t="57453" x="9388475" y="3590925"/>
          <p14:tracePt t="57457" x="9401175" y="3590925"/>
          <p14:tracePt t="57472" x="9424988" y="3579813"/>
          <p14:tracePt t="57483" x="9424988" y="3567113"/>
          <p14:tracePt t="57488" x="9437688" y="3567113"/>
          <p14:tracePt t="57498" x="9450388" y="3567113"/>
          <p14:tracePt t="57511" x="9463088" y="3554413"/>
          <p14:tracePt t="57520" x="9475788" y="3554413"/>
          <p14:tracePt t="57609" x="9501188" y="3554413"/>
          <p14:tracePt t="57616" x="9513888" y="3554413"/>
          <p14:tracePt t="57624" x="9525000" y="3554413"/>
          <p14:tracePt t="57635" x="9537700" y="3554413"/>
          <p14:tracePt t="57641" x="9550400" y="3554413"/>
          <p14:tracePt t="57650" x="9601200" y="3567113"/>
          <p14:tracePt t="57657" x="9637713" y="3567113"/>
          <p14:tracePt t="57667" x="9663113" y="3579813"/>
          <p14:tracePt t="57673" x="9688513" y="3579813"/>
          <p14:tracePt t="57684" x="9701213" y="3579813"/>
          <p14:tracePt t="57689" x="9713913" y="3579813"/>
          <p14:tracePt t="57705" x="9726613" y="3579813"/>
          <p14:tracePt t="57721" x="9750425" y="3590925"/>
          <p14:tracePt t="57730" x="9775825" y="3590925"/>
          <p14:tracePt t="57737" x="9801225" y="3590925"/>
          <p14:tracePt t="57744" x="9826625" y="3590925"/>
          <p14:tracePt t="57752" x="9863138" y="3590925"/>
          <p14:tracePt t="57761" x="9913938" y="3603625"/>
          <p14:tracePt t="57768" x="9939338" y="3603625"/>
          <p14:tracePt t="57778" x="9952038" y="3603625"/>
          <p14:tracePt t="57784" x="9988550" y="3603625"/>
          <p14:tracePt t="57792" x="10001250" y="3603625"/>
          <p14:tracePt t="59177" x="10013950" y="3616325"/>
          <p14:tracePt t="59425" x="10013950" y="3629025"/>
          <p14:tracePt t="59833" x="10013950" y="3641725"/>
          <p14:tracePt t="60873" x="10026650" y="3654425"/>
          <p14:tracePt t="60881" x="10039350" y="3654425"/>
          <p14:tracePt t="60889" x="10052050" y="3654425"/>
          <p14:tracePt t="60899" x="10075863" y="3654425"/>
          <p14:tracePt t="60905" x="10126663" y="3654425"/>
          <p14:tracePt t="60913" x="10188575" y="3654425"/>
          <p14:tracePt t="60924" x="10239375" y="3654425"/>
          <p14:tracePt t="60928" x="10301288" y="3654425"/>
          <p14:tracePt t="60937" x="10377488" y="3679825"/>
          <p14:tracePt t="60944" x="10414000" y="3692525"/>
          <p14:tracePt t="60952" x="10452100" y="3703638"/>
          <p14:tracePt t="60961" x="10490200" y="3703638"/>
          <p14:tracePt t="60968" x="10514013" y="3703638"/>
          <p14:tracePt t="60977" x="10552113" y="3716338"/>
          <p14:tracePt t="60984" x="10590213" y="3716338"/>
          <p14:tracePt t="60993" x="10614025" y="3716338"/>
          <p14:tracePt t="61000" x="10652125" y="3716338"/>
          <p14:tracePt t="61009" x="10726738" y="3716338"/>
          <p14:tracePt t="61016" x="10790238" y="3716338"/>
          <p14:tracePt t="61024" x="10877550" y="3716338"/>
          <p14:tracePt t="61033" x="10952163" y="3716338"/>
          <p14:tracePt t="61040" x="10977563" y="3716338"/>
          <p14:tracePt t="61049" x="10990263" y="3716338"/>
          <p14:tracePt t="61056" x="11015663" y="3716338"/>
          <p14:tracePt t="61066" x="11028363" y="3716338"/>
          <p14:tracePt t="61082" x="11052175" y="3716338"/>
          <p14:tracePt t="61098" x="11077575" y="3716338"/>
          <p14:tracePt t="61104" x="11090275" y="3716338"/>
          <p14:tracePt t="61112" x="11128375" y="3692525"/>
          <p14:tracePt t="61120" x="11164888" y="3667125"/>
          <p14:tracePt t="61128" x="11190288" y="3667125"/>
          <p14:tracePt t="61488" x="11190288" y="3654425"/>
          <p14:tracePt t="61513" x="11164888" y="3654425"/>
          <p14:tracePt t="61521" x="11128375" y="3654425"/>
          <p14:tracePt t="61528" x="11077575" y="3654425"/>
          <p14:tracePt t="61537" x="11002963" y="3679825"/>
          <p14:tracePt t="61546" x="10928350" y="3692525"/>
          <p14:tracePt t="61552" x="10839450" y="3716338"/>
          <p14:tracePt t="61563" x="10790238" y="3741738"/>
          <p14:tracePt t="61569" x="10702925" y="3767138"/>
          <p14:tracePt t="61579" x="10614025" y="3792538"/>
          <p14:tracePt t="61585" x="10514013" y="3803650"/>
          <p14:tracePt t="61593" x="10414000" y="3841750"/>
          <p14:tracePt t="61603" x="10313988" y="3879850"/>
          <p14:tracePt t="61608" x="10177463" y="3916363"/>
          <p14:tracePt t="61616" x="10013950" y="3967163"/>
          <p14:tracePt t="61624" x="9852025" y="4017963"/>
          <p14:tracePt t="61633" x="9701213" y="4079875"/>
          <p14:tracePt t="61643" x="9550400" y="4141788"/>
          <p14:tracePt t="61652" x="9375775" y="4192588"/>
          <p14:tracePt t="61655" x="9224963" y="4241800"/>
          <p14:tracePt t="61666" x="9075738" y="4318000"/>
          <p14:tracePt t="61672" x="8874125" y="4354513"/>
          <p14:tracePt t="61683" x="8674100" y="4405313"/>
          <p14:tracePt t="61688" x="8499475" y="4467225"/>
          <p14:tracePt t="61698" x="8248650" y="4554538"/>
          <p14:tracePt t="61704" x="7948613" y="4630738"/>
          <p14:tracePt t="61713" x="7572375" y="4730750"/>
          <p14:tracePt t="61720" x="7235825" y="4805363"/>
          <p14:tracePt t="61728" x="6910388" y="4892675"/>
          <p14:tracePt t="61736" x="6534150" y="4968875"/>
          <p14:tracePt t="61744" x="6170613" y="5030788"/>
          <p14:tracePt t="61752" x="5808663" y="5118100"/>
          <p14:tracePt t="61761" x="5507038" y="5194300"/>
          <p14:tracePt t="61768" x="5357813" y="5205413"/>
          <p14:tracePt t="61778" x="5245100" y="5205413"/>
          <p14:tracePt t="61784" x="5170488" y="5205413"/>
          <p14:tracePt t="61794" x="5119688" y="5205413"/>
          <p14:tracePt t="61800" x="5081588" y="5194300"/>
          <p14:tracePt t="61809" x="5006975" y="5143500"/>
          <p14:tracePt t="61816" x="4932363" y="5105400"/>
          <p14:tracePt t="61824" x="4819650" y="5068888"/>
          <p14:tracePt t="61833" x="4706938" y="5018088"/>
          <p14:tracePt t="61840" x="4568825" y="4956175"/>
          <p14:tracePt t="61850" x="4406900" y="4930775"/>
          <p14:tracePt t="61856" x="4205288" y="4856163"/>
          <p14:tracePt t="61866" x="3968750" y="4779963"/>
          <p14:tracePt t="61872" x="3730625" y="4718050"/>
          <p14:tracePt t="61882" x="3492500" y="4643438"/>
          <p14:tracePt t="61888" x="3317875" y="4605338"/>
          <p14:tracePt t="61897" x="3167063" y="4567238"/>
          <p14:tracePt t="61904" x="3067050" y="4543425"/>
          <p14:tracePt t="61912" x="2992438" y="4518025"/>
          <p14:tracePt t="61920" x="2928938" y="4505325"/>
          <p14:tracePt t="61928" x="2890838" y="4492625"/>
          <p14:tracePt t="61937" x="2854325" y="4479925"/>
          <p14:tracePt t="61946" x="2816225" y="4479925"/>
          <p14:tracePt t="61953" x="2790825" y="4479925"/>
          <p14:tracePt t="61963" x="2778125" y="4454525"/>
          <p14:tracePt t="61969" x="2741613" y="4454525"/>
          <p14:tracePt t="61979" x="2690813" y="4443413"/>
          <p14:tracePt t="61986" x="2628900" y="4430713"/>
          <p14:tracePt t="61993" x="2578100" y="4418013"/>
          <p14:tracePt t="62003" x="2478088" y="4405313"/>
          <p14:tracePt t="62010" x="2339975" y="4392613"/>
          <p14:tracePt t="62019" x="2203450" y="4367213"/>
          <p14:tracePt t="62024" x="2052638" y="4318000"/>
          <p14:tracePt t="62033" x="1914525" y="4305300"/>
          <p14:tracePt t="62040" x="1778000" y="4292600"/>
          <p14:tracePt t="62049" x="1665288" y="4267200"/>
          <p14:tracePt t="62056" x="1577975" y="4254500"/>
          <p14:tracePt t="62065" x="1489075" y="4230688"/>
          <p14:tracePt t="62072" x="1452563" y="4217988"/>
          <p14:tracePt t="62084" x="1389063" y="4205288"/>
          <p14:tracePt t="62089" x="1352550" y="4179888"/>
          <p14:tracePt t="62097" x="1327150" y="4167188"/>
          <p14:tracePt t="62105" x="1301750" y="4141788"/>
          <p14:tracePt t="62112" x="1276350" y="4129088"/>
          <p14:tracePt t="62121" x="1252538" y="4117975"/>
          <p14:tracePt t="62129" x="1239838" y="4105275"/>
          <p14:tracePt t="62146" x="1239838" y="4092575"/>
          <p14:tracePt t="62272" x="1239838" y="4067175"/>
          <p14:tracePt t="62288" x="1227138" y="4017963"/>
          <p14:tracePt t="62298" x="1214438" y="4005263"/>
          <p14:tracePt t="62304" x="1214438" y="3967163"/>
          <p14:tracePt t="62384" x="1214438" y="3954463"/>
          <p14:tracePt t="62392" x="1214438" y="3941763"/>
          <p14:tracePt t="62400" x="1227138" y="3941763"/>
          <p14:tracePt t="62408" x="1252538" y="3929063"/>
          <p14:tracePt t="62416" x="1276350" y="3916363"/>
          <p14:tracePt t="62425" x="1314450" y="3916363"/>
          <p14:tracePt t="62433" x="1363663" y="3905250"/>
          <p14:tracePt t="62440" x="1401763" y="3892550"/>
          <p14:tracePt t="62449" x="1427163" y="3879850"/>
          <p14:tracePt t="62456" x="1439863" y="3879850"/>
          <p14:tracePt t="62466" x="1465263" y="3879850"/>
          <p14:tracePt t="62473" x="1489075" y="3879850"/>
          <p14:tracePt t="62482" x="1501775" y="3867150"/>
          <p14:tracePt t="62489" x="1527175" y="3854450"/>
          <p14:tracePt t="62497" x="1552575" y="3854450"/>
          <p14:tracePt t="62504" x="1601788" y="3854450"/>
          <p14:tracePt t="62512" x="1652588" y="3854450"/>
          <p14:tracePt t="62521" x="1727200" y="3854450"/>
          <p14:tracePt t="62529" x="1827213" y="3879850"/>
          <p14:tracePt t="62537" x="1939925" y="3892550"/>
          <p14:tracePt t="62546" x="1990725" y="3905250"/>
          <p14:tracePt t="62553" x="2052638" y="3905250"/>
          <p14:tracePt t="62561" x="2127250" y="3929063"/>
          <p14:tracePt t="62568" x="2178050" y="3929063"/>
          <p14:tracePt t="62577" x="2216150" y="3929063"/>
          <p14:tracePt t="62584" x="2228850" y="3929063"/>
          <p14:tracePt t="62593" x="2239963" y="3954463"/>
          <p14:tracePt t="62608" x="2252663" y="3954463"/>
          <p14:tracePt t="62626" x="2265363" y="3954463"/>
          <p14:tracePt t="62651" x="2278063" y="3954463"/>
          <p14:tracePt t="62657" x="2303463" y="3954463"/>
          <p14:tracePt t="62666" x="2316163" y="3954463"/>
          <p14:tracePt t="62673" x="2328863" y="3954463"/>
          <p14:tracePt t="62681" x="2339975" y="3954463"/>
          <p14:tracePt t="62689" x="2352675" y="3954463"/>
          <p14:tracePt t="62697" x="2365375" y="3954463"/>
          <p14:tracePt t="62705" x="2390775" y="3954463"/>
          <p14:tracePt t="62714" x="2428875" y="3954463"/>
          <p14:tracePt t="62721" x="2441575" y="3954463"/>
          <p14:tracePt t="62729" x="2452688" y="3954463"/>
          <p14:tracePt t="62737" x="2465388" y="3954463"/>
          <p14:tracePt t="62746" x="2478088" y="3954463"/>
          <p14:tracePt t="62769" x="2490788" y="3954463"/>
          <p14:tracePt t="62794" x="2503488" y="3954463"/>
          <p14:tracePt t="62809" x="2528888" y="3954463"/>
          <p14:tracePt t="62825" x="2541588" y="3954463"/>
          <p14:tracePt t="62835" x="2554288" y="3941763"/>
          <p14:tracePt t="62841" x="2565400" y="3941763"/>
          <p14:tracePt t="62850" x="2578100" y="3941763"/>
          <p14:tracePt t="62857" x="2616200" y="3941763"/>
          <p14:tracePt t="62866" x="2628900" y="3941763"/>
          <p14:tracePt t="62873" x="2641600" y="3941763"/>
          <p14:tracePt t="62883" x="2654300" y="3941763"/>
          <p14:tracePt t="62897" x="2667000" y="3941763"/>
          <p14:tracePt t="62913" x="2690813" y="3941763"/>
          <p14:tracePt t="62937" x="2703513" y="3941763"/>
          <p14:tracePt t="62945" x="2716213" y="3941763"/>
          <p14:tracePt t="62953" x="2728913" y="3941763"/>
          <p14:tracePt t="62961" x="2741613" y="3941763"/>
          <p14:tracePt t="62968" x="2754313" y="3941763"/>
          <p14:tracePt t="62978" x="2767013" y="3941763"/>
          <p14:tracePt t="62984" x="2778125" y="3941763"/>
          <p14:tracePt t="62992" x="2778125" y="3929063"/>
          <p14:tracePt t="63000" x="2803525" y="3929063"/>
          <p14:tracePt t="63026" x="2816225" y="3929063"/>
          <p14:tracePt t="63034" x="2828925" y="3929063"/>
          <p14:tracePt t="63041" x="2841625" y="3929063"/>
          <p14:tracePt t="63051" x="2854325" y="3929063"/>
          <p14:tracePt t="63057" x="2867025" y="3929063"/>
          <p14:tracePt t="63121" x="2890838" y="3929063"/>
          <p14:tracePt t="63153" x="2903538" y="3929063"/>
          <p14:tracePt t="63161" x="2916238" y="3929063"/>
          <p14:tracePt t="63170" x="2928938" y="3929063"/>
          <p14:tracePt t="63178" x="2941638" y="3929063"/>
          <p14:tracePt t="63187" x="2967038" y="3929063"/>
          <p14:tracePt t="63193" x="3003550" y="3941763"/>
          <p14:tracePt t="63202" x="3028950" y="3967163"/>
          <p14:tracePt t="63209" x="3041650" y="3967163"/>
          <p14:tracePt t="63219" x="3054350" y="3967163"/>
          <p14:tracePt t="63224" x="3067050" y="3979863"/>
          <p14:tracePt t="63248" x="3079750" y="3979863"/>
          <p14:tracePt t="63257" x="3092450" y="3979863"/>
          <p14:tracePt t="63267" x="3116263" y="3979863"/>
          <p14:tracePt t="63273" x="3141663" y="3979863"/>
          <p14:tracePt t="63281" x="3154363" y="3979863"/>
          <p14:tracePt t="63289" x="3167063" y="3979863"/>
          <p14:tracePt t="63298" x="3205163" y="3979863"/>
          <p14:tracePt t="63305" x="3228975" y="3979863"/>
          <p14:tracePt t="63312" x="3267075" y="3992563"/>
          <p14:tracePt t="63321" x="3292475" y="3992563"/>
          <p14:tracePt t="63329" x="3317875" y="3992563"/>
          <p14:tracePt t="63337" x="3341688" y="3992563"/>
          <p14:tracePt t="63346" x="3367088" y="3992563"/>
          <p14:tracePt t="63353" x="3392488" y="4017963"/>
          <p14:tracePt t="63362" x="3429000" y="4017963"/>
          <p14:tracePt t="63370" x="3454400" y="4017963"/>
          <p14:tracePt t="63379" x="3492500" y="4017963"/>
          <p14:tracePt t="63385" x="3530600" y="4017963"/>
          <p14:tracePt t="63396" x="3554413" y="4017963"/>
          <p14:tracePt t="63402" x="3567113" y="4017963"/>
          <p14:tracePt t="63409" x="3592513" y="4017963"/>
          <p14:tracePt t="63450" x="3605213" y="4017963"/>
          <p14:tracePt t="63457" x="3617913" y="4017963"/>
          <p14:tracePt t="63465" x="3630613" y="4017963"/>
          <p14:tracePt t="63472" x="3643313" y="4017963"/>
          <p14:tracePt t="63488" x="3654425" y="4017963"/>
          <p14:tracePt t="63498" x="3667125" y="4017963"/>
          <p14:tracePt t="63504" x="3679825" y="4017963"/>
          <p14:tracePt t="63512" x="3705225" y="4017963"/>
          <p14:tracePt t="63521" x="3717925" y="4017963"/>
          <p14:tracePt t="63529" x="3743325" y="4017963"/>
          <p14:tracePt t="63537" x="3767138" y="4017963"/>
          <p14:tracePt t="63546" x="3767138" y="4005263"/>
          <p14:tracePt t="63552" x="3779838" y="4005263"/>
          <p14:tracePt t="63563" x="3805238" y="4005263"/>
          <p14:tracePt t="63587" x="3817938" y="4005263"/>
          <p14:tracePt t="63593" x="3843338" y="4005263"/>
          <p14:tracePt t="63603" x="3856038" y="4029075"/>
          <p14:tracePt t="63608" x="3867150" y="4029075"/>
          <p14:tracePt t="63616" x="3879850" y="4029075"/>
          <p14:tracePt t="63624" x="3892550" y="4029075"/>
          <p14:tracePt t="63633" x="3905250" y="4029075"/>
          <p14:tracePt t="63640" x="3905250" y="4017963"/>
          <p14:tracePt t="63648" x="3930650" y="4017963"/>
          <p14:tracePt t="63656" x="3943350" y="4017963"/>
          <p14:tracePt t="63666" x="3968750" y="4017963"/>
          <p14:tracePt t="63672" x="3979863" y="4017963"/>
          <p14:tracePt t="63682" x="4005263" y="4005263"/>
          <p14:tracePt t="63689" x="4005263" y="3992563"/>
          <p14:tracePt t="63737" x="4017963" y="3992563"/>
          <p14:tracePt t="63753" x="4043363" y="3992563"/>
          <p14:tracePt t="63769" x="4068763" y="3992563"/>
          <p14:tracePt t="63817" x="4081463" y="3992563"/>
          <p14:tracePt t="63841" x="4092575" y="3992563"/>
          <p14:tracePt t="63849" x="4105275" y="3979863"/>
          <p14:tracePt t="63857" x="4117975" y="3979863"/>
          <p14:tracePt t="63865" x="4130675" y="3979863"/>
          <p14:tracePt t="63874" x="4143375" y="3979863"/>
          <p14:tracePt t="63881" x="4168775" y="3967163"/>
          <p14:tracePt t="63888" x="4192588" y="3967163"/>
          <p14:tracePt t="63920" x="4205288" y="3967163"/>
          <p14:tracePt t="63961" x="4230688" y="3967163"/>
          <p14:tracePt t="63978" x="4243388" y="3967163"/>
          <p14:tracePt t="63985" x="4268788" y="3967163"/>
          <p14:tracePt t="63993" x="4318000" y="3967163"/>
          <p14:tracePt t="64003" x="4356100" y="3967163"/>
          <p14:tracePt t="64009" x="4394200" y="3967163"/>
          <p14:tracePt t="64020" x="4418013" y="3967163"/>
          <p14:tracePt t="64025" x="4443413" y="3967163"/>
          <p14:tracePt t="64034" x="4456113" y="3967163"/>
          <p14:tracePt t="64040" x="4481513" y="3967163"/>
          <p14:tracePt t="64097" x="4494213" y="3967163"/>
          <p14:tracePt t="64113" x="4518025" y="3967163"/>
          <p14:tracePt t="64121" x="4530725" y="3967163"/>
          <p14:tracePt t="64128" x="4543425" y="3967163"/>
          <p14:tracePt t="64137" x="4568825" y="3967163"/>
          <p14:tracePt t="64152" x="4594225" y="3954463"/>
          <p14:tracePt t="64161" x="4606925" y="3954463"/>
          <p14:tracePt t="64168" x="4619625" y="3954463"/>
          <p14:tracePt t="64192" x="4630738" y="3954463"/>
          <p14:tracePt t="64208" x="4643438" y="3954463"/>
          <p14:tracePt t="64218" x="4656138" y="3954463"/>
          <p14:tracePt t="64225" x="4656138" y="3941763"/>
          <p14:tracePt t="64234" x="4681538" y="3941763"/>
          <p14:tracePt t="64241" x="4694238" y="3941763"/>
          <p14:tracePt t="64250" x="4732338" y="3941763"/>
          <p14:tracePt t="64257" x="4768850" y="3941763"/>
          <p14:tracePt t="64265" x="4806950" y="3941763"/>
          <p14:tracePt t="64273" x="4832350" y="3941763"/>
          <p14:tracePt t="64284" x="4868863" y="3941763"/>
          <p14:tracePt t="64289" x="4894263" y="3941763"/>
          <p14:tracePt t="64297" x="4906963" y="3941763"/>
          <p14:tracePt t="64304" x="4919663" y="3941763"/>
          <p14:tracePt t="64330" x="4932363" y="3941763"/>
          <p14:tracePt t="64336" x="4945063" y="3941763"/>
          <p14:tracePt t="64352" x="4968875" y="3941763"/>
          <p14:tracePt t="64362" x="4981575" y="3941763"/>
          <p14:tracePt t="64368" x="5006975" y="3941763"/>
          <p14:tracePt t="64378" x="5057775" y="3929063"/>
          <p14:tracePt t="64385" x="5094288" y="3929063"/>
          <p14:tracePt t="64393" x="5106988" y="3929063"/>
          <p14:tracePt t="64420" x="5132388" y="3929063"/>
          <p14:tracePt t="64451" x="5157788" y="3929063"/>
          <p14:tracePt t="64457" x="5170488" y="3929063"/>
          <p14:tracePt t="64467" x="5194300" y="3929063"/>
          <p14:tracePt t="64473" x="5207000" y="3929063"/>
          <p14:tracePt t="64482" x="5232400" y="3929063"/>
          <p14:tracePt t="64489" x="5257800" y="3929063"/>
          <p14:tracePt t="64497" x="5307013" y="3916363"/>
          <p14:tracePt t="64505" x="5319713" y="3916363"/>
          <p14:tracePt t="64537" x="5332413" y="3916363"/>
          <p14:tracePt t="64561" x="5345113" y="3916363"/>
          <p14:tracePt t="64568" x="5357813" y="3916363"/>
          <p14:tracePt t="64584" x="5383213" y="3916363"/>
          <p14:tracePt t="64593" x="5419725" y="3916363"/>
          <p14:tracePt t="64601" x="5445125" y="3916363"/>
          <p14:tracePt t="64609" x="5457825" y="3916363"/>
          <p14:tracePt t="64618" x="5470525" y="3916363"/>
          <p14:tracePt t="64625" x="5495925" y="3916363"/>
          <p14:tracePt t="64937" x="5507038" y="3916363"/>
          <p14:tracePt t="64945" x="5519738" y="3916363"/>
          <p14:tracePt t="64953" x="5532438" y="3916363"/>
          <p14:tracePt t="64961" x="5557838" y="3916363"/>
          <p14:tracePt t="64970" x="5607050" y="3916363"/>
          <p14:tracePt t="64979" x="5683250" y="3929063"/>
          <p14:tracePt t="64985" x="5732463" y="3941763"/>
          <p14:tracePt t="64995" x="5783263" y="3941763"/>
          <p14:tracePt t="65002" x="5808663" y="3941763"/>
          <p14:tracePt t="65010" x="5832475" y="3941763"/>
          <p14:tracePt t="65018" x="5857875" y="3954463"/>
          <p14:tracePt t="65025" x="5883275" y="3954463"/>
          <p14:tracePt t="65068" x="5895975" y="3954463"/>
          <p14:tracePt t="65073" x="5908675" y="3954463"/>
          <p14:tracePt t="65082" x="5921375" y="3954463"/>
          <p14:tracePt t="65088" x="5932488" y="3954463"/>
          <p14:tracePt t="65098" x="5945188" y="3954463"/>
          <p14:tracePt t="65104" x="5970588" y="3954463"/>
          <p14:tracePt t="65114" x="5995988" y="3954463"/>
          <p14:tracePt t="65120" x="6021388" y="3954463"/>
          <p14:tracePt t="65128" x="6034088" y="3954463"/>
          <p14:tracePt t="65185" x="6045200" y="3954463"/>
          <p14:tracePt t="65195" x="6057900" y="3954463"/>
          <p14:tracePt t="65203" x="6070600" y="3954463"/>
          <p14:tracePt t="65209" x="6083300" y="3954463"/>
          <p14:tracePt t="65220" x="6096000" y="3954463"/>
          <p14:tracePt t="65225" x="6121400" y="3954463"/>
          <p14:tracePt t="65236" x="6157913" y="3967163"/>
          <p14:tracePt t="65242" x="6183313" y="3967163"/>
          <p14:tracePt t="65251" x="6196013" y="3967163"/>
          <p14:tracePt t="65258" x="6208713" y="3979863"/>
          <p14:tracePt t="65268" x="6234113" y="3979863"/>
          <p14:tracePt t="65271" x="6246813" y="3979863"/>
          <p14:tracePt t="65283" x="6270625" y="3979863"/>
          <p14:tracePt t="65290" x="6308725" y="3979863"/>
          <p14:tracePt t="65299" x="6334125" y="3979863"/>
          <p14:tracePt t="65306" x="6359525" y="3979863"/>
          <p14:tracePt t="65317" x="6383338" y="3979863"/>
          <p14:tracePt t="65320" x="6408738" y="3979863"/>
          <p14:tracePt t="65333" x="6421438" y="3979863"/>
          <p14:tracePt t="65384" x="6446838" y="3979863"/>
          <p14:tracePt t="65401" x="6496050" y="3979863"/>
          <p14:tracePt t="65410" x="6546850" y="3979863"/>
          <p14:tracePt t="65419" x="6559550" y="3979863"/>
          <p14:tracePt t="65428" x="6584950" y="3979863"/>
          <p14:tracePt t="65436" x="6621463" y="4005263"/>
          <p14:tracePt t="65440" x="6646863" y="4005263"/>
          <p14:tracePt t="65475" x="6659563" y="4005263"/>
          <p14:tracePt t="65491" x="6684963" y="4005263"/>
          <p14:tracePt t="65498" x="6684963" y="4017963"/>
          <p14:tracePt t="65503" x="6696075" y="4017963"/>
          <p14:tracePt t="65514" x="6721475" y="4017963"/>
          <p14:tracePt t="65522" x="6759575" y="4017963"/>
          <p14:tracePt t="65532" x="6797675" y="4017963"/>
          <p14:tracePt t="65536" x="6846888" y="4017963"/>
          <p14:tracePt t="65549" x="6910388" y="4017963"/>
          <p14:tracePt t="65552" x="6959600" y="4017963"/>
          <p14:tracePt t="65565" x="7010400" y="4029075"/>
          <p14:tracePt t="65570" x="7034213" y="4029075"/>
          <p14:tracePt t="65581" x="7046913" y="4029075"/>
          <p14:tracePt t="65586" x="7059613" y="4029075"/>
          <p14:tracePt t="65642" x="7072313" y="4029075"/>
          <p14:tracePt t="65651" x="7085013" y="4041775"/>
          <p14:tracePt t="65659" x="7097713" y="4041775"/>
          <p14:tracePt t="65667" x="7110413" y="4041775"/>
          <p14:tracePt t="65676" x="7134225" y="4054475"/>
          <p14:tracePt t="65690" x="7146925" y="4054475"/>
          <p14:tracePt t="65701" x="7159625" y="4054475"/>
          <p14:tracePt t="65705" x="7172325" y="4054475"/>
          <p14:tracePt t="65722" x="7197725" y="4054475"/>
          <p14:tracePt t="65755" x="7210425" y="4054475"/>
          <p14:tracePt t="65764" x="7223125" y="4054475"/>
          <p14:tracePt t="65769" x="7235825" y="4054475"/>
          <p14:tracePt t="65782" x="7246938" y="4054475"/>
          <p14:tracePt t="65785" x="7259638" y="4054475"/>
          <p14:tracePt t="65802" x="7285038" y="4054475"/>
          <p14:tracePt t="65818" x="7310438" y="4054475"/>
          <p14:tracePt t="65826" x="7323138" y="4054475"/>
          <p14:tracePt t="65834" x="7348538" y="4054475"/>
          <p14:tracePt t="65843" x="7372350" y="4054475"/>
          <p14:tracePt t="65851" x="7385050" y="4054475"/>
          <p14:tracePt t="65860" x="7397750" y="4054475"/>
          <p14:tracePt t="65864" x="7410450" y="4054475"/>
          <p14:tracePt t="65873" x="7423150" y="4054475"/>
          <p14:tracePt t="65880" x="7448550" y="4054475"/>
          <p14:tracePt t="65890" x="7472363" y="4054475"/>
          <p14:tracePt t="65897" x="7497763" y="4054475"/>
          <p14:tracePt t="65906" x="7523163" y="4054475"/>
          <p14:tracePt t="65914" x="7535863" y="4054475"/>
          <p14:tracePt t="65920" x="7548563" y="4054475"/>
          <p14:tracePt t="65932" x="7561263" y="4054475"/>
          <p14:tracePt t="65938" x="7572375" y="4054475"/>
          <p14:tracePt t="65950" x="7585075" y="4054475"/>
          <p14:tracePt t="65953" x="7597775" y="4054475"/>
          <p14:tracePt t="65966" x="7610475" y="4054475"/>
          <p14:tracePt t="65970" x="7623175" y="4054475"/>
          <p14:tracePt t="65987" x="7648575" y="4054475"/>
          <p14:tracePt t="66004" x="7661275" y="4054475"/>
          <p14:tracePt t="66021" x="7673975" y="4054475"/>
          <p14:tracePt t="66026" x="7685088" y="4054475"/>
          <p14:tracePt t="66042" x="7697788" y="4054475"/>
          <p14:tracePt t="66050" x="7710488" y="4054475"/>
          <p14:tracePt t="66066" x="7735888" y="4054475"/>
          <p14:tracePt t="66075" x="7761288" y="4054475"/>
          <p14:tracePt t="66090" x="7773988" y="4054475"/>
          <p14:tracePt t="66101" x="7785100" y="4054475"/>
          <p14:tracePt t="66105" x="7810500" y="4054475"/>
          <p14:tracePt t="66118" x="7823200" y="4054475"/>
          <p14:tracePt t="66122" x="7835900" y="4054475"/>
          <p14:tracePt t="66135" x="7848600" y="4054475"/>
          <p14:tracePt t="66139" x="7861300" y="4054475"/>
          <p14:tracePt t="66150" x="7886700" y="4054475"/>
          <p14:tracePt t="66155" x="7910513" y="4054475"/>
          <p14:tracePt t="66164" x="7923213" y="4054475"/>
          <p14:tracePt t="66170" x="7935913" y="4054475"/>
          <p14:tracePt t="66182" x="7948613" y="4054475"/>
          <p14:tracePt t="66194" x="7948613" y="4041775"/>
          <p14:tracePt t="66201" x="7961313" y="4041775"/>
          <p14:tracePt t="66210" x="7974013" y="4041775"/>
          <p14:tracePt t="66217" x="7974013" y="4029075"/>
          <p14:tracePt t="66226" x="7986713" y="4017963"/>
          <p14:tracePt t="66235" x="7999413" y="4017963"/>
          <p14:tracePt t="66251" x="8010525" y="4005263"/>
          <p14:tracePt t="66258" x="8023225" y="4005263"/>
          <p14:tracePt t="66274" x="8035925" y="4005263"/>
          <p14:tracePt t="66284" x="8048625" y="4005263"/>
          <p14:tracePt t="66289" x="8061325" y="4005263"/>
          <p14:tracePt t="66316" x="8086725" y="4005263"/>
          <p14:tracePt t="66332" x="8099425" y="4005263"/>
          <p14:tracePt t="66341" x="8110538" y="4005263"/>
          <p14:tracePt t="66355" x="8123238" y="4005263"/>
          <p14:tracePt t="66367" x="8135938" y="4005263"/>
          <p14:tracePt t="66372" x="8148638" y="4005263"/>
          <p14:tracePt t="66387" x="8161338" y="4005263"/>
          <p14:tracePt t="66400" x="8174038" y="4005263"/>
          <p14:tracePt t="66420" x="8186738" y="3992563"/>
          <p14:tracePt t="66427" x="8199438" y="3992563"/>
          <p14:tracePt t="66434" x="8212138" y="3992563"/>
          <p14:tracePt t="66442" x="8223250" y="3992563"/>
          <p14:tracePt t="66449" x="8235950" y="3992563"/>
          <p14:tracePt t="66457" x="8261350" y="3979863"/>
          <p14:tracePt t="66465" x="8299450" y="3979863"/>
          <p14:tracePt t="66473" x="8312150" y="3979863"/>
          <p14:tracePt t="66482" x="8335963" y="3979863"/>
          <p14:tracePt t="66490" x="8348663" y="3979863"/>
          <p14:tracePt t="66500" x="8361363" y="3967163"/>
          <p14:tracePt t="66504" x="8374063" y="3967163"/>
          <p14:tracePt t="66515" x="8399463" y="3954463"/>
          <p14:tracePt t="66520" x="8412163" y="3954463"/>
          <p14:tracePt t="66530" x="8448675" y="3954463"/>
          <p14:tracePt t="66537" x="8486775" y="3954463"/>
          <p14:tracePt t="66548" x="8548688" y="3954463"/>
          <p14:tracePt t="66553" x="8574088" y="3954463"/>
          <p14:tracePt t="66565" x="8599488" y="3954463"/>
          <p14:tracePt t="66569" x="8637588" y="3941763"/>
          <p14:tracePt t="66582" x="8699500" y="3941763"/>
          <p14:tracePt t="66585" x="8737600" y="3916363"/>
          <p14:tracePt t="66594" x="8774113" y="3916363"/>
          <p14:tracePt t="66600" x="8799513" y="3916363"/>
          <p14:tracePt t="66611" x="8824913" y="3916363"/>
          <p14:tracePt t="66620" x="8837613" y="3916363"/>
          <p14:tracePt t="66624" x="8850313" y="3916363"/>
          <p14:tracePt t="66634" x="8886825" y="3916363"/>
          <p14:tracePt t="66643" x="8912225" y="3916363"/>
          <p14:tracePt t="66652" x="8950325" y="3916363"/>
          <p14:tracePt t="66659" x="9012238" y="3916363"/>
          <p14:tracePt t="66670" x="9050338" y="3916363"/>
          <p14:tracePt t="66674" x="9075738" y="3916363"/>
          <p14:tracePt t="66686" x="9099550" y="3905250"/>
          <p14:tracePt t="66692" x="9137650" y="3892550"/>
          <p14:tracePt t="66697" x="9224963" y="3867150"/>
          <p14:tracePt t="66704" x="9324975" y="3854450"/>
          <p14:tracePt t="66715" x="9401175" y="3841750"/>
          <p14:tracePt t="66721" x="9450388" y="3841750"/>
          <p14:tracePt t="66732" x="9525000" y="3816350"/>
          <p14:tracePt t="66735" x="9663113" y="3779838"/>
          <p14:tracePt t="66744" x="9801225" y="3741738"/>
          <p14:tracePt t="66752" x="9875838" y="3716338"/>
          <p14:tracePt t="66761" x="9901238" y="3716338"/>
          <p14:tracePt t="66778" x="9901238" y="3703638"/>
          <p14:tracePt t="66784" x="9926638" y="3692525"/>
          <p14:tracePt t="66856" x="9926638" y="3667125"/>
          <p14:tracePt t="66864" x="9939338" y="3667125"/>
          <p14:tracePt t="66872" x="9952038" y="3654425"/>
          <p14:tracePt t="66895" x="10075863" y="3603625"/>
          <p14:tracePt t="66900" x="10101263" y="3603625"/>
          <p14:tracePt t="66904" x="10113963" y="3603625"/>
          <p14:tracePt t="66913" x="10126663" y="3603625"/>
          <p14:tracePt t="66922" x="10139363" y="3590925"/>
          <p14:tracePt t="66928" x="10152063" y="3579813"/>
          <p14:tracePt t="66937" x="10164763" y="3567113"/>
          <p14:tracePt t="66984" x="10177463" y="3567113"/>
          <p14:tracePt t="66993" x="10188575" y="3554413"/>
          <p14:tracePt t="67000" x="10201275" y="3554413"/>
          <p14:tracePt t="67033" x="10213975" y="3541713"/>
          <p14:tracePt t="67051" x="10226675" y="3541713"/>
          <p14:tracePt t="67057" x="10252075" y="3529013"/>
          <p14:tracePt t="67067" x="10288588" y="3529013"/>
          <p14:tracePt t="67073" x="10301288" y="3529013"/>
          <p14:tracePt t="67241" x="10326688" y="3529013"/>
          <p14:tracePt t="67257" x="10352088" y="3541713"/>
          <p14:tracePt t="67267" x="10401300" y="3567113"/>
          <p14:tracePt t="67273" x="10452100" y="3590925"/>
          <p14:tracePt t="67283" x="10490200" y="3590925"/>
          <p14:tracePt t="67289" x="10502900" y="3603625"/>
          <p14:tracePt t="67300" x="10514013" y="3603625"/>
          <p14:tracePt t="67305" x="10514013" y="3616325"/>
          <p14:tracePt t="67361" x="10514013" y="3629025"/>
          <p14:tracePt t="67417" x="10514013" y="3654425"/>
          <p14:tracePt t="67425" x="10514013" y="3667125"/>
          <p14:tracePt t="67435" x="10514013" y="3679825"/>
          <p14:tracePt t="67441" x="10514013" y="3703638"/>
          <p14:tracePt t="67451" x="10514013" y="3716338"/>
          <p14:tracePt t="67457" x="10502900" y="3754438"/>
          <p14:tracePt t="67466" x="10464800" y="3816350"/>
          <p14:tracePt t="67473" x="10414000" y="3879850"/>
          <p14:tracePt t="67482" x="10364788" y="3929063"/>
          <p14:tracePt t="67489" x="10339388" y="3979863"/>
          <p14:tracePt t="67496" x="10288588" y="4041775"/>
          <p14:tracePt t="67505" x="10239375" y="4092575"/>
          <p14:tracePt t="67512" x="10177463" y="4154488"/>
          <p14:tracePt t="67521" x="10139363" y="4217988"/>
          <p14:tracePt t="67529" x="10101263" y="4279900"/>
          <p14:tracePt t="67537" x="10052050" y="4341813"/>
          <p14:tracePt t="67546" x="9975850" y="4392613"/>
          <p14:tracePt t="67553" x="9901238" y="4454525"/>
          <p14:tracePt t="67562" x="9813925" y="4518025"/>
          <p14:tracePt t="67568" x="9726613" y="4579938"/>
          <p14:tracePt t="67579" x="9588500" y="4618038"/>
          <p14:tracePt t="67585" x="9437688" y="4692650"/>
          <p14:tracePt t="67595" x="9224963" y="4818063"/>
          <p14:tracePt t="67603" x="8950325" y="4992688"/>
          <p14:tracePt t="67609" x="8712200" y="5143500"/>
          <p14:tracePt t="67620" x="8461375" y="5268913"/>
          <p14:tracePt t="67625" x="8212138" y="5356225"/>
          <p14:tracePt t="67635" x="7910513" y="5430838"/>
          <p14:tracePt t="67640" x="7572375" y="5518150"/>
          <p14:tracePt t="67649" x="7323138" y="5530850"/>
          <p14:tracePt t="67656" x="7046913" y="5543550"/>
          <p14:tracePt t="67665" x="6759575" y="5568950"/>
          <p14:tracePt t="67672" x="6521450" y="5568950"/>
          <p14:tracePt t="67681" x="6296025" y="5594350"/>
          <p14:tracePt t="67688" x="6146800" y="5607050"/>
          <p14:tracePt t="67699" x="5995988" y="5607050"/>
          <p14:tracePt t="67704" x="5845175" y="5607050"/>
          <p14:tracePt t="67714" x="5708650" y="5619750"/>
          <p14:tracePt t="67720" x="5607050" y="5630863"/>
          <p14:tracePt t="67728" x="5507038" y="5630863"/>
          <p14:tracePt t="67736" x="5445125" y="5630863"/>
          <p14:tracePt t="67744" x="5370513" y="5630863"/>
          <p14:tracePt t="67752" x="5319713" y="5630863"/>
          <p14:tracePt t="67761" x="5232400" y="5607050"/>
          <p14:tracePt t="67768" x="5132388" y="5594350"/>
          <p14:tracePt t="67778" x="5045075" y="5556250"/>
          <p14:tracePt t="67786" x="4919663" y="5543550"/>
          <p14:tracePt t="67796" x="4781550" y="5507038"/>
          <p14:tracePt t="67802" x="4643438" y="5468938"/>
          <p14:tracePt t="67809" x="4494213" y="5430838"/>
          <p14:tracePt t="67819" x="4343400" y="5407025"/>
          <p14:tracePt t="67826" x="4156075" y="5381625"/>
          <p14:tracePt t="67835" x="4005263" y="5368925"/>
          <p14:tracePt t="67841" x="3856038" y="5368925"/>
          <p14:tracePt t="67851" x="3730625" y="5368925"/>
          <p14:tracePt t="67857" x="3579813" y="5368925"/>
          <p14:tracePt t="67867" x="3467100" y="5368925"/>
          <p14:tracePt t="67873" x="3328988" y="5356225"/>
          <p14:tracePt t="67889" x="3067050" y="5294313"/>
          <p14:tracePt t="67898" x="2967038" y="5281613"/>
          <p14:tracePt t="67906" x="2928938" y="5268913"/>
          <p14:tracePt t="67914" x="2903538" y="5256213"/>
          <p14:tracePt t="67920" x="2879725" y="5243513"/>
          <p14:tracePt t="67928" x="2841625" y="5218113"/>
          <p14:tracePt t="67936" x="2828925" y="5194300"/>
          <p14:tracePt t="67944" x="2803525" y="5181600"/>
          <p14:tracePt t="67952" x="2754313" y="5156200"/>
          <p14:tracePt t="67962" x="2741613" y="5130800"/>
          <p14:tracePt t="67969" x="2716213" y="5130800"/>
          <p14:tracePt t="67979" x="2667000" y="5081588"/>
          <p14:tracePt t="67985" x="2628900" y="5056188"/>
          <p14:tracePt t="67995" x="2554288" y="5018088"/>
          <p14:tracePt t="68003" x="2478088" y="4968875"/>
          <p14:tracePt t="68009" x="2390775" y="4905375"/>
          <p14:tracePt t="68020" x="2290763" y="4830763"/>
          <p14:tracePt t="68025" x="2203450" y="4768850"/>
          <p14:tracePt t="68036" x="2116138" y="4692650"/>
          <p14:tracePt t="68040" x="2052638" y="4643438"/>
          <p14:tracePt t="68051" x="1990725" y="4592638"/>
          <p14:tracePt t="68057" x="1965325" y="4567238"/>
          <p14:tracePt t="68067" x="1952625" y="4543425"/>
          <p14:tracePt t="68073" x="1927225" y="4518025"/>
          <p14:tracePt t="68084" x="1914525" y="4505325"/>
          <p14:tracePt t="68089" x="1903413" y="4479925"/>
          <p14:tracePt t="68097" x="1890713" y="4467225"/>
          <p14:tracePt t="68105" x="1878013" y="4454525"/>
          <p14:tracePt t="68112" x="1878013" y="4443413"/>
          <p14:tracePt t="68833" x="1852613" y="4443413"/>
          <p14:tracePt t="68905" x="1852613" y="4454525"/>
          <p14:tracePt t="69193" x="1852613" y="4467225"/>
          <p14:tracePt t="69201" x="1852613" y="4479925"/>
          <p14:tracePt t="69209" x="1852613" y="4492625"/>
          <p14:tracePt t="69224" x="1852613" y="4518025"/>
          <p14:tracePt t="69248" x="1852613" y="4530725"/>
          <p14:tracePt t="69305" x="1865313" y="4505325"/>
          <p14:tracePt t="69313" x="1927225" y="4492625"/>
          <p14:tracePt t="69321" x="2078038" y="4492625"/>
          <p14:tracePt t="69328" x="2328863" y="4467225"/>
          <p14:tracePt t="69337" x="2590800" y="4443413"/>
          <p14:tracePt t="69345" x="2803525" y="4418013"/>
          <p14:tracePt t="69353" x="2954338" y="4405313"/>
          <p14:tracePt t="69363" x="3041650" y="4405313"/>
          <p14:tracePt t="69370" x="3067050" y="4405313"/>
          <p14:tracePt t="69379" x="3079750" y="4405313"/>
          <p14:tracePt t="69386" x="3103563" y="4405313"/>
          <p14:tracePt t="69395" x="3179763" y="4405313"/>
          <p14:tracePt t="69401" x="3279775" y="4405313"/>
          <p14:tracePt t="69410" x="3367088" y="4418013"/>
          <p14:tracePt t="69418" x="3505200" y="4467225"/>
          <p14:tracePt t="69425" x="3617913" y="4505325"/>
          <p14:tracePt t="69435" x="3756025" y="4505325"/>
          <p14:tracePt t="69441" x="3905250" y="4505325"/>
          <p14:tracePt t="69452" x="4030663" y="4505325"/>
          <p14:tracePt t="69457" x="4168775" y="4505325"/>
          <p14:tracePt t="69467" x="4318000" y="4505325"/>
          <p14:tracePt t="69473" x="4481513" y="4454525"/>
          <p14:tracePt t="69481" x="4619625" y="4430713"/>
          <p14:tracePt t="69489" x="4743450" y="4405313"/>
          <p14:tracePt t="69498" x="4843463" y="4379913"/>
          <p14:tracePt t="69504" x="4932363" y="4354513"/>
          <p14:tracePt t="69515" x="5019675" y="4330700"/>
          <p14:tracePt t="69520" x="5081588" y="4305300"/>
          <p14:tracePt t="69528" x="5119688" y="4292600"/>
          <p14:tracePt t="69536" x="5145088" y="4279900"/>
          <p14:tracePt t="69544" x="5157788" y="4254500"/>
          <p14:tracePt t="69552" x="5170488" y="4254500"/>
          <p14:tracePt t="69576" x="5181600" y="4254500"/>
          <p14:tracePt t="69585" x="5194300" y="4254500"/>
          <p14:tracePt t="69595" x="5219700" y="4254500"/>
          <p14:tracePt t="69603" x="5232400" y="4267200"/>
          <p14:tracePt t="69609" x="5257800" y="4267200"/>
          <p14:tracePt t="69619" x="5281613" y="4279900"/>
          <p14:tracePt t="69625" x="5319713" y="4279900"/>
          <p14:tracePt t="69635" x="5357813" y="4292600"/>
          <p14:tracePt t="69640" x="5445125" y="4305300"/>
          <p14:tracePt t="69651" x="5507038" y="4318000"/>
          <p14:tracePt t="69657" x="5583238" y="4318000"/>
          <p14:tracePt t="69667" x="5657850" y="4318000"/>
          <p14:tracePt t="69673" x="5745163" y="4318000"/>
          <p14:tracePt t="69683" x="5821363" y="4318000"/>
          <p14:tracePt t="69689" x="5870575" y="4318000"/>
          <p14:tracePt t="69699" x="5883275" y="4318000"/>
          <p14:tracePt t="69705" x="5908675" y="4318000"/>
          <p14:tracePt t="69800" x="5921375" y="4318000"/>
          <p14:tracePt t="69833" x="5921375" y="4341813"/>
          <p14:tracePt t="69850" x="5921375" y="4392613"/>
          <p14:tracePt t="69857" x="5932488" y="4418013"/>
          <p14:tracePt t="69866" x="5957888" y="4430713"/>
          <p14:tracePt t="69873" x="5957888" y="4454525"/>
          <p14:tracePt t="69881" x="5983288" y="4454525"/>
          <p14:tracePt t="69897" x="5995988" y="4479925"/>
          <p14:tracePt t="69936" x="5995988" y="4492625"/>
          <p14:tracePt t="70024" x="6021388" y="4492625"/>
          <p14:tracePt t="70042" x="6034088" y="4492625"/>
          <p14:tracePt t="70051" x="6057900" y="4492625"/>
          <p14:tracePt t="70057" x="6096000" y="4492625"/>
          <p14:tracePt t="70067" x="6134100" y="4467225"/>
          <p14:tracePt t="70072" x="6157913" y="4454525"/>
          <p14:tracePt t="70083" x="6221413" y="4443413"/>
          <p14:tracePt t="70089" x="6283325" y="4443413"/>
          <p14:tracePt t="70099" x="6321425" y="4443413"/>
          <p14:tracePt t="70104" x="6359525" y="4443413"/>
          <p14:tracePt t="70112" x="6396038" y="4430713"/>
          <p14:tracePt t="70121" x="6421438" y="4430713"/>
          <p14:tracePt t="70128" x="6459538" y="4418013"/>
          <p14:tracePt t="70137" x="6496050" y="4405313"/>
          <p14:tracePt t="70146" x="6521450" y="4405313"/>
          <p14:tracePt t="70152" x="6546850" y="4392613"/>
          <p14:tracePt t="70161" x="6584950" y="4392613"/>
          <p14:tracePt t="70168" x="6621463" y="4392613"/>
          <p14:tracePt t="70177" x="6672263" y="4392613"/>
          <p14:tracePt t="70184" x="6708775" y="4392613"/>
          <p14:tracePt t="70194" x="6759575" y="4392613"/>
          <p14:tracePt t="70200" x="6821488" y="4379913"/>
          <p14:tracePt t="70209" x="6859588" y="4379913"/>
          <p14:tracePt t="70218" x="6884988" y="4379913"/>
          <p14:tracePt t="70226" x="6897688" y="4379913"/>
          <p14:tracePt t="70235" x="6910388" y="4379913"/>
          <p14:tracePt t="70321" x="6934200" y="4379913"/>
          <p14:tracePt t="70361" x="6946900" y="4379913"/>
          <p14:tracePt t="70369" x="6959600" y="4367213"/>
          <p14:tracePt t="70378" x="6972300" y="4367213"/>
          <p14:tracePt t="70401" x="6985000" y="4367213"/>
          <p14:tracePt t="70409" x="6997700" y="4367213"/>
          <p14:tracePt t="70419" x="7010400" y="4367213"/>
          <p14:tracePt t="70432" x="7021513" y="4367213"/>
          <p14:tracePt t="70440" x="7034213" y="4367213"/>
          <p14:tracePt t="70449" x="7046913" y="4367213"/>
          <p14:tracePt t="70456" x="7059613" y="4367213"/>
          <p14:tracePt t="70465" x="7072313" y="4367213"/>
          <p14:tracePt t="70472" x="7097713" y="4367213"/>
          <p14:tracePt t="70481" x="7134225" y="4367213"/>
          <p14:tracePt t="70488" x="7159625" y="4367213"/>
          <p14:tracePt t="70498" x="7172325" y="4367213"/>
          <p14:tracePt t="70504" x="7197725" y="4379913"/>
          <p14:tracePt t="70514" x="7223125" y="4379913"/>
          <p14:tracePt t="70520" x="7235825" y="4379913"/>
          <p14:tracePt t="70560" x="7246938" y="4379913"/>
          <p14:tracePt t="70568" x="7259638" y="4379913"/>
          <p14:tracePt t="70576" x="7272338" y="4379913"/>
          <p14:tracePt t="70584" x="7285038" y="4379913"/>
          <p14:tracePt t="70594" x="7297738" y="4379913"/>
          <p14:tracePt t="70601" x="7335838" y="4379913"/>
          <p14:tracePt t="70612" x="7372350" y="4379913"/>
          <p14:tracePt t="70618" x="7410450" y="4379913"/>
          <p14:tracePt t="70625" x="7485063" y="4392613"/>
          <p14:tracePt t="70635" x="7523163" y="4405313"/>
          <p14:tracePt t="70641" x="7561263" y="4405313"/>
          <p14:tracePt t="70651" x="7597775" y="4418013"/>
          <p14:tracePt t="70712" x="7623175" y="4418013"/>
          <p14:tracePt t="70737" x="7635875" y="4418013"/>
          <p14:tracePt t="70753" x="7648575" y="4418013"/>
          <p14:tracePt t="70761" x="7661275" y="4418013"/>
          <p14:tracePt t="70769" x="7673975" y="4418013"/>
          <p14:tracePt t="70801" x="7685088" y="4418013"/>
          <p14:tracePt t="70816" x="7697788" y="4418013"/>
          <p14:tracePt t="70824" x="7710488" y="4418013"/>
          <p14:tracePt t="70840" x="7735888" y="4418013"/>
          <p14:tracePt t="70848" x="7761288" y="4418013"/>
          <p14:tracePt t="70856" x="7785100" y="4418013"/>
          <p14:tracePt t="70873" x="7797800" y="4418013"/>
          <p14:tracePt t="70881" x="7810500" y="4418013"/>
          <p14:tracePt t="70889" x="7823200" y="4418013"/>
          <p14:tracePt t="70896" x="7835900" y="4418013"/>
          <p14:tracePt t="70906" x="7848600" y="4418013"/>
          <p14:tracePt t="70912" x="7861300" y="4418013"/>
          <p14:tracePt t="70921" x="7874000" y="4418013"/>
          <p14:tracePt t="70928" x="7897813" y="4418013"/>
          <p14:tracePt t="70937" x="7948613" y="4418013"/>
          <p14:tracePt t="70945" x="8010525" y="4418013"/>
          <p14:tracePt t="70953" x="8099425" y="4418013"/>
          <p14:tracePt t="70963" x="8186738" y="4430713"/>
          <p14:tracePt t="70970" x="8223250" y="4430713"/>
          <p14:tracePt t="70977" x="8261350" y="4430713"/>
          <p14:tracePt t="70984" x="8274050" y="4430713"/>
          <p14:tracePt t="71049" x="8299450" y="4443413"/>
          <p14:tracePt t="71057" x="8312150" y="4443413"/>
          <p14:tracePt t="71073" x="8335963" y="4443413"/>
          <p14:tracePt t="71089" x="8348663" y="4443413"/>
          <p14:tracePt t="71097" x="8374063" y="4443413"/>
          <p14:tracePt t="71105" x="8399463" y="4443413"/>
          <p14:tracePt t="71112" x="8424863" y="4443413"/>
          <p14:tracePt t="71121" x="8435975" y="4443413"/>
          <p14:tracePt t="71137" x="8461375" y="4443413"/>
          <p14:tracePt t="71153" x="8474075" y="4430713"/>
          <p14:tracePt t="71162" x="8486775" y="4418013"/>
          <p14:tracePt t="71169" x="8499475" y="4418013"/>
          <p14:tracePt t="71179" x="8524875" y="4418013"/>
          <p14:tracePt t="71186" x="8548688" y="4418013"/>
          <p14:tracePt t="71195" x="8561388" y="4418013"/>
          <p14:tracePt t="71203" x="8574088" y="4418013"/>
          <p14:tracePt t="71209" x="8599488" y="4418013"/>
          <p14:tracePt t="71220" x="8637588" y="4418013"/>
          <p14:tracePt t="71225" x="8650288" y="4418013"/>
          <p14:tracePt t="71233" x="8674100" y="4418013"/>
          <p14:tracePt t="71240" x="8699500" y="4418013"/>
          <p14:tracePt t="71248" x="8712200" y="4418013"/>
          <p14:tracePt t="71256" x="8737600" y="4418013"/>
          <p14:tracePt t="71272" x="8750300" y="4418013"/>
          <p14:tracePt t="71282" x="8763000" y="4418013"/>
          <p14:tracePt t="72089" x="8774113" y="4418013"/>
          <p14:tracePt t="72097" x="8786813" y="4418013"/>
          <p14:tracePt t="72105" x="8799513" y="4418013"/>
          <p14:tracePt t="72112" x="8812213" y="4405313"/>
          <p14:tracePt t="72121" x="8850313" y="4392613"/>
          <p14:tracePt t="72128" x="8899525" y="4392613"/>
          <p14:tracePt t="72137" x="8950325" y="4392613"/>
          <p14:tracePt t="72145" x="8999538" y="4392613"/>
          <p14:tracePt t="72153" x="9037638" y="4392613"/>
          <p14:tracePt t="72162" x="9063038" y="4392613"/>
          <p14:tracePt t="72169" x="9088438" y="4392613"/>
          <p14:tracePt t="72179" x="9112250" y="4392613"/>
          <p14:tracePt t="72185" x="9124950" y="4392613"/>
          <p14:tracePt t="72194" x="9150350" y="4392613"/>
          <p14:tracePt t="72209" x="9163050" y="4392613"/>
          <p14:tracePt t="72216" x="9175750" y="4392613"/>
          <p14:tracePt t="72226" x="9188450" y="4392613"/>
          <p14:tracePt t="72234" x="9212263" y="4392613"/>
          <p14:tracePt t="72241" x="9237663" y="4392613"/>
          <p14:tracePt t="72251" x="9263063" y="4392613"/>
          <p14:tracePt t="72256" x="9301163" y="4392613"/>
          <p14:tracePt t="72266" x="9337675" y="4392613"/>
          <p14:tracePt t="72273" x="9375775" y="4392613"/>
          <p14:tracePt t="72281" x="9413875" y="4392613"/>
          <p14:tracePt t="72289" x="9463088" y="4392613"/>
          <p14:tracePt t="72297" x="9501188" y="4392613"/>
          <p14:tracePt t="72305" x="9537700" y="4392613"/>
          <p14:tracePt t="72314" x="9575800" y="4392613"/>
          <p14:tracePt t="72320" x="9601200" y="4392613"/>
          <p14:tracePt t="72328" x="9626600" y="4392613"/>
          <p14:tracePt t="72336" x="9637713" y="4392613"/>
          <p14:tracePt t="72344" x="9650413" y="4392613"/>
          <p14:tracePt t="72352" x="9663113" y="4392613"/>
          <p14:tracePt t="72360" x="9688513" y="4392613"/>
          <p14:tracePt t="72369" x="9701213" y="4392613"/>
          <p14:tracePt t="72379" x="9713913" y="4392613"/>
          <p14:tracePt t="72384" x="9750425" y="4392613"/>
          <p14:tracePt t="72394" x="9788525" y="4392613"/>
          <p14:tracePt t="72402" x="9852025" y="4392613"/>
          <p14:tracePt t="72409" x="9901238" y="4392613"/>
          <p14:tracePt t="72419" x="9952038" y="4392613"/>
          <p14:tracePt t="72425" x="10013950" y="4392613"/>
          <p14:tracePt t="72436" x="10064750" y="4392613"/>
          <p14:tracePt t="72441" x="10101263" y="4392613"/>
          <p14:tracePt t="72451" x="10139363" y="4392613"/>
          <p14:tracePt t="72457" x="10177463" y="4392613"/>
          <p14:tracePt t="72465" x="10201275" y="4379913"/>
          <p14:tracePt t="72472" x="10226675" y="4367213"/>
          <p14:tracePt t="72482" x="10252075" y="4367213"/>
          <p14:tracePt t="72488" x="10301288" y="4367213"/>
          <p14:tracePt t="72497" x="10339388" y="4367213"/>
          <p14:tracePt t="72504" x="10377488" y="4367213"/>
          <p14:tracePt t="72512" x="10426700" y="4367213"/>
          <p14:tracePt t="72520" x="10464800" y="4367213"/>
          <p14:tracePt t="72529" x="10514013" y="4367213"/>
          <p14:tracePt t="72537" x="10577513" y="4367213"/>
          <p14:tracePt t="72546" x="10626725" y="4367213"/>
          <p14:tracePt t="72553" x="10664825" y="4367213"/>
          <p14:tracePt t="72561" x="10690225" y="4367213"/>
          <p14:tracePt t="72570" x="10715625" y="4379913"/>
          <p14:tracePt t="72578" x="10739438" y="4379913"/>
          <p14:tracePt t="72584" x="10752138" y="4379913"/>
          <p14:tracePt t="72593" x="10777538" y="4379913"/>
          <p14:tracePt t="72609" x="10815638" y="4392613"/>
          <p14:tracePt t="72618" x="10852150" y="4405313"/>
          <p14:tracePt t="72625" x="10915650" y="4430713"/>
          <p14:tracePt t="72634" x="10964863" y="4430713"/>
          <p14:tracePt t="72641" x="11028363" y="4443413"/>
          <p14:tracePt t="72651" x="11115675" y="4467225"/>
          <p14:tracePt t="72657" x="11177588" y="4479925"/>
          <p14:tracePt t="72667" x="11215688" y="4479925"/>
          <p14:tracePt t="72673" x="11228388" y="4479925"/>
          <p14:tracePt t="72992" x="11241088" y="4492625"/>
          <p14:tracePt t="73025" x="11241088" y="4505325"/>
          <p14:tracePt t="73032" x="11241088" y="4518025"/>
          <p14:tracePt t="73041" x="11215688" y="4530725"/>
          <p14:tracePt t="73051" x="11177588" y="4543425"/>
          <p14:tracePt t="73057" x="11141075" y="4567238"/>
          <p14:tracePt t="73066" x="11064875" y="4605338"/>
          <p14:tracePt t="73073" x="11002963" y="4656138"/>
          <p14:tracePt t="73083" x="10939463" y="4692650"/>
          <p14:tracePt t="73090" x="10864850" y="4743450"/>
          <p14:tracePt t="73098" x="10764838" y="4805363"/>
          <p14:tracePt t="73105" x="10639425" y="4868863"/>
          <p14:tracePt t="73112" x="10502900" y="4905375"/>
          <p14:tracePt t="73121" x="10352088" y="4956175"/>
          <p14:tracePt t="73128" x="10201275" y="4992688"/>
          <p14:tracePt t="73137" x="10039350" y="5030788"/>
          <p14:tracePt t="73145" x="9888538" y="5081588"/>
          <p14:tracePt t="73153" x="9739313" y="5118100"/>
          <p14:tracePt t="73162" x="9563100" y="5143500"/>
          <p14:tracePt t="73169" x="9401175" y="5181600"/>
          <p14:tracePt t="73179" x="9263063" y="5205413"/>
          <p14:tracePt t="73185" x="9124950" y="5230813"/>
          <p14:tracePt t="73195" x="8963025" y="5256213"/>
          <p14:tracePt t="73202" x="8799513" y="5268913"/>
          <p14:tracePt t="73209" x="8650288" y="5294313"/>
          <p14:tracePt t="73219" x="8474075" y="5330825"/>
          <p14:tracePt t="73225" x="8274050" y="5343525"/>
          <p14:tracePt t="73235" x="8086725" y="5418138"/>
          <p14:tracePt t="73240" x="7886700" y="5518150"/>
          <p14:tracePt t="73248" x="7635875" y="5543550"/>
          <p14:tracePt t="73256" x="7310438" y="5581650"/>
          <p14:tracePt t="73264" x="7059613" y="5619750"/>
          <p14:tracePt t="73272" x="6797675" y="5668963"/>
          <p14:tracePt t="73282" x="6534150" y="5707063"/>
          <p14:tracePt t="73288" x="6270625" y="5756275"/>
          <p14:tracePt t="73298" x="5995988" y="5832475"/>
          <p14:tracePt t="73304" x="5783263" y="5843588"/>
          <p14:tracePt t="73314" x="5557838" y="5881688"/>
          <p14:tracePt t="73320" x="5383213" y="5894388"/>
          <p14:tracePt t="73328" x="5194300" y="5894388"/>
          <p14:tracePt t="73336" x="4981575" y="5881688"/>
          <p14:tracePt t="73344" x="4819650" y="5881688"/>
          <p14:tracePt t="73352" x="4694238" y="5881688"/>
          <p14:tracePt t="73360" x="4568825" y="5881688"/>
          <p14:tracePt t="73368" x="4418013" y="5881688"/>
          <p14:tracePt t="73377" x="4318000" y="5881688"/>
          <p14:tracePt t="73384" x="4192588" y="5868988"/>
          <p14:tracePt t="73395" x="4092575" y="5856288"/>
          <p14:tracePt t="73401" x="4030663" y="5856288"/>
          <p14:tracePt t="73412" x="3956050" y="5856288"/>
          <p14:tracePt t="73418" x="3905250" y="5856288"/>
          <p14:tracePt t="73426" x="3856038" y="5843588"/>
          <p14:tracePt t="73434" x="3830638" y="5843588"/>
          <p14:tracePt t="73441" x="3792538" y="5843588"/>
          <p14:tracePt t="73451" x="3756025" y="5843588"/>
          <p14:tracePt t="73456" x="3717925" y="5843588"/>
          <p14:tracePt t="73467" x="3692525" y="5843588"/>
          <p14:tracePt t="73473" x="3654425" y="5843588"/>
          <p14:tracePt t="73481" x="3617913" y="5843588"/>
          <p14:tracePt t="73489" x="3579813" y="5843588"/>
          <p14:tracePt t="73498" x="3541713" y="5843588"/>
          <p14:tracePt t="73504" x="3505200" y="5832475"/>
          <p14:tracePt t="73514" x="3454400" y="5807075"/>
          <p14:tracePt t="73520" x="3417888" y="5807075"/>
          <p14:tracePt t="73530" x="3367088" y="5807075"/>
          <p14:tracePt t="73536" x="3328988" y="5807075"/>
          <p14:tracePt t="73543" x="3254375" y="5807075"/>
          <p14:tracePt t="73552" x="3179763" y="5807075"/>
          <p14:tracePt t="73560" x="3092450" y="5794375"/>
          <p14:tracePt t="73568" x="2992438" y="5781675"/>
          <p14:tracePt t="73579" x="2928938" y="5768975"/>
          <p14:tracePt t="73585" x="2816225" y="5743575"/>
          <p14:tracePt t="73595" x="2716213" y="5732463"/>
          <p14:tracePt t="73602" x="2616200" y="5707063"/>
          <p14:tracePt t="73609" x="2541588" y="5668963"/>
          <p14:tracePt t="73620" x="2465388" y="5643563"/>
          <p14:tracePt t="73625" x="2403475" y="5619750"/>
          <p14:tracePt t="73636" x="2339975" y="5607050"/>
          <p14:tracePt t="73640" x="2265363" y="5581650"/>
          <p14:tracePt t="73649" x="2216150" y="5581650"/>
          <p14:tracePt t="73656" x="2139950" y="5556250"/>
          <p14:tracePt t="73664" x="2052638" y="5543550"/>
          <p14:tracePt t="73672" x="1990725" y="5518150"/>
          <p14:tracePt t="73682" x="1914525" y="5507038"/>
          <p14:tracePt t="73688" x="1878013" y="5481638"/>
          <p14:tracePt t="73699" x="1839913" y="5481638"/>
          <p14:tracePt t="73704" x="1814513" y="5468938"/>
          <p14:tracePt t="73714" x="1790700" y="5456238"/>
          <p14:tracePt t="73729" x="1778000" y="5443538"/>
          <p14:tracePt t="73752" x="1778000" y="5430838"/>
          <p14:tracePt t="73775" x="1778000" y="5407025"/>
          <p14:tracePt t="73783" x="1778000" y="5394325"/>
          <p14:tracePt t="73793" x="1778000" y="5381625"/>
          <p14:tracePt t="73799" x="1790700" y="5356225"/>
          <p14:tracePt t="73809" x="1814513" y="5356225"/>
          <p14:tracePt t="73817" x="1827213" y="5330825"/>
          <p14:tracePt t="73826" x="1852613" y="5318125"/>
          <p14:tracePt t="73835" x="1927225" y="5294313"/>
          <p14:tracePt t="73842" x="2003425" y="5243513"/>
          <p14:tracePt t="73852" x="2090738" y="5218113"/>
          <p14:tracePt t="73856" x="2203450" y="5181600"/>
          <p14:tracePt t="73868" x="2403475" y="5130800"/>
          <p14:tracePt t="73873" x="2554288" y="5092700"/>
          <p14:tracePt t="73889" x="2992438" y="5018088"/>
          <p14:tracePt t="73897" x="3154363" y="4956175"/>
          <p14:tracePt t="73904" x="3305175" y="4930775"/>
          <p14:tracePt t="73912" x="3405188" y="4905375"/>
          <p14:tracePt t="73920" x="3505200" y="4879975"/>
          <p14:tracePt t="73929" x="3567113" y="4856163"/>
          <p14:tracePt t="73936" x="3592513" y="4830763"/>
          <p14:tracePt t="73944" x="3605213" y="4830763"/>
          <p14:tracePt t="73952" x="3617913" y="4818063"/>
          <p14:tracePt t="73962" x="3617913" y="4805363"/>
          <p14:tracePt t="73985" x="3630613" y="4792663"/>
          <p14:tracePt t="74025" x="3643313" y="4792663"/>
          <p14:tracePt t="74051" x="3654425" y="4792663"/>
          <p14:tracePt t="74056" x="3667125" y="4779963"/>
          <p14:tracePt t="74072" x="3679825" y="4779963"/>
          <p14:tracePt t="74088" x="3705225" y="4768850"/>
          <p14:tracePt t="74098" x="3717925" y="4768850"/>
          <p14:tracePt t="74104" x="3730625" y="4756150"/>
          <p14:tracePt t="74225" x="3743325" y="4743450"/>
          <p14:tracePt t="74233" x="3756025" y="4743450"/>
          <p14:tracePt t="74241" x="3767138" y="4743450"/>
          <p14:tracePt t="74250" x="3779838" y="4743450"/>
          <p14:tracePt t="74257" x="3792538" y="4743450"/>
          <p14:tracePt t="74267" x="3817938" y="4743450"/>
          <p14:tracePt t="74273" x="3843338" y="4743450"/>
          <p14:tracePt t="74288" x="3905250" y="4743450"/>
          <p14:tracePt t="74298" x="3943350" y="4756150"/>
          <p14:tracePt t="74304" x="3979863" y="4768850"/>
          <p14:tracePt t="74313" x="3992563" y="4768850"/>
          <p14:tracePt t="74320" x="4017963" y="4768850"/>
          <p14:tracePt t="74401" x="4030663" y="4768850"/>
          <p14:tracePt t="74409" x="4043363" y="4768850"/>
          <p14:tracePt t="74419" x="4056063" y="4768850"/>
          <p14:tracePt t="74425" x="4068763" y="4768850"/>
          <p14:tracePt t="74435" x="4092575" y="4768850"/>
          <p14:tracePt t="74440" x="4117975" y="4768850"/>
          <p14:tracePt t="74449" x="4130675" y="4768850"/>
          <p14:tracePt t="74456" x="4143375" y="4768850"/>
          <p14:tracePt t="74464" x="4168775" y="4768850"/>
          <p14:tracePt t="74515" x="4181475" y="4768850"/>
          <p14:tracePt t="74529" x="4205288" y="4768850"/>
          <p14:tracePt t="74544" x="4230688" y="4768850"/>
          <p14:tracePt t="74552" x="4268788" y="4779963"/>
          <p14:tracePt t="74560" x="4294188" y="4779963"/>
          <p14:tracePt t="74568" x="4330700" y="4792663"/>
          <p14:tracePt t="74577" x="4356100" y="4805363"/>
          <p14:tracePt t="74584" x="4368800" y="4805363"/>
          <p14:tracePt t="74594" x="4381500" y="4805363"/>
          <p14:tracePt t="74809" x="4394200" y="4805363"/>
          <p14:tracePt t="74817" x="4406900" y="4805363"/>
          <p14:tracePt t="74825" x="4430713" y="4805363"/>
          <p14:tracePt t="74834" x="4443413" y="4818063"/>
          <p14:tracePt t="74840" x="4443413" y="4830763"/>
          <p14:tracePt t="74849" x="4468813" y="4830763"/>
          <p14:tracePt t="74856" x="4481513" y="4830763"/>
          <p14:tracePt t="74865" x="4506913" y="4830763"/>
          <p14:tracePt t="74872" x="4543425" y="4830763"/>
          <p14:tracePt t="74881" x="4581525" y="4830763"/>
          <p14:tracePt t="74888" x="4606925" y="4830763"/>
          <p14:tracePt t="74898" x="4656138" y="4830763"/>
          <p14:tracePt t="74904" x="4694238" y="4843463"/>
          <p14:tracePt t="74912" x="4732338" y="4843463"/>
          <p14:tracePt t="74920" x="4756150" y="4843463"/>
          <p14:tracePt t="74928" x="4768850" y="4843463"/>
          <p14:tracePt t="74944" x="4781550" y="4843463"/>
          <p14:tracePt t="74952" x="4794250" y="4843463"/>
          <p14:tracePt t="74960" x="4806950" y="4843463"/>
          <p14:tracePt t="74968" x="4819650" y="4843463"/>
          <p14:tracePt t="74977" x="4832350" y="4843463"/>
          <p14:tracePt t="74984" x="4843463" y="4843463"/>
          <p14:tracePt t="74994" x="4856163" y="4843463"/>
          <p14:tracePt t="75000" x="4881563" y="4843463"/>
          <p14:tracePt t="75033" x="4894263" y="4843463"/>
          <p14:tracePt t="75256" x="4906963" y="4843463"/>
          <p14:tracePt t="75272" x="4919663" y="4843463"/>
          <p14:tracePt t="75282" x="4945063" y="4843463"/>
          <p14:tracePt t="75289" x="4956175" y="4843463"/>
          <p14:tracePt t="75298" x="4968875" y="4843463"/>
          <p14:tracePt t="75305" x="4981575" y="4843463"/>
          <p14:tracePt t="75312" x="4994275" y="4843463"/>
          <p14:tracePt t="75320" x="5019675" y="4843463"/>
          <p14:tracePt t="75328" x="5068888" y="4843463"/>
          <p14:tracePt t="75337" x="5119688" y="4843463"/>
          <p14:tracePt t="75345" x="5170488" y="4843463"/>
          <p14:tracePt t="75353" x="5245100" y="4843463"/>
          <p14:tracePt t="75362" x="5307013" y="4843463"/>
          <p14:tracePt t="75369" x="5357813" y="4843463"/>
          <p14:tracePt t="75379" x="5383213" y="4843463"/>
          <p14:tracePt t="75385" x="5419725" y="4843463"/>
          <p14:tracePt t="75395" x="5445125" y="4843463"/>
          <p14:tracePt t="75449" x="5470525" y="4843463"/>
          <p14:tracePt t="75457" x="5495925" y="4830763"/>
          <p14:tracePt t="75467" x="5519738" y="4830763"/>
          <p14:tracePt t="75473" x="5545138" y="4818063"/>
          <p14:tracePt t="75481" x="5583238" y="4818063"/>
          <p14:tracePt t="75489" x="5607050" y="4805363"/>
          <p14:tracePt t="75501" x="5632450" y="4792663"/>
          <p14:tracePt t="75505" x="5657850" y="4792663"/>
          <p14:tracePt t="75561" x="5670550" y="4792663"/>
          <p14:tracePt t="75569" x="5695950" y="4792663"/>
          <p14:tracePt t="75584" x="5719763" y="4792663"/>
          <p14:tracePt t="75594" x="5745163" y="4792663"/>
          <p14:tracePt t="75602" x="5770563" y="4792663"/>
          <p14:tracePt t="75609" x="5808663" y="4792663"/>
          <p14:tracePt t="75619" x="5857875" y="4792663"/>
          <p14:tracePt t="75625" x="5883275" y="4805363"/>
          <p14:tracePt t="75635" x="5908675" y="4805363"/>
          <p14:tracePt t="75640" x="5945188" y="4818063"/>
          <p14:tracePt t="75648" x="5970588" y="4818063"/>
          <p14:tracePt t="75665" x="5995988" y="4818063"/>
          <p14:tracePt t="75753" x="6008688" y="4818063"/>
          <p14:tracePt t="75760" x="6021388" y="4818063"/>
          <p14:tracePt t="75768" x="6034088" y="4818063"/>
          <p14:tracePt t="75784" x="6045200" y="4818063"/>
          <p14:tracePt t="75793" x="6057900" y="4818063"/>
          <p14:tracePt t="75800" x="6070600" y="4818063"/>
          <p14:tracePt t="75810" x="6096000" y="4830763"/>
          <p14:tracePt t="75816" x="6108700" y="4843463"/>
          <p14:tracePt t="75825" x="6134100" y="4843463"/>
          <p14:tracePt t="75834" x="6157913" y="4843463"/>
          <p14:tracePt t="75841" x="6183313" y="4843463"/>
          <p14:tracePt t="75850" x="6208713" y="4843463"/>
          <p14:tracePt t="75857" x="6221413" y="4843463"/>
          <p14:tracePt t="75867" x="6234113" y="4843463"/>
          <p14:tracePt t="75872" x="6246813" y="4843463"/>
          <p14:tracePt t="75883" x="6259513" y="4843463"/>
          <p14:tracePt t="75907" x="6283325" y="4843463"/>
          <p14:tracePt t="75916" x="6308725" y="4843463"/>
          <p14:tracePt t="75920" x="6334125" y="4843463"/>
          <p14:tracePt t="75928" x="6359525" y="4856163"/>
          <p14:tracePt t="75936" x="6383338" y="4856163"/>
          <p14:tracePt t="75944" x="6396038" y="4856163"/>
          <p14:tracePt t="75952" x="6421438" y="4856163"/>
          <p14:tracePt t="75960" x="6446838" y="4856163"/>
          <p14:tracePt t="75968" x="6459538" y="4856163"/>
          <p14:tracePt t="75992" x="6483350" y="4856163"/>
          <p14:tracePt t="76008" x="6496050" y="4856163"/>
          <p14:tracePt t="76016" x="6508750" y="4856163"/>
          <p14:tracePt t="76024" x="6521450" y="4856163"/>
          <p14:tracePt t="76032" x="6534150" y="4856163"/>
          <p14:tracePt t="76040" x="6559550" y="4856163"/>
          <p14:tracePt t="76048" x="6584950" y="4856163"/>
          <p14:tracePt t="76056" x="6608763" y="4856163"/>
          <p14:tracePt t="76066" x="6646863" y="4856163"/>
          <p14:tracePt t="76073" x="6672263" y="4856163"/>
          <p14:tracePt t="76083" x="6684963" y="4856163"/>
          <p14:tracePt t="76089" x="6721475" y="4856163"/>
          <p14:tracePt t="76098" x="6746875" y="4856163"/>
          <p14:tracePt t="76105" x="6784975" y="4856163"/>
          <p14:tracePt t="76112" x="6821488" y="4856163"/>
          <p14:tracePt t="76120" x="6872288" y="4856163"/>
          <p14:tracePt t="76128" x="6910388" y="4856163"/>
          <p14:tracePt t="76137" x="6959600" y="4856163"/>
          <p14:tracePt t="76145" x="7010400" y="4856163"/>
          <p14:tracePt t="76153" x="7046913" y="4856163"/>
          <p14:tracePt t="76162" x="7059613" y="4856163"/>
          <p14:tracePt t="76169" x="7072313" y="4856163"/>
          <p14:tracePt t="76179" x="7097713" y="4856163"/>
          <p14:tracePt t="76184" x="7123113" y="4856163"/>
          <p14:tracePt t="76193" x="7134225" y="4856163"/>
          <p14:tracePt t="76265" x="7146925" y="4856163"/>
          <p14:tracePt t="76273" x="7172325" y="4856163"/>
          <p14:tracePt t="76282" x="7185025" y="4856163"/>
          <p14:tracePt t="76289" x="7210425" y="4856163"/>
          <p14:tracePt t="76299" x="7246938" y="4843463"/>
          <p14:tracePt t="76305" x="7259638" y="4843463"/>
          <p14:tracePt t="76313" x="7285038" y="4843463"/>
          <p14:tracePt t="76320" x="7310438" y="4843463"/>
          <p14:tracePt t="76328" x="7335838" y="4843463"/>
          <p14:tracePt t="76336" x="7359650" y="4843463"/>
          <p14:tracePt t="76344" x="7372350" y="4843463"/>
          <p14:tracePt t="76352" x="7410450" y="4843463"/>
          <p14:tracePt t="76362" x="7435850" y="4843463"/>
          <p14:tracePt t="76369" x="7448550" y="4843463"/>
          <p14:tracePt t="76379" x="7459663" y="4843463"/>
          <p14:tracePt t="76385" x="7485063" y="4843463"/>
          <p14:tracePt t="77137" x="7497763" y="4843463"/>
          <p14:tracePt t="77144" x="7510463" y="4843463"/>
          <p14:tracePt t="77153" x="7523163" y="4843463"/>
          <p14:tracePt t="77161" x="7548563" y="4843463"/>
          <p14:tracePt t="77169" x="7597775" y="4843463"/>
          <p14:tracePt t="77178" x="7661275" y="4843463"/>
          <p14:tracePt t="77185" x="7697788" y="4843463"/>
          <p14:tracePt t="77195" x="7735888" y="4856163"/>
          <p14:tracePt t="77201" x="7761288" y="4856163"/>
          <p14:tracePt t="77210" x="7785100" y="4856163"/>
          <p14:tracePt t="77219" x="7797800" y="4856163"/>
          <p14:tracePt t="77256" x="7810500" y="4856163"/>
          <p14:tracePt t="77265" x="7823200" y="4856163"/>
          <p14:tracePt t="77272" x="7835900" y="4856163"/>
          <p14:tracePt t="77281" x="7848600" y="4856163"/>
          <p14:tracePt t="77289" x="7910513" y="4868863"/>
          <p14:tracePt t="77297" x="7961313" y="4892675"/>
          <p14:tracePt t="77305" x="8010525" y="4905375"/>
          <p14:tracePt t="77316" x="8074025" y="4918075"/>
          <p14:tracePt t="77321" x="8123238" y="4930775"/>
          <p14:tracePt t="77328" x="8161338" y="4943475"/>
          <p14:tracePt t="77337" x="8199438" y="4956175"/>
          <p14:tracePt t="77345" x="8223250" y="4956175"/>
          <p14:tracePt t="77362" x="8235950" y="4956175"/>
          <p14:tracePt t="77370" x="8248650" y="4956175"/>
          <p14:tracePt t="77378" x="8261350" y="4956175"/>
          <p14:tracePt t="77400" x="8286750" y="4956175"/>
          <p14:tracePt t="77416" x="8299450" y="4956175"/>
          <p14:tracePt t="77424" x="8324850" y="4956175"/>
          <p14:tracePt t="77432" x="8335963" y="4956175"/>
          <p14:tracePt t="77442" x="8348663" y="4956175"/>
          <p14:tracePt t="77451" x="8361363" y="4956175"/>
          <p14:tracePt t="77457" x="8374063" y="4943475"/>
          <p14:tracePt t="77467" x="8386763" y="4930775"/>
          <p14:tracePt t="77489" x="8399463" y="4930775"/>
          <p14:tracePt t="77505" x="8424863" y="4930775"/>
          <p14:tracePt t="77512" x="8435975" y="4930775"/>
          <p14:tracePt t="77521" x="8461375" y="4918075"/>
          <p14:tracePt t="77528" x="8486775" y="4905375"/>
          <p14:tracePt t="77536" x="8524875" y="4905375"/>
          <p14:tracePt t="77544" x="8548688" y="4892675"/>
          <p14:tracePt t="77552" x="8561388" y="4892675"/>
          <p14:tracePt t="77560" x="8574088" y="4879975"/>
          <p14:tracePt t="77568" x="8599488" y="4879975"/>
          <p14:tracePt t="77576" x="8612188" y="4879975"/>
          <p14:tracePt t="77584" x="8624888" y="4879975"/>
          <p14:tracePt t="77595" x="8637588" y="4879975"/>
          <p14:tracePt t="77609" x="8650288" y="4879975"/>
          <p14:tracePt t="77618" x="8661400" y="4879975"/>
          <p14:tracePt t="77625" x="8674100" y="4879975"/>
          <p14:tracePt t="77636" x="8674100" y="4868863"/>
          <p14:tracePt t="77641" x="8686800" y="4856163"/>
          <p14:tracePt t="77651" x="8712200" y="4856163"/>
          <p14:tracePt t="77656" x="8737600" y="4856163"/>
          <p14:tracePt t="77664" x="8774113" y="4856163"/>
          <p14:tracePt t="77672" x="8786813" y="4856163"/>
          <p14:tracePt t="77682" x="8824913" y="4856163"/>
          <p14:tracePt t="77688" x="8824913" y="4843463"/>
          <p14:tracePt t="77793" x="8837613" y="4843463"/>
          <p14:tracePt t="77800" x="8850313" y="4843463"/>
          <p14:tracePt t="77816" x="8874125" y="4843463"/>
          <p14:tracePt t="77824" x="8899525" y="4843463"/>
          <p14:tracePt t="77833" x="8924925" y="4843463"/>
          <p14:tracePt t="77842" x="8937625" y="4843463"/>
          <p14:tracePt t="77851" x="8963025" y="4843463"/>
          <p14:tracePt t="77857" x="8975725" y="4843463"/>
          <p14:tracePt t="77867" x="8999538" y="4843463"/>
          <p14:tracePt t="77882" x="9024938" y="4843463"/>
          <p14:tracePt t="77901" x="9037638" y="4843463"/>
          <p14:tracePt t="77915" x="9075738" y="4843463"/>
          <p14:tracePt t="77920" x="9099550" y="4843463"/>
          <p14:tracePt t="77928" x="9137650" y="4830763"/>
          <p14:tracePt t="77937" x="9212263" y="4843463"/>
          <p14:tracePt t="77944" x="9263063" y="4879975"/>
          <p14:tracePt t="77952" x="9312275" y="4892675"/>
          <p14:tracePt t="77960" x="9337675" y="4892675"/>
          <p14:tracePt t="77968" x="9350375" y="4892675"/>
          <p14:tracePt t="77977" x="9363075" y="4892675"/>
          <p14:tracePt t="77984" x="9375775" y="4892675"/>
          <p14:tracePt t="77995" x="9388475" y="4892675"/>
          <p14:tracePt t="78002" x="9401175" y="4892675"/>
          <p14:tracePt t="78010" x="9413875" y="4892675"/>
          <p14:tracePt t="78025" x="9437688" y="4892675"/>
          <p14:tracePt t="78036" x="9450388" y="4892675"/>
          <p14:tracePt t="78040" x="9475788" y="4892675"/>
          <p14:tracePt t="78048" x="9501188" y="4905375"/>
          <p14:tracePt t="78056" x="9537700" y="4905375"/>
          <p14:tracePt t="78065" x="9563100" y="4918075"/>
          <p14:tracePt t="78072" x="9575800" y="4918075"/>
          <p14:tracePt t="78137" x="9601200" y="4918075"/>
          <p14:tracePt t="78161" x="9613900" y="4918075"/>
          <p14:tracePt t="78169" x="9626600" y="4918075"/>
          <p14:tracePt t="78192" x="9637713" y="4918075"/>
          <p14:tracePt t="78369" x="9626600" y="4930775"/>
          <p14:tracePt t="78377" x="9575800" y="4968875"/>
          <p14:tracePt t="78385" x="9488488" y="5005388"/>
          <p14:tracePt t="78394" x="9388475" y="5056188"/>
          <p14:tracePt t="78402" x="9288463" y="5105400"/>
          <p14:tracePt t="78411" x="9275763" y="5443538"/>
          <p14:tracePt t="78419" x="9188450" y="5619750"/>
          <p14:tracePt t="78425" x="8975725" y="5707063"/>
          <p14:tracePt t="78436" x="8699500" y="5781675"/>
          <p14:tracePt t="78440" x="8399463" y="5881688"/>
          <p14:tracePt t="78448" x="8123238" y="5969000"/>
          <p14:tracePt t="78456" x="7848600" y="6045200"/>
          <p14:tracePt t="78465" x="7572375" y="6132513"/>
          <p14:tracePt t="78472" x="7297738" y="6207125"/>
          <p14:tracePt t="78482" x="7021513" y="6281738"/>
          <p14:tracePt t="78488" x="6859588" y="6607175"/>
          <p14:tracePt t="78498" x="6672263" y="6783388"/>
          <p14:tracePt t="78504" x="6521450" y="6845300"/>
          <p14:tracePt t="78874" x="1990725" y="6683375"/>
          <p14:tracePt t="78882" x="2065338" y="6594475"/>
          <p14:tracePt t="78889" x="2127250" y="6507163"/>
          <p14:tracePt t="78897" x="2178050" y="6419850"/>
          <p14:tracePt t="78905" x="2265363" y="6332538"/>
          <p14:tracePt t="78913" x="2365375" y="6257925"/>
          <p14:tracePt t="78921" x="2465388" y="6194425"/>
          <p14:tracePt t="78928" x="2578100" y="6132513"/>
          <p14:tracePt t="78937" x="2667000" y="6045200"/>
          <p14:tracePt t="78944" x="2767013" y="5969000"/>
          <p14:tracePt t="78953" x="2890838" y="5894388"/>
          <p14:tracePt t="78962" x="2992438" y="5843588"/>
          <p14:tracePt t="78970" x="3103563" y="5794375"/>
          <p14:tracePt t="78978" x="3216275" y="5756275"/>
          <p14:tracePt t="78986" x="3317875" y="5719763"/>
          <p14:tracePt t="78995" x="3405188" y="5694363"/>
          <p14:tracePt t="79002" x="3467100" y="5668963"/>
          <p14:tracePt t="79010" x="3530600" y="5643563"/>
          <p14:tracePt t="79019" x="3605213" y="5619750"/>
          <p14:tracePt t="79025" x="3667125" y="5607050"/>
          <p14:tracePt t="79035" x="3756025" y="5594350"/>
          <p14:tracePt t="79041" x="3856038" y="5581650"/>
          <p14:tracePt t="79051" x="3930650" y="5581650"/>
          <p14:tracePt t="79057" x="3992563" y="5556250"/>
          <p14:tracePt t="79068" x="4056063" y="5530850"/>
          <p14:tracePt t="79073" x="4105275" y="5518150"/>
          <p14:tracePt t="79083" x="4130675" y="5518150"/>
          <p14:tracePt t="79089" x="4168775" y="5518150"/>
          <p14:tracePt t="79097" x="4181475" y="5518150"/>
          <p14:tracePt t="79152" x="4192588" y="5518150"/>
          <p14:tracePt t="79297" x="4192588" y="5494338"/>
          <p14:tracePt t="79305" x="4192588" y="5481638"/>
          <p14:tracePt t="79313" x="4192588" y="5468938"/>
          <p14:tracePt t="79320" x="4192588" y="5456238"/>
          <p14:tracePt t="79329" x="4181475" y="5443538"/>
          <p14:tracePt t="79337" x="4168775" y="5430838"/>
          <p14:tracePt t="79344" x="4156075" y="5430838"/>
          <p14:tracePt t="79353" x="4156075" y="5418138"/>
          <p14:tracePt t="79362" x="4143375" y="5418138"/>
          <p14:tracePt t="79370" x="4130675" y="5418138"/>
          <p14:tracePt t="79377" x="4117975" y="5394325"/>
          <p14:tracePt t="79385" x="4105275" y="5394325"/>
          <p14:tracePt t="79393" x="4092575" y="5394325"/>
          <p14:tracePt t="79400" x="4068763" y="5368925"/>
          <p14:tracePt t="79408" x="4056063" y="5356225"/>
          <p14:tracePt t="79416" x="4030663" y="5343525"/>
          <p14:tracePt t="79424" x="4005263" y="5343525"/>
          <p14:tracePt t="79432" x="3992563" y="5343525"/>
          <p14:tracePt t="79440" x="3968750" y="5330825"/>
          <p14:tracePt t="79449" x="3930650" y="5318125"/>
          <p14:tracePt t="79456" x="3905250" y="5318125"/>
          <p14:tracePt t="79465" x="3892550" y="5318125"/>
          <p14:tracePt t="79472" x="3867150" y="5318125"/>
          <p14:tracePt t="79483" x="3843338" y="5318125"/>
          <p14:tracePt t="79488" x="3817938" y="5305425"/>
          <p14:tracePt t="79498" x="3779838" y="5294313"/>
          <p14:tracePt t="79505" x="3756025" y="5294313"/>
          <p14:tracePt t="79513" x="3743325" y="5294313"/>
          <p14:tracePt t="79520" x="3730625" y="5294313"/>
          <p14:tracePt t="79530" x="3717925" y="5294313"/>
          <p14:tracePt t="79586" x="3705225" y="5294313"/>
          <p14:tracePt t="79889" x="3692525" y="5294313"/>
          <p14:tracePt t="80121" x="3679825" y="5294313"/>
          <p14:tracePt t="80289" x="3692525" y="5294313"/>
          <p14:tracePt t="80298" x="3730625" y="5294313"/>
          <p14:tracePt t="80305" x="3817938" y="5294313"/>
          <p14:tracePt t="80312" x="3905250" y="5294313"/>
          <p14:tracePt t="80320" x="4005263" y="5294313"/>
          <p14:tracePt t="80329" x="4105275" y="5294313"/>
          <p14:tracePt t="80336" x="4205288" y="5294313"/>
          <p14:tracePt t="80343" x="4318000" y="5305425"/>
          <p14:tracePt t="80352" x="4418013" y="5305425"/>
          <p14:tracePt t="80360" x="4481513" y="5305425"/>
          <p14:tracePt t="80368" x="4530725" y="5305425"/>
          <p14:tracePt t="80377" x="4568825" y="5305425"/>
          <p14:tracePt t="80384" x="4594225" y="5305425"/>
          <p14:tracePt t="80394" x="4606925" y="5294313"/>
          <p14:tracePt t="80400" x="4630738" y="5294313"/>
          <p14:tracePt t="80418" x="4643438" y="5294313"/>
          <p14:tracePt t="80425" x="4656138" y="5294313"/>
          <p14:tracePt t="80435" x="4668838" y="5294313"/>
          <p14:tracePt t="80440" x="4706938" y="5294313"/>
          <p14:tracePt t="80448" x="4743450" y="5294313"/>
          <p14:tracePt t="80456" x="4768850" y="5294313"/>
          <p14:tracePt t="80465" x="4794250" y="5294313"/>
          <p14:tracePt t="80472" x="4806950" y="5294313"/>
          <p14:tracePt t="80481" x="4832350" y="5294313"/>
          <p14:tracePt t="80488" x="4856163" y="5294313"/>
          <p14:tracePt t="81601" x="4868863" y="5294313"/>
          <p14:tracePt t="81610" x="4881563" y="5294313"/>
          <p14:tracePt t="81618" x="4894263" y="5294313"/>
          <p14:tracePt t="81625" x="4906963" y="5294313"/>
          <p14:tracePt t="81636" x="4919663" y="5294313"/>
          <p14:tracePt t="81641" x="4945063" y="5294313"/>
          <p14:tracePt t="81656" x="4956175" y="5294313"/>
          <p14:tracePt t="81665" x="4968875" y="5294313"/>
          <p14:tracePt t="81672" x="4981575" y="5294313"/>
          <p14:tracePt t="81681" x="4994275" y="5294313"/>
          <p14:tracePt t="81688" x="5032375" y="5294313"/>
          <p14:tracePt t="81697" x="5081588" y="5294313"/>
          <p14:tracePt t="81704" x="5157788" y="5294313"/>
          <p14:tracePt t="81715" x="5294313" y="5305425"/>
          <p14:tracePt t="81721" x="5383213" y="5305425"/>
          <p14:tracePt t="81729" x="5470525" y="5318125"/>
          <p14:tracePt t="81736" x="5557838" y="5343525"/>
          <p14:tracePt t="81744" x="5645150" y="5356225"/>
          <p14:tracePt t="81753" x="5683250" y="5368925"/>
          <p14:tracePt t="81762" x="5708650" y="5368925"/>
          <p14:tracePt t="81769" x="5719763" y="5368925"/>
          <p14:tracePt t="81833" x="5732463" y="5368925"/>
          <p14:tracePt t="81857" x="5745163" y="5368925"/>
          <p14:tracePt t="81865" x="5757863" y="5368925"/>
          <p14:tracePt t="81873" x="5770563" y="5368925"/>
          <p14:tracePt t="81889" x="5783263" y="5368925"/>
          <p14:tracePt t="81930" x="5808663" y="5368925"/>
          <p14:tracePt t="81944" x="5821363" y="5368925"/>
          <p14:tracePt t="81952" x="5845175" y="5368925"/>
          <p14:tracePt t="81961" x="5870575" y="5368925"/>
          <p14:tracePt t="81969" x="5883275" y="5368925"/>
          <p14:tracePt t="81978" x="5908675" y="5368925"/>
          <p14:tracePt t="81995" x="5932488" y="5368925"/>
          <p14:tracePt t="82000" x="5957888" y="5368925"/>
          <p14:tracePt t="82012" x="5983288" y="5368925"/>
          <p14:tracePt t="82017" x="6008688" y="5368925"/>
          <p14:tracePt t="82025" x="6045200" y="5356225"/>
          <p14:tracePt t="82035" x="6057900" y="5356225"/>
          <p14:tracePt t="82041" x="6083300" y="5356225"/>
          <p14:tracePt t="82051" x="6134100" y="5356225"/>
          <p14:tracePt t="82056" x="6170613" y="5356225"/>
          <p14:tracePt t="82065" x="6208713" y="5356225"/>
          <p14:tracePt t="82072" x="6259513" y="5356225"/>
          <p14:tracePt t="82082" x="6283325" y="5356225"/>
          <p14:tracePt t="82088" x="6308725" y="5356225"/>
          <p14:tracePt t="82097" x="6321425" y="5356225"/>
          <p14:tracePt t="82131" x="6334125" y="5356225"/>
          <p14:tracePt t="82137" x="6346825" y="5356225"/>
          <p14:tracePt t="82145" x="6359525" y="5356225"/>
          <p14:tracePt t="82153" x="6383338" y="5343525"/>
          <p14:tracePt t="82162" x="6421438" y="5318125"/>
          <p14:tracePt t="82169" x="6459538" y="5318125"/>
          <p14:tracePt t="82178" x="6496050" y="5305425"/>
          <p14:tracePt t="82186" x="6534150" y="5294313"/>
          <p14:tracePt t="82194" x="6546850" y="5294313"/>
          <p14:tracePt t="82200" x="6559550" y="5294313"/>
          <p14:tracePt t="82232" x="6559550" y="5281613"/>
          <p14:tracePt t="82273" x="6572250" y="5281613"/>
          <p14:tracePt t="82289" x="6584950" y="5281613"/>
          <p14:tracePt t="82297" x="6596063" y="5281613"/>
          <p14:tracePt t="82306" x="6608763" y="5268913"/>
          <p14:tracePt t="82320" x="6621463" y="5268913"/>
          <p14:tracePt t="82336" x="6646863" y="5268913"/>
          <p14:tracePt t="82352" x="6672263" y="5268913"/>
          <p14:tracePt t="82360" x="6684963" y="5268913"/>
          <p14:tracePt t="82368" x="6696075" y="5268913"/>
          <p14:tracePt t="82376" x="6708775" y="5268913"/>
          <p14:tracePt t="82384" x="6746875" y="5268913"/>
          <p14:tracePt t="82393" x="6784975" y="5268913"/>
          <p14:tracePt t="82400" x="6834188" y="5281613"/>
          <p14:tracePt t="82410" x="6859588" y="5294313"/>
          <p14:tracePt t="82416" x="6884988" y="5294313"/>
          <p14:tracePt t="82424" x="6910388" y="5294313"/>
          <p14:tracePt t="82432" x="6921500" y="5294313"/>
          <p14:tracePt t="82439" x="6946900" y="5305425"/>
          <p14:tracePt t="82447" x="6946900" y="5318125"/>
          <p14:tracePt t="82455" x="6972300" y="5318125"/>
          <p14:tracePt t="82464" x="6985000" y="5318125"/>
          <p14:tracePt t="82471" x="6997700" y="5318125"/>
          <p14:tracePt t="82480" x="7021513" y="5330825"/>
          <p14:tracePt t="82487" x="7059613" y="5343525"/>
          <p14:tracePt t="82497" x="7085013" y="5343525"/>
          <p14:tracePt t="82503" x="7110413" y="5343525"/>
          <p14:tracePt t="82513" x="7134225" y="5343525"/>
          <p14:tracePt t="82519" x="7159625" y="5356225"/>
          <p14:tracePt t="82530" x="7185025" y="5356225"/>
          <p14:tracePt t="82535" x="7210425" y="5356225"/>
          <p14:tracePt t="82551" x="7235825" y="5356225"/>
          <p14:tracePt t="82560" x="7246938" y="5356225"/>
          <p14:tracePt t="82567" x="7272338" y="5356225"/>
          <p14:tracePt t="82583" x="7297738" y="5356225"/>
          <p14:tracePt t="82608" x="7310438" y="5356225"/>
          <p14:tracePt t="82616" x="7323138" y="5356225"/>
          <p14:tracePt t="82626" x="7335838" y="5356225"/>
          <p14:tracePt t="82635" x="7348538" y="5356225"/>
          <p14:tracePt t="82641" x="7372350" y="5368925"/>
          <p14:tracePt t="82651" x="7385050" y="5368925"/>
          <p14:tracePt t="82657" x="7397750" y="5368925"/>
          <p14:tracePt t="82666" x="7410450" y="5368925"/>
          <p14:tracePt t="82684" x="7435850" y="5368925"/>
          <p14:tracePt t="82697" x="7448550" y="5368925"/>
          <p14:tracePt t="82705" x="7459663" y="5368925"/>
          <p14:tracePt t="82713" x="7485063" y="5368925"/>
          <p14:tracePt t="82721" x="7510463" y="5368925"/>
          <p14:tracePt t="82728" x="7535863" y="5368925"/>
          <p14:tracePt t="82736" x="7548563" y="5368925"/>
          <p14:tracePt t="82744" x="7572375" y="5368925"/>
          <p14:tracePt t="82752" x="7597775" y="5368925"/>
          <p14:tracePt t="82760" x="7623175" y="5368925"/>
          <p14:tracePt t="82768" x="7648575" y="5368925"/>
          <p14:tracePt t="82777" x="7673975" y="5368925"/>
          <p14:tracePt t="82784" x="7697788" y="5368925"/>
          <p14:tracePt t="82794" x="7723188" y="5368925"/>
          <p14:tracePt t="82801" x="7735888" y="5368925"/>
          <p14:tracePt t="82811" x="7748588" y="5368925"/>
          <p14:tracePt t="82818" x="7773988" y="5368925"/>
          <p14:tracePt t="82835" x="7785100" y="5368925"/>
          <p14:tracePt t="82913" x="7810500" y="5368925"/>
          <p14:tracePt t="82921" x="7823200" y="5368925"/>
          <p14:tracePt t="82930" x="7835900" y="5368925"/>
          <p14:tracePt t="82944" x="7861300" y="5368925"/>
          <p14:tracePt t="82953" x="7861300" y="5356225"/>
          <p14:tracePt t="82969" x="7874000" y="5356225"/>
          <p14:tracePt t="82976" x="7886700" y="5356225"/>
          <p14:tracePt t="82984" x="7910513" y="5343525"/>
          <p14:tracePt t="82993" x="7923213" y="5343525"/>
          <p14:tracePt t="83000" x="7935913" y="5343525"/>
          <p14:tracePt t="83010" x="7935913" y="5330825"/>
          <p14:tracePt t="83016" x="7961313" y="5330825"/>
          <p14:tracePt t="83032" x="7974013" y="5318125"/>
          <p14:tracePt t="83042" x="7986713" y="5318125"/>
          <p14:tracePt t="83051" x="7999413" y="5305425"/>
          <p14:tracePt t="83057" x="8010525" y="5305425"/>
          <p14:tracePt t="83066" x="8035925" y="5305425"/>
          <p14:tracePt t="83074" x="8048625" y="5305425"/>
          <p14:tracePt t="83083" x="8061325" y="5305425"/>
          <p14:tracePt t="83089" x="8074025" y="5294313"/>
          <p14:tracePt t="83105" x="8099425" y="5294313"/>
          <p14:tracePt t="83113" x="8123238" y="5294313"/>
          <p14:tracePt t="83121" x="8123238" y="5243513"/>
          <p14:tracePt t="83128" x="8110538" y="5181600"/>
          <p14:tracePt t="83144" x="8135938" y="5181600"/>
          <p14:tracePt t="83160" x="8161338" y="5181600"/>
          <p14:tracePt t="83177" x="8186738" y="5181600"/>
          <p14:tracePt t="83195" x="8199438" y="5181600"/>
          <p14:tracePt t="83225" x="8212138" y="5181600"/>
          <p14:tracePt t="83264" x="8223250" y="5181600"/>
          <p14:tracePt t="83272" x="8235950" y="5181600"/>
          <p14:tracePt t="83283" x="8248650" y="5181600"/>
          <p14:tracePt t="83299" x="8261350" y="5168900"/>
          <p14:tracePt t="83304" x="8274050" y="5168900"/>
          <p14:tracePt t="83337" x="8286750" y="5168900"/>
          <p14:tracePt t="83362" x="8299450" y="5168900"/>
          <p14:tracePt t="83369" x="8312150" y="5168900"/>
          <p14:tracePt t="83376" x="8324850" y="5168900"/>
          <p14:tracePt t="83384" x="8335963" y="5168900"/>
          <p14:tracePt t="83393" x="8348663" y="5168900"/>
          <p14:tracePt t="83399" x="8374063" y="5168900"/>
          <p14:tracePt t="83409" x="8399463" y="5168900"/>
          <p14:tracePt t="83415" x="8412163" y="5168900"/>
          <p14:tracePt t="83423" x="8424863" y="5168900"/>
          <p14:tracePt t="83431" x="8448675" y="5168900"/>
          <p14:tracePt t="83448" x="8474075" y="5168900"/>
          <p14:tracePt t="83480" x="8486775" y="5168900"/>
          <p14:tracePt t="83487" x="8499475" y="5168900"/>
          <p14:tracePt t="83498" x="8512175" y="5168900"/>
          <p14:tracePt t="83503" x="8524875" y="5168900"/>
          <p14:tracePt t="83513" x="8537575" y="5168900"/>
          <p14:tracePt t="83519" x="8561388" y="5168900"/>
          <p14:tracePt t="83530" x="8574088" y="5168900"/>
          <p14:tracePt t="83535" x="8599488" y="5168900"/>
          <p14:tracePt t="83546" x="8612188" y="5168900"/>
          <p14:tracePt t="83583" x="8637588" y="5168900"/>
          <p14:tracePt t="83608" x="8650288" y="5168900"/>
          <p14:tracePt t="83616" x="8674100" y="5168900"/>
          <p14:tracePt t="83631" x="8686800" y="5168900"/>
          <p14:tracePt t="83671" x="8699500" y="5168900"/>
          <p14:tracePt t="83727" x="8712200" y="5168900"/>
          <p14:tracePt t="83735" x="8724900" y="5168900"/>
          <p14:tracePt t="83747" x="8737600" y="5168900"/>
          <p14:tracePt t="83751" x="8750300" y="5168900"/>
          <p14:tracePt t="83767" x="8812213" y="5168900"/>
          <p14:tracePt t="83775" x="8850313" y="5168900"/>
          <p14:tracePt t="83783" x="8874125" y="5168900"/>
          <p14:tracePt t="83792" x="8886825" y="5168900"/>
          <p14:tracePt t="83799" x="8912225" y="5168900"/>
          <p14:tracePt t="83809" x="8924925" y="5168900"/>
          <p14:tracePt t="83815" x="8937625" y="5168900"/>
          <p14:tracePt t="83824" x="8950325" y="5168900"/>
          <p14:tracePt t="83840" x="8963025" y="5168900"/>
          <p14:tracePt t="83849" x="8975725" y="5156200"/>
          <p14:tracePt t="83969" x="8986838" y="5143500"/>
          <p14:tracePt t="83993" x="9012238" y="5143500"/>
          <p14:tracePt t="84010" x="9024938" y="5143500"/>
          <p14:tracePt t="84025" x="9050338" y="5156200"/>
          <p14:tracePt t="84041" x="9063038" y="5156200"/>
          <p14:tracePt t="84052" x="9075738" y="5156200"/>
          <p14:tracePt t="84056" x="9099550" y="5168900"/>
          <p14:tracePt t="84088" x="9112250" y="5168900"/>
          <p14:tracePt t="84137" x="9124950" y="5168900"/>
          <p14:tracePt t="84153" x="9137650" y="5168900"/>
          <p14:tracePt t="84169" x="9150350" y="5168900"/>
          <p14:tracePt t="84176" x="9175750" y="5168900"/>
          <p14:tracePt t="84184" x="9175750" y="5181600"/>
          <p14:tracePt t="84193" x="9199563" y="5181600"/>
          <p14:tracePt t="84200" x="9212263" y="5181600"/>
          <p14:tracePt t="84216" x="9224963" y="5194300"/>
          <p14:tracePt t="84232" x="9237663" y="5194300"/>
          <p14:tracePt t="84241" x="9263063" y="5194300"/>
          <p14:tracePt t="84250" x="9275763" y="5205413"/>
          <p14:tracePt t="84257" x="9288463" y="5205413"/>
          <p14:tracePt t="84267" x="9312275" y="5218113"/>
          <p14:tracePt t="84273" x="9324975" y="5230813"/>
          <p14:tracePt t="84284" x="9337675" y="5230813"/>
          <p14:tracePt t="84289" x="9350375" y="5230813"/>
          <p14:tracePt t="84297" x="9363075" y="5230813"/>
          <p14:tracePt t="84305" x="9375775" y="5230813"/>
          <p14:tracePt t="84313" x="9388475" y="5230813"/>
          <p14:tracePt t="84328" x="9413875" y="5230813"/>
          <p14:tracePt t="84377" x="9424988" y="5230813"/>
          <p14:tracePt t="84384" x="9437688" y="5243513"/>
          <p14:tracePt t="84400" x="9463088" y="5256213"/>
          <p14:tracePt t="84409" x="9475788" y="5256213"/>
          <p14:tracePt t="84440" x="9488488" y="5256213"/>
          <p14:tracePt t="84472" x="9501188" y="5256213"/>
          <p14:tracePt t="84489" x="9525000" y="5268913"/>
          <p14:tracePt t="84499" x="9537700" y="5281613"/>
          <p14:tracePt t="84505" x="9563100" y="5281613"/>
          <p14:tracePt t="84515" x="9575800" y="5281613"/>
          <p14:tracePt t="84521" x="9588500" y="5281613"/>
          <p14:tracePt t="84528" x="9613900" y="5281613"/>
          <p14:tracePt t="84537" x="9626600" y="5281613"/>
          <p14:tracePt t="84553" x="9637713" y="5281613"/>
          <p14:tracePt t="84562" x="9650413" y="5281613"/>
          <p14:tracePt t="84569" x="9663113" y="5281613"/>
          <p14:tracePt t="84578" x="9675813" y="5281613"/>
          <p14:tracePt t="84586" x="9688513" y="5281613"/>
          <p14:tracePt t="84602" x="9713913" y="5281613"/>
          <p14:tracePt t="84617" x="9750425" y="5281613"/>
          <p14:tracePt t="84625" x="9775825" y="5281613"/>
          <p14:tracePt t="84634" x="9813925" y="5281613"/>
          <p14:tracePt t="84641" x="9852025" y="5281613"/>
          <p14:tracePt t="84650" x="9863138" y="5281613"/>
          <p14:tracePt t="84657" x="9875838" y="5281613"/>
          <p14:tracePt t="85081" x="9888538" y="5381625"/>
          <p14:tracePt t="85089" x="9875838" y="5381625"/>
          <p14:tracePt t="85098" x="9863138" y="5381625"/>
          <p14:tracePt t="85105" x="9852025" y="5381625"/>
          <p14:tracePt t="85113" x="9826625" y="5394325"/>
          <p14:tracePt t="85122" x="9801225" y="5407025"/>
          <p14:tracePt t="85128" x="9775825" y="5418138"/>
          <p14:tracePt t="85136" x="9750425" y="5418138"/>
          <p14:tracePt t="85145" x="9713913" y="5430838"/>
          <p14:tracePt t="85152" x="9688513" y="5443538"/>
          <p14:tracePt t="85159" x="9663113" y="5456238"/>
          <p14:tracePt t="85168" x="9637713" y="5481638"/>
          <p14:tracePt t="85176" x="9626600" y="5494338"/>
          <p14:tracePt t="85184" x="9588500" y="5507038"/>
          <p14:tracePt t="85193" x="9550400" y="5518150"/>
          <p14:tracePt t="85201" x="9488488" y="5530850"/>
          <p14:tracePt t="85211" x="9437688" y="5530850"/>
          <p14:tracePt t="85218" x="9401175" y="5556250"/>
          <p14:tracePt t="85225" x="9312275" y="5581650"/>
          <p14:tracePt t="85235" x="9237663" y="5607050"/>
          <p14:tracePt t="85241" x="9188450" y="5630863"/>
          <p14:tracePt t="85253" x="9099550" y="5656263"/>
          <p14:tracePt t="85256" x="9012238" y="5681663"/>
          <p14:tracePt t="85265" x="8937625" y="5694363"/>
          <p14:tracePt t="85272" x="8863013" y="5719763"/>
          <p14:tracePt t="85281" x="8774113" y="5732463"/>
          <p14:tracePt t="85288" x="8712200" y="5756275"/>
          <p14:tracePt t="85299" x="8661400" y="5756275"/>
          <p14:tracePt t="85304" x="8612188" y="5756275"/>
          <p14:tracePt t="85314" x="8561388" y="5794375"/>
          <p14:tracePt t="85320" x="8499475" y="5807075"/>
          <p14:tracePt t="85330" x="8448675" y="5807075"/>
          <p14:tracePt t="85336" x="8386763" y="5807075"/>
          <p14:tracePt t="85345" x="8299450" y="5819775"/>
          <p14:tracePt t="85352" x="8212138" y="5832475"/>
          <p14:tracePt t="85359" x="8110538" y="5856288"/>
          <p14:tracePt t="85368" x="8010525" y="5868988"/>
          <p14:tracePt t="85376" x="7874000" y="5907088"/>
          <p14:tracePt t="85384" x="7723188" y="5956300"/>
          <p14:tracePt t="85393" x="7548563" y="5981700"/>
          <p14:tracePt t="85400" x="7359650" y="6007100"/>
          <p14:tracePt t="85410" x="7134225" y="6045200"/>
          <p14:tracePt t="85416" x="6972300" y="6081713"/>
          <p14:tracePt t="85425" x="6797675" y="6145213"/>
          <p14:tracePt t="85432" x="6684963" y="6307138"/>
          <p14:tracePt t="85440" x="6559550" y="6407150"/>
          <p14:tracePt t="85448" x="6370638" y="6457950"/>
          <p14:tracePt t="85456" x="6221413" y="6494463"/>
          <p14:tracePt t="85465" x="6045200" y="6532563"/>
          <p14:tracePt t="85472" x="5895975" y="6583363"/>
          <p14:tracePt t="85481" x="5832475" y="6796088"/>
          <p14:tracePt t="86050" x="2052638" y="6832600"/>
          <p14:tracePt t="86057" x="2039938" y="6832600"/>
          <p14:tracePt t="86067" x="2014538" y="6819900"/>
          <p14:tracePt t="86073" x="2014538" y="6807200"/>
          <p14:tracePt t="86082" x="1990725" y="6796088"/>
          <p14:tracePt t="86089" x="1965325" y="6783388"/>
          <p14:tracePt t="86097" x="1965325" y="6770688"/>
          <p14:tracePt t="86105" x="1927225" y="6757988"/>
          <p14:tracePt t="86116" x="1865313" y="6683375"/>
          <p14:tracePt t="86121" x="1814513" y="6619875"/>
          <p14:tracePt t="86128" x="1790700" y="6607175"/>
          <p14:tracePt t="86137" x="1765300" y="6583363"/>
          <p14:tracePt t="86145" x="1727200" y="6570663"/>
          <p14:tracePt t="86153" x="1701800" y="6557963"/>
          <p14:tracePt t="86161" x="1677988" y="6545263"/>
          <p14:tracePt t="86169" x="1652588" y="6519863"/>
          <p14:tracePt t="86178" x="1639888" y="6507163"/>
          <p14:tracePt t="86186" x="1627188" y="6494463"/>
          <p14:tracePt t="86195" x="1614488" y="6483350"/>
          <p14:tracePt t="86203" x="1601788" y="6483350"/>
          <p14:tracePt t="86211" x="1577975" y="6457950"/>
          <p14:tracePt t="86218" x="1552575" y="6432550"/>
          <p14:tracePt t="86224" x="1539875" y="6432550"/>
          <p14:tracePt t="86232" x="1514475" y="6419850"/>
          <p14:tracePt t="86240" x="1514475" y="6407150"/>
          <p14:tracePt t="86265" x="1489075" y="6407150"/>
          <p14:tracePt t="86313" x="1465263" y="6394450"/>
          <p14:tracePt t="86330" x="1452563" y="6381750"/>
          <p14:tracePt t="86336" x="1439863" y="6381750"/>
          <p14:tracePt t="86345" x="1427163" y="6370638"/>
          <p14:tracePt t="86352" x="1414463" y="6357938"/>
          <p14:tracePt t="86362" x="1401763" y="6345238"/>
          <p14:tracePt t="86369" x="1376363" y="6332538"/>
          <p14:tracePt t="86378" x="1352550" y="6307138"/>
          <p14:tracePt t="86385" x="1301750" y="6281738"/>
          <p14:tracePt t="86395" x="1276350" y="6245225"/>
          <p14:tracePt t="86401" x="1263650" y="6219825"/>
          <p14:tracePt t="86411" x="1239838" y="6207125"/>
          <p14:tracePt t="86418" x="1239838" y="6181725"/>
          <p14:tracePt t="86435" x="1227138" y="6181725"/>
          <p14:tracePt t="86441" x="1214438" y="6157913"/>
          <p14:tracePt t="86452" x="1214438" y="6145213"/>
          <p14:tracePt t="86464" x="1214438" y="6119813"/>
          <p14:tracePt t="86472" x="1214438" y="6094413"/>
          <p14:tracePt t="86481" x="1227138" y="6056313"/>
          <p14:tracePt t="86488" x="1239838" y="6019800"/>
          <p14:tracePt t="86497" x="1276350" y="5969000"/>
          <p14:tracePt t="86504" x="1314450" y="5932488"/>
          <p14:tracePt t="86515" x="1339850" y="5881688"/>
          <p14:tracePt t="86521" x="1363663" y="5843588"/>
          <p14:tracePt t="86528" x="1389063" y="5832475"/>
          <p14:tracePt t="86537" x="1414463" y="5781675"/>
          <p14:tracePt t="86545" x="1414463" y="5756275"/>
          <p14:tracePt t="86553" x="1452563" y="5743575"/>
          <p14:tracePt t="86561" x="1465263" y="5719763"/>
          <p14:tracePt t="86569" x="1476375" y="5707063"/>
          <p14:tracePt t="86578" x="1501775" y="5681663"/>
          <p14:tracePt t="86585" x="1527175" y="5668963"/>
          <p14:tracePt t="86595" x="1527175" y="5656263"/>
          <p14:tracePt t="86603" x="1539875" y="5643563"/>
          <p14:tracePt t="86609" x="1552575" y="5643563"/>
          <p14:tracePt t="86616" x="1577975" y="5630863"/>
          <p14:tracePt t="86624" x="1589088" y="5619750"/>
          <p14:tracePt t="86632" x="1614488" y="5619750"/>
          <p14:tracePt t="86640" x="1639888" y="5607050"/>
          <p14:tracePt t="86648" x="1665288" y="5607050"/>
          <p14:tracePt t="86656" x="1701800" y="5594350"/>
          <p14:tracePt t="86665" x="1752600" y="5594350"/>
          <p14:tracePt t="86673" x="1778000" y="5581650"/>
          <p14:tracePt t="86683" x="1839913" y="5568950"/>
          <p14:tracePt t="86689" x="1890713" y="5568950"/>
          <p14:tracePt t="86699" x="1939925" y="5543550"/>
          <p14:tracePt t="86705" x="1965325" y="5518150"/>
          <p14:tracePt t="86713" x="2014538" y="5494338"/>
          <p14:tracePt t="86721" x="2065338" y="5468938"/>
          <p14:tracePt t="86729" x="2127250" y="5468938"/>
          <p14:tracePt t="86736" x="2165350" y="5468938"/>
          <p14:tracePt t="86744" x="2190750" y="5468938"/>
          <p14:tracePt t="86753" x="2216150" y="5468938"/>
          <p14:tracePt t="86760" x="2228850" y="5468938"/>
          <p14:tracePt t="86768" x="2252663" y="5468938"/>
          <p14:tracePt t="86825" x="2265363" y="5468938"/>
          <p14:tracePt t="86841" x="2303463" y="5481638"/>
          <p14:tracePt t="86852" x="2316163" y="5481638"/>
          <p14:tracePt t="86856" x="2339975" y="5494338"/>
          <p14:tracePt t="86866" x="2365375" y="5507038"/>
          <p14:tracePt t="86872" x="2390775" y="5507038"/>
          <p14:tracePt t="86881" x="2428875" y="5507038"/>
          <p14:tracePt t="86888" x="2452688" y="5507038"/>
          <p14:tracePt t="86897" x="2465388" y="5507038"/>
          <p14:tracePt t="86905" x="2490788" y="5518150"/>
          <p14:tracePt t="86914" x="2503488" y="5518150"/>
          <p14:tracePt t="86920" x="2528888" y="5530850"/>
          <p14:tracePt t="86931" x="2541588" y="5543550"/>
          <p14:tracePt t="86936" x="2554288" y="5543550"/>
          <p14:tracePt t="86952" x="2578100" y="5543550"/>
          <p14:tracePt t="86968" x="2603500" y="5543550"/>
          <p14:tracePt t="86977" x="2616200" y="5543550"/>
          <p14:tracePt t="86984" x="2641600" y="5556250"/>
          <p14:tracePt t="86993" x="2654300" y="5556250"/>
          <p14:tracePt t="87000" x="2667000" y="5556250"/>
          <p14:tracePt t="87009" x="2690813" y="5568950"/>
          <p14:tracePt t="87016" x="2703513" y="5568950"/>
          <p14:tracePt t="87028" x="2728913" y="5568950"/>
          <p14:tracePt t="87034" x="2741613" y="5568950"/>
          <p14:tracePt t="87041" x="2754313" y="5568950"/>
          <p14:tracePt t="87083" x="2778125" y="5581650"/>
          <p14:tracePt t="87089" x="2778125" y="5594350"/>
          <p14:tracePt t="87105" x="2790825" y="5594350"/>
          <p14:tracePt t="87112" x="2803525" y="5594350"/>
          <p14:tracePt t="87121" x="2816225" y="5594350"/>
          <p14:tracePt t="87128" x="2828925" y="5594350"/>
          <p14:tracePt t="87144" x="2841625" y="5594350"/>
          <p14:tracePt t="87209" x="2867025" y="5594350"/>
          <p14:tracePt t="87225" x="2879725" y="5594350"/>
          <p14:tracePt t="87234" x="2903538" y="5594350"/>
          <p14:tracePt t="87241" x="2916238" y="5594350"/>
          <p14:tracePt t="87252" x="2941638" y="5594350"/>
          <p14:tracePt t="87256" x="2967038" y="5594350"/>
          <p14:tracePt t="87267" x="2992438" y="5594350"/>
          <p14:tracePt t="87272" x="3003550" y="5594350"/>
          <p14:tracePt t="87281" x="3016250" y="5594350"/>
          <p14:tracePt t="87298" x="3028950" y="5594350"/>
          <p14:tracePt t="87360" x="3041650" y="5594350"/>
          <p14:tracePt t="87441" x="3054350" y="5594350"/>
          <p14:tracePt t="87481" x="3067050" y="5594350"/>
          <p14:tracePt t="87537" x="3079750" y="5594350"/>
          <p14:tracePt t="87545" x="3092450" y="5594350"/>
          <p14:tracePt t="87552" x="3116263" y="5607050"/>
          <p14:tracePt t="87561" x="3116263" y="5619750"/>
          <p14:tracePt t="87585" x="3128963" y="5619750"/>
          <p14:tracePt t="87785" x="3141663" y="5643563"/>
          <p14:tracePt t="87793" x="3154363" y="5643563"/>
          <p14:tracePt t="87817" x="3167063" y="5656263"/>
          <p14:tracePt t="87825" x="3179763" y="5656263"/>
          <p14:tracePt t="87841" x="3192463" y="5668963"/>
          <p14:tracePt t="88129" x="3205163" y="5668963"/>
          <p14:tracePt t="88177" x="3216275" y="5668963"/>
          <p14:tracePt t="88225" x="3228975" y="5668963"/>
          <p14:tracePt t="88241" x="3241675" y="5668963"/>
          <p14:tracePt t="88266" x="3254375" y="5668963"/>
          <p14:tracePt t="88401" x="3267075" y="5668963"/>
          <p14:tracePt t="88433" x="3292475" y="5668963"/>
          <p14:tracePt t="88481" x="3305175" y="5656263"/>
          <p14:tracePt t="88489" x="3317875" y="5656263"/>
          <p14:tracePt t="88499" x="3328988" y="5643563"/>
          <p14:tracePt t="88505" x="3341688" y="5643563"/>
          <p14:tracePt t="88513" x="3354388" y="5630863"/>
          <p14:tracePt t="88521" x="3367088" y="5630863"/>
          <p14:tracePt t="88528" x="3379788" y="5630863"/>
          <p14:tracePt t="88537" x="3405188" y="5630863"/>
          <p14:tracePt t="88544" x="3441700" y="5630863"/>
          <p14:tracePt t="88553" x="3479800" y="5619750"/>
          <p14:tracePt t="88561" x="3505200" y="5619750"/>
          <p14:tracePt t="88569" x="3517900" y="5619750"/>
          <p14:tracePt t="88585" x="3541713" y="5619750"/>
          <p14:tracePt t="88625" x="3567113" y="5607050"/>
          <p14:tracePt t="88641" x="3579813" y="5607050"/>
          <p14:tracePt t="88649" x="3592513" y="5607050"/>
          <p14:tracePt t="88657" x="3605213" y="5607050"/>
          <p14:tracePt t="88673" x="3617913" y="5607050"/>
          <p14:tracePt t="88682" x="3630613" y="5607050"/>
          <p14:tracePt t="88905" x="3643313" y="5607050"/>
          <p14:tracePt t="88931" x="3654425" y="5594350"/>
          <p14:tracePt t="89041" x="3679825" y="5594350"/>
          <p14:tracePt t="89241" x="3692525" y="5594350"/>
          <p14:tracePt t="89265" x="3705225" y="5594350"/>
          <p14:tracePt t="89272" x="3717925" y="5594350"/>
          <p14:tracePt t="89280" x="3730625" y="5594350"/>
          <p14:tracePt t="89288" x="3756025" y="5594350"/>
          <p14:tracePt t="89315" x="3779838" y="5607050"/>
          <p14:tracePt t="89321" x="3779838" y="5619750"/>
          <p14:tracePt t="89329" x="3805238" y="5619750"/>
          <p14:tracePt t="89337" x="3817938" y="5619750"/>
          <p14:tracePt t="89344" x="3843338" y="5619750"/>
          <p14:tracePt t="89353" x="3867150" y="5619750"/>
          <p14:tracePt t="89360" x="3917950" y="5619750"/>
          <p14:tracePt t="89369" x="3979863" y="5630863"/>
          <p14:tracePt t="89378" x="4017963" y="5656263"/>
          <p14:tracePt t="89386" x="4056063" y="5668963"/>
          <p14:tracePt t="89395" x="4092575" y="5668963"/>
          <p14:tracePt t="89402" x="4156075" y="5681663"/>
          <p14:tracePt t="89409" x="4205288" y="5681663"/>
          <p14:tracePt t="89416" x="4243388" y="5694363"/>
          <p14:tracePt t="89426" x="4281488" y="5707063"/>
          <p14:tracePt t="89432" x="4318000" y="5719763"/>
          <p14:tracePt t="89441" x="4356100" y="5732463"/>
          <p14:tracePt t="89448" x="4381500" y="5732463"/>
          <p14:tracePt t="89457" x="4406900" y="5732463"/>
          <p14:tracePt t="89467" x="4418013" y="5732463"/>
          <p14:tracePt t="89473" x="4456113" y="5732463"/>
          <p14:tracePt t="89483" x="4481513" y="5732463"/>
          <p14:tracePt t="89489" x="4481513" y="5719763"/>
          <p14:tracePt t="89497" x="4494213" y="5707063"/>
          <p14:tracePt t="89505" x="4506913" y="5694363"/>
          <p14:tracePt t="89513" x="4543425" y="5681663"/>
          <p14:tracePt t="89521" x="4568825" y="5681663"/>
          <p14:tracePt t="89530" x="4594225" y="5681663"/>
          <p14:tracePt t="89536" x="4619625" y="5668963"/>
          <p14:tracePt t="89546" x="4630738" y="5668963"/>
          <p14:tracePt t="89552" x="4656138" y="5668963"/>
          <p14:tracePt t="89560" x="4668838" y="5668963"/>
          <p14:tracePt t="89568" x="4681538" y="5668963"/>
          <p14:tracePt t="89578" x="4694238" y="5668963"/>
          <p14:tracePt t="89595" x="4719638" y="5668963"/>
          <p14:tracePt t="89611" x="4743450" y="5668963"/>
          <p14:tracePt t="89618" x="4768850" y="5668963"/>
          <p14:tracePt t="89625" x="4806950" y="5668963"/>
          <p14:tracePt t="89635" x="4856163" y="5668963"/>
          <p14:tracePt t="89641" x="4919663" y="5668963"/>
          <p14:tracePt t="89652" x="4932363" y="5694363"/>
          <p14:tracePt t="89657" x="4956175" y="5694363"/>
          <p14:tracePt t="89667" x="4981575" y="5694363"/>
          <p14:tracePt t="89673" x="5006975" y="5694363"/>
          <p14:tracePt t="89683" x="5032375" y="5694363"/>
          <p14:tracePt t="89705" x="5057775" y="5707063"/>
          <p14:tracePt t="89747" x="5068888" y="5707063"/>
          <p14:tracePt t="89760" x="5094288" y="5707063"/>
          <p14:tracePt t="89777" x="5106988" y="5707063"/>
          <p14:tracePt t="89785" x="5119688" y="5707063"/>
          <p14:tracePt t="89913" x="5132388" y="5707063"/>
          <p14:tracePt t="90369" x="5145088" y="5707063"/>
          <p14:tracePt t="90392" x="5157788" y="5707063"/>
          <p14:tracePt t="90417" x="5181600" y="5707063"/>
          <p14:tracePt t="90433" x="5194300" y="5707063"/>
          <p14:tracePt t="90441" x="5207000" y="5707063"/>
          <p14:tracePt t="90451" x="5245100" y="5707063"/>
          <p14:tracePt t="90457" x="5270500" y="5707063"/>
          <p14:tracePt t="90469" x="5294313" y="5707063"/>
          <p14:tracePt t="90473" x="5319713" y="5707063"/>
          <p14:tracePt t="90482" x="5332413" y="5707063"/>
          <p14:tracePt t="90488" x="5357813" y="5707063"/>
          <p14:tracePt t="90504" x="5370513" y="5707063"/>
          <p14:tracePt t="90515" x="5383213" y="5707063"/>
          <p14:tracePt t="90520" x="5394325" y="5707063"/>
          <p14:tracePt t="90530" x="5407025" y="5707063"/>
          <p14:tracePt t="90536" x="5445125" y="5719763"/>
          <p14:tracePt t="90545" x="5483225" y="5719763"/>
          <p14:tracePt t="90552" x="5507038" y="5719763"/>
          <p14:tracePt t="90559" x="5545138" y="5732463"/>
          <p14:tracePt t="90568" x="5583238" y="5743575"/>
          <p14:tracePt t="90576" x="5619750" y="5756275"/>
          <p14:tracePt t="90584" x="5645150" y="5768975"/>
          <p14:tracePt t="90593" x="5657850" y="5768975"/>
          <p14:tracePt t="90760" x="5683250" y="5768975"/>
          <p14:tracePt t="90768" x="5708650" y="5768975"/>
          <p14:tracePt t="90785" x="5719763" y="5768975"/>
          <p14:tracePt t="90793" x="5732463" y="5768975"/>
          <p14:tracePt t="90802" x="5745163" y="5768975"/>
          <p14:tracePt t="90812" x="5770563" y="5756275"/>
          <p14:tracePt t="90817" x="5795963" y="5756275"/>
          <p14:tracePt t="90826" x="5832475" y="5756275"/>
          <p14:tracePt t="90835" x="5845175" y="5756275"/>
          <p14:tracePt t="90841" x="5870575" y="5756275"/>
          <p14:tracePt t="90852" x="5895975" y="5756275"/>
          <p14:tracePt t="90857" x="5932488" y="5756275"/>
          <p14:tracePt t="90868" x="5957888" y="5768975"/>
          <p14:tracePt t="90872" x="5983288" y="5768975"/>
          <p14:tracePt t="90883" x="5995988" y="5768975"/>
          <p14:tracePt t="90897" x="6034088" y="5781675"/>
          <p14:tracePt t="90905" x="6045200" y="5794375"/>
          <p14:tracePt t="90921" x="6057900" y="5794375"/>
          <p14:tracePt t="90929" x="6070600" y="5794375"/>
          <p14:tracePt t="90937" x="6083300" y="5794375"/>
          <p14:tracePt t="90944" x="6096000" y="5794375"/>
          <p14:tracePt t="90953" x="6108700" y="5794375"/>
          <p14:tracePt t="90961" x="6121400" y="5807075"/>
          <p14:tracePt t="90969" x="6157913" y="5819775"/>
          <p14:tracePt t="90978" x="6170613" y="5832475"/>
          <p14:tracePt t="90995" x="6183313" y="5832475"/>
          <p14:tracePt t="91040" x="6196013" y="5832475"/>
          <p14:tracePt t="91048" x="6208713" y="5819775"/>
          <p14:tracePt t="91056" x="6208713" y="5794375"/>
          <p14:tracePt t="91064" x="6208713" y="5781675"/>
          <p14:tracePt t="91072" x="6221413" y="5768975"/>
          <p14:tracePt t="91083" x="6234113" y="5768975"/>
          <p14:tracePt t="91090" x="6259513" y="5768975"/>
          <p14:tracePt t="91099" x="6270625" y="5756275"/>
          <p14:tracePt t="91105" x="6296025" y="5756275"/>
          <p14:tracePt t="91121" x="6308725" y="5756275"/>
          <p14:tracePt t="91133" x="6321425" y="5756275"/>
          <p14:tracePt t="91153" x="6334125" y="5756275"/>
          <p14:tracePt t="91169" x="6359525" y="5756275"/>
          <p14:tracePt t="91184" x="6383338" y="5743575"/>
          <p14:tracePt t="91195" x="6396038" y="5743575"/>
          <p14:tracePt t="91201" x="6421438" y="5743575"/>
          <p14:tracePt t="91211" x="6434138" y="5743575"/>
          <p14:tracePt t="91218" x="6459538" y="5732463"/>
          <p14:tracePt t="91226" x="6472238" y="5732463"/>
          <p14:tracePt t="91234" x="6496050" y="5732463"/>
          <p14:tracePt t="91241" x="6521450" y="5732463"/>
          <p14:tracePt t="91251" x="6546850" y="5732463"/>
          <p14:tracePt t="91257" x="6572250" y="5732463"/>
          <p14:tracePt t="91268" x="6596063" y="5732463"/>
          <p14:tracePt t="91272" x="6608763" y="5732463"/>
          <p14:tracePt t="91281" x="6646863" y="5732463"/>
          <p14:tracePt t="91288" x="6684963" y="5732463"/>
          <p14:tracePt t="91298" x="6708775" y="5732463"/>
          <p14:tracePt t="91304" x="6734175" y="5732463"/>
          <p14:tracePt t="91314" x="6759575" y="5732463"/>
          <p14:tracePt t="91321" x="6784975" y="5743575"/>
          <p14:tracePt t="91329" x="6821488" y="5743575"/>
          <p14:tracePt t="91337" x="6846888" y="5743575"/>
          <p14:tracePt t="91344" x="6884988" y="5743575"/>
          <p14:tracePt t="91353" x="6910388" y="5743575"/>
          <p14:tracePt t="91360" x="6934200" y="5743575"/>
          <p14:tracePt t="91369" x="6946900" y="5743575"/>
          <p14:tracePt t="91377" x="6959600" y="5743575"/>
          <p14:tracePt t="91385" x="6985000" y="5743575"/>
          <p14:tracePt t="91394" x="7010400" y="5743575"/>
          <p14:tracePt t="91401" x="7034213" y="5743575"/>
          <p14:tracePt t="91409" x="7059613" y="5743575"/>
          <p14:tracePt t="91416" x="7085013" y="5743575"/>
          <p14:tracePt t="91426" x="7110413" y="5743575"/>
          <p14:tracePt t="91432" x="7134225" y="5743575"/>
          <p14:tracePt t="91440" x="7159625" y="5743575"/>
          <p14:tracePt t="91448" x="7172325" y="5743575"/>
          <p14:tracePt t="91456" x="7185025" y="5743575"/>
          <p14:tracePt t="91465" x="7197725" y="5732463"/>
          <p14:tracePt t="91473" x="7210425" y="5732463"/>
          <p14:tracePt t="91483" x="7223125" y="5732463"/>
          <p14:tracePt t="91489" x="7246938" y="5732463"/>
          <p14:tracePt t="91500" x="7259638" y="5732463"/>
          <p14:tracePt t="91505" x="7272338" y="5732463"/>
          <p14:tracePt t="91513" x="7297738" y="5732463"/>
          <p14:tracePt t="91521" x="7310438" y="5732463"/>
          <p14:tracePt t="91576" x="7335838" y="5732463"/>
          <p14:tracePt t="91600" x="7348538" y="5732463"/>
          <p14:tracePt t="91610" x="7359650" y="5732463"/>
          <p14:tracePt t="91617" x="7372350" y="5732463"/>
          <p14:tracePt t="91626" x="7385050" y="5732463"/>
          <p14:tracePt t="91634" x="7397750" y="5719763"/>
          <p14:tracePt t="91641" x="7410450" y="5719763"/>
          <p14:tracePt t="91652" x="7423150" y="5719763"/>
          <p14:tracePt t="91681" x="7448550" y="5719763"/>
          <p14:tracePt t="91688" x="7448550" y="5707063"/>
          <p14:tracePt t="91704" x="7459663" y="5707063"/>
          <p14:tracePt t="91714" x="7472363" y="5707063"/>
          <p14:tracePt t="91720" x="7497763" y="5707063"/>
          <p14:tracePt t="91730" x="7510463" y="5707063"/>
          <p14:tracePt t="91736" x="7523163" y="5707063"/>
          <p14:tracePt t="91744" x="7548563" y="5707063"/>
          <p14:tracePt t="91753" x="7572375" y="5694363"/>
          <p14:tracePt t="91761" x="7572375" y="5681663"/>
          <p14:tracePt t="91769" x="7597775" y="5681663"/>
          <p14:tracePt t="91793" x="7610475" y="5681663"/>
          <p14:tracePt t="91800" x="7623175" y="5681663"/>
          <p14:tracePt t="91809" x="7635875" y="5681663"/>
          <p14:tracePt t="91832" x="7661275" y="5681663"/>
          <p14:tracePt t="91857" x="7673975" y="5681663"/>
          <p14:tracePt t="91865" x="7685088" y="5681663"/>
          <p14:tracePt t="91874" x="7697788" y="5681663"/>
          <p14:tracePt t="91895" x="7723188" y="5681663"/>
          <p14:tracePt t="91913" x="7748588" y="5681663"/>
          <p14:tracePt t="91929" x="7761288" y="5681663"/>
          <p14:tracePt t="91937" x="7773988" y="5681663"/>
          <p14:tracePt t="91944" x="7785100" y="5681663"/>
          <p14:tracePt t="91952" x="7797800" y="5681663"/>
          <p14:tracePt t="91960" x="7835900" y="5681663"/>
          <p14:tracePt t="91968" x="7874000" y="5681663"/>
          <p14:tracePt t="91976" x="7910513" y="5681663"/>
          <p14:tracePt t="91984" x="7935913" y="5681663"/>
          <p14:tracePt t="91993" x="7948613" y="5681663"/>
          <p14:tracePt t="92041" x="7961313" y="5681663"/>
          <p14:tracePt t="92057" x="7974013" y="5681663"/>
          <p14:tracePt t="92072" x="7999413" y="5681663"/>
          <p14:tracePt t="92088" x="8010525" y="5681663"/>
          <p14:tracePt t="92097" x="8023225" y="5681663"/>
          <p14:tracePt t="92114" x="8035925" y="5681663"/>
          <p14:tracePt t="92169" x="8048625" y="5681663"/>
          <p14:tracePt t="92185" x="8061325" y="5681663"/>
          <p14:tracePt t="92200" x="8086725" y="5681663"/>
          <p14:tracePt t="92249" x="8099425" y="5681663"/>
          <p14:tracePt t="92257" x="8110538" y="5681663"/>
          <p14:tracePt t="92267" x="8123238" y="5681663"/>
          <p14:tracePt t="92273" x="8135938" y="5681663"/>
          <p14:tracePt t="92283" x="8148638" y="5681663"/>
          <p14:tracePt t="92289" x="8161338" y="5681663"/>
          <p14:tracePt t="92299" x="8174038" y="5681663"/>
          <p14:tracePt t="92305" x="8186738" y="5681663"/>
          <p14:tracePt t="92313" x="8199438" y="5681663"/>
          <p14:tracePt t="92321" x="8223250" y="5681663"/>
          <p14:tracePt t="92331" x="8248650" y="5681663"/>
          <p14:tracePt t="92344" x="8274050" y="5681663"/>
          <p14:tracePt t="92352" x="8299450" y="5681663"/>
          <p14:tracePt t="92368" x="8312150" y="5681663"/>
          <p14:tracePt t="92376" x="8324850" y="5681663"/>
          <p14:tracePt t="92392" x="8335963" y="5681663"/>
          <p14:tracePt t="92425" x="8348663" y="5681663"/>
          <p14:tracePt t="92433" x="8361363" y="5681663"/>
          <p14:tracePt t="92451" x="8386763" y="5681663"/>
          <p14:tracePt t="92456" x="8399463" y="5681663"/>
          <p14:tracePt t="92465" x="8412163" y="5681663"/>
          <p14:tracePt t="92472" x="8435975" y="5681663"/>
          <p14:tracePt t="92481" x="8461375" y="5681663"/>
          <p14:tracePt t="92498" x="8486775" y="5681663"/>
          <p14:tracePt t="92537" x="8499475" y="5681663"/>
          <p14:tracePt t="92553" x="8512175" y="5681663"/>
          <p14:tracePt t="92560" x="8524875" y="5681663"/>
          <p14:tracePt t="92569" x="8537575" y="5681663"/>
          <p14:tracePt t="92578" x="8561388" y="5681663"/>
          <p14:tracePt t="92585" x="8586788" y="5681663"/>
          <p14:tracePt t="92594" x="8599488" y="5681663"/>
          <p14:tracePt t="92601" x="8624888" y="5681663"/>
          <p14:tracePt t="92609" x="8650288" y="5681663"/>
          <p14:tracePt t="92616" x="8661400" y="5681663"/>
          <p14:tracePt t="92626" x="8674100" y="5681663"/>
          <p14:tracePt t="92641" x="8686800" y="5681663"/>
          <p14:tracePt t="92672" x="8699500" y="5681663"/>
          <p14:tracePt t="92729" x="8724900" y="5681663"/>
          <p14:tracePt t="92753" x="8737600" y="5681663"/>
          <p14:tracePt t="92760" x="8750300" y="5681663"/>
          <p14:tracePt t="92769" x="8763000" y="5681663"/>
          <p14:tracePt t="92777" x="8774113" y="5681663"/>
          <p14:tracePt t="92785" x="8799513" y="5694363"/>
          <p14:tracePt t="92794" x="8837613" y="5694363"/>
          <p14:tracePt t="92801" x="8850313" y="5707063"/>
          <p14:tracePt t="92811" x="8863013" y="5707063"/>
          <p14:tracePt t="92817" x="8886825" y="5707063"/>
          <p14:tracePt t="92827" x="8899525" y="5719763"/>
          <p14:tracePt t="92834" x="8912225" y="5719763"/>
          <p14:tracePt t="92841" x="8924925" y="5719763"/>
          <p14:tracePt t="92851" x="8937625" y="5719763"/>
          <p14:tracePt t="92857" x="8950325" y="5719763"/>
          <p14:tracePt t="92868" x="8963025" y="5719763"/>
          <p14:tracePt t="92881" x="8986838" y="5732463"/>
          <p14:tracePt t="92888" x="9024938" y="5743575"/>
          <p14:tracePt t="92904" x="9063038" y="5743575"/>
          <p14:tracePt t="92914" x="9075738" y="5756275"/>
          <p14:tracePt t="92920" x="9099550" y="5768975"/>
          <p14:tracePt t="92930" x="9124950" y="5768975"/>
          <p14:tracePt t="92937" x="9163050" y="5768975"/>
          <p14:tracePt t="92944" x="9175750" y="5768975"/>
          <p14:tracePt t="92953" x="9188450" y="5768975"/>
          <p14:tracePt t="92961" x="9212263" y="5768975"/>
          <p14:tracePt t="92969" x="9250363" y="5768975"/>
          <p14:tracePt t="92978" x="9275763" y="5768975"/>
          <p14:tracePt t="92985" x="9301163" y="5768975"/>
          <p14:tracePt t="92994" x="9312275" y="5768975"/>
          <p14:tracePt t="93001" x="9324975" y="5768975"/>
          <p14:tracePt t="93009" x="9350375" y="5768975"/>
          <p14:tracePt t="93016" x="9363075" y="5768975"/>
          <p14:tracePt t="93026" x="9375775" y="5768975"/>
          <p14:tracePt t="93073" x="9388475" y="5768975"/>
          <p14:tracePt t="93089" x="9401175" y="5768975"/>
          <p14:tracePt t="93098" x="9413875" y="5768975"/>
          <p14:tracePt t="93105" x="9424988" y="5768975"/>
          <p14:tracePt t="93114" x="9450388" y="5781675"/>
          <p14:tracePt t="93121" x="9463088" y="5781675"/>
          <p14:tracePt t="93128" x="9488488" y="5781675"/>
          <p14:tracePt t="93138" x="9513888" y="5794375"/>
          <p14:tracePt t="93144" x="9550400" y="5794375"/>
          <p14:tracePt t="93152" x="9563100" y="5794375"/>
          <p14:tracePt t="93160" x="9588500" y="5794375"/>
          <p14:tracePt t="93168" x="9601200" y="5794375"/>
          <p14:tracePt t="93200" x="9626600" y="5794375"/>
          <p14:tracePt t="93225" x="9637713" y="5794375"/>
          <p14:tracePt t="93233" x="9650413" y="5794375"/>
          <p14:tracePt t="93250" x="9663113" y="5794375"/>
          <p14:tracePt t="93257" x="9675813" y="5794375"/>
          <p14:tracePt t="93267" x="9688513" y="5794375"/>
          <p14:tracePt t="93280" x="9713913" y="5794375"/>
          <p14:tracePt t="93288" x="9739313" y="5794375"/>
          <p14:tracePt t="93298" x="9750425" y="5794375"/>
          <p14:tracePt t="93304" x="9763125" y="5794375"/>
          <p14:tracePt t="93313" x="9788525" y="5794375"/>
          <p14:tracePt t="93320" x="9801225" y="5794375"/>
          <p14:tracePt t="93328" x="9813925" y="5794375"/>
          <p14:tracePt t="93353" x="9839325" y="5794375"/>
          <p14:tracePt t="93369" x="9852025" y="5794375"/>
          <p14:tracePt t="93378" x="9863138" y="5794375"/>
          <p14:tracePt t="93385" x="9875838" y="5794375"/>
          <p14:tracePt t="93395" x="9888538" y="5781675"/>
          <p14:tracePt t="94249" x="9750425" y="6570663"/>
          <p14:tracePt t="94257" x="9550400" y="6707188"/>
          <p14:tracePt t="94267" x="9312275" y="6845300"/>
          <p14:tracePt t="94985" x="1427163" y="5256213"/>
          <p14:tracePt t="94994" x="2478088" y="4930775"/>
          <p14:tracePt t="95001" x="3592513" y="4567238"/>
          <p14:tracePt t="95011" x="4843463" y="4217988"/>
          <p14:tracePt t="95019" x="6057900" y="3854450"/>
          <p14:tracePt t="95027" x="7310438" y="3541713"/>
          <p14:tracePt t="95034" x="8637588" y="3316288"/>
          <p14:tracePt t="95040" x="10052050" y="3090863"/>
          <p14:tracePt t="95048" x="11515725" y="2852738"/>
          <p14:tracePt t="95545" x="11904663" y="5005388"/>
          <p14:tracePt t="95553" x="11715750" y="5030788"/>
          <p14:tracePt t="95562" x="11579225" y="5056188"/>
          <p14:tracePt t="95568" x="11479213" y="5081588"/>
          <p14:tracePt t="95578" x="11390313" y="5105400"/>
          <p14:tracePt t="95585" x="11315700" y="5130800"/>
          <p14:tracePt t="95705" x="9852025" y="5230813"/>
          <p14:tracePt t="95713" x="9701213" y="5243513"/>
          <p14:tracePt t="95721" x="9550400" y="5256213"/>
          <p14:tracePt t="95730" x="9413875" y="5256213"/>
          <p14:tracePt t="95737" x="9301163" y="5256213"/>
          <p14:tracePt t="95745" x="9199563" y="5256213"/>
          <p14:tracePt t="95753" x="9088438" y="5256213"/>
          <p14:tracePt t="95761" x="8963025" y="5256213"/>
          <p14:tracePt t="95769" x="8837613" y="5256213"/>
          <p14:tracePt t="95778" x="8712200" y="5256213"/>
          <p14:tracePt t="95785" x="8612188" y="5256213"/>
          <p14:tracePt t="95795" x="8486775" y="5256213"/>
          <p14:tracePt t="95803" x="8348663" y="5256213"/>
          <p14:tracePt t="95811" x="8235950" y="5268913"/>
          <p14:tracePt t="95817" x="8099425" y="5281613"/>
          <p14:tracePt t="95824" x="7986713" y="5281613"/>
          <p14:tracePt t="95832" x="7886700" y="5281613"/>
          <p14:tracePt t="95840" x="7761288" y="5281613"/>
          <p14:tracePt t="95848" x="7648575" y="5294313"/>
          <p14:tracePt t="95856" x="7535863" y="5294313"/>
          <p14:tracePt t="95864" x="7423150" y="5330825"/>
          <p14:tracePt t="95872" x="7335838" y="5356225"/>
          <p14:tracePt t="95883" x="7223125" y="5368925"/>
          <p14:tracePt t="95897" x="7034213" y="5381625"/>
          <p14:tracePt t="95905" x="6934200" y="5381625"/>
          <p14:tracePt t="95912" x="6846888" y="5381625"/>
          <p14:tracePt t="95922" x="6734175" y="5381625"/>
          <p14:tracePt t="95928" x="6608763" y="5381625"/>
          <p14:tracePt t="95936" x="6508750" y="5381625"/>
          <p14:tracePt t="95944" x="6434138" y="5381625"/>
          <p14:tracePt t="95952" x="6346825" y="5381625"/>
          <p14:tracePt t="95960" x="6270625" y="5381625"/>
          <p14:tracePt t="95968" x="6196013" y="5381625"/>
          <p14:tracePt t="95976" x="6121400" y="5381625"/>
          <p14:tracePt t="95984" x="6021388" y="5394325"/>
          <p14:tracePt t="95993" x="5921375" y="5407025"/>
          <p14:tracePt t="96001" x="5821363" y="5407025"/>
          <p14:tracePt t="96011" x="5732463" y="5407025"/>
          <p14:tracePt t="96017" x="5645150" y="5407025"/>
          <p14:tracePt t="96027" x="5557838" y="5418138"/>
          <p14:tracePt t="96034" x="5457825" y="5430838"/>
          <p14:tracePt t="96041" x="5370513" y="5456238"/>
          <p14:tracePt t="96051" x="5319713" y="5468938"/>
          <p14:tracePt t="96057" x="5232400" y="5494338"/>
          <p14:tracePt t="96068" x="5157788" y="5518150"/>
          <p14:tracePt t="96073" x="5081588" y="5518150"/>
          <p14:tracePt t="96083" x="5032375" y="5530850"/>
          <p14:tracePt t="96088" x="4956175" y="5556250"/>
          <p14:tracePt t="96097" x="4894263" y="5568950"/>
          <p14:tracePt t="96104" x="4819650" y="5594350"/>
          <p14:tracePt t="96113" x="4768850" y="5607050"/>
          <p14:tracePt t="96120" x="4706938" y="5630863"/>
          <p14:tracePt t="96130" x="4656138" y="5630863"/>
          <p14:tracePt t="96136" x="4581525" y="5643563"/>
          <p14:tracePt t="96147" x="4530725" y="5656263"/>
          <p14:tracePt t="96152" x="4494213" y="5668963"/>
          <p14:tracePt t="96160" x="4430713" y="5694363"/>
          <p14:tracePt t="96168" x="4381500" y="5707063"/>
          <p14:tracePt t="96175" x="4305300" y="5719763"/>
          <p14:tracePt t="96184" x="4268788" y="5732463"/>
          <p14:tracePt t="96192" x="4230688" y="5732463"/>
          <p14:tracePt t="96200" x="4181475" y="5732463"/>
          <p14:tracePt t="96210" x="4156075" y="5756275"/>
          <p14:tracePt t="96216" x="4105275" y="5756275"/>
          <p14:tracePt t="96226" x="4068763" y="5768975"/>
          <p14:tracePt t="96232" x="4005263" y="5781675"/>
          <p14:tracePt t="96241" x="3930650" y="5819775"/>
          <p14:tracePt t="96248" x="3843338" y="5868988"/>
          <p14:tracePt t="96256" x="3730625" y="5881688"/>
          <p14:tracePt t="96264" x="3643313" y="5932488"/>
          <p14:tracePt t="96273" x="3554413" y="5956300"/>
          <p14:tracePt t="96284" x="3467100" y="5981700"/>
          <p14:tracePt t="96289" x="3367088" y="6007100"/>
          <p14:tracePt t="96300" x="3279775" y="6032500"/>
          <p14:tracePt t="96305" x="3228975" y="6045200"/>
          <p14:tracePt t="96314" x="3179763" y="6045200"/>
          <p14:tracePt t="96321" x="3141663" y="6045200"/>
          <p14:tracePt t="96333" x="3103563" y="6056313"/>
          <p14:tracePt t="96337" x="3067050" y="6069013"/>
          <p14:tracePt t="96344" x="3028950" y="6069013"/>
          <p14:tracePt t="96353" x="2979738" y="6069013"/>
          <p14:tracePt t="96360" x="2954338" y="6069013"/>
          <p14:tracePt t="96368" x="2916238" y="6069013"/>
          <p14:tracePt t="96376" x="2867025" y="6081713"/>
          <p14:tracePt t="96384" x="2816225" y="6081713"/>
          <p14:tracePt t="96392" x="2767013" y="6081713"/>
          <p14:tracePt t="96400" x="2716213" y="6081713"/>
          <p14:tracePt t="96409" x="2667000" y="6081713"/>
          <p14:tracePt t="96416" x="2590800" y="6094413"/>
          <p14:tracePt t="96427" x="2541588" y="6107113"/>
          <p14:tracePt t="96433" x="2503488" y="6107113"/>
          <p14:tracePt t="96441" x="2452688" y="6107113"/>
          <p14:tracePt t="96450" x="2416175" y="6107113"/>
          <p14:tracePt t="96456" x="2365375" y="6107113"/>
          <p14:tracePt t="96468" x="2316163" y="6107113"/>
          <p14:tracePt t="96472" x="2228850" y="6107113"/>
          <p14:tracePt t="96483" x="2139950" y="6119813"/>
          <p14:tracePt t="96488" x="2039938" y="6145213"/>
          <p14:tracePt t="96498" x="1952625" y="6157913"/>
          <p14:tracePt t="96504" x="1865313" y="6169025"/>
          <p14:tracePt t="96513" x="1778000" y="6181725"/>
          <p14:tracePt t="96520" x="1689100" y="6207125"/>
          <p14:tracePt t="96530" x="1601788" y="6219825"/>
          <p14:tracePt t="96536" x="1539875" y="6219825"/>
          <p14:tracePt t="96544" x="1489075" y="6219825"/>
          <p14:tracePt t="96553" x="1439863" y="6219825"/>
          <p14:tracePt t="96561" x="1401763" y="6219825"/>
          <p14:tracePt t="96569" x="1363663" y="6219825"/>
          <p14:tracePt t="96578" x="1339850" y="6219825"/>
          <p14:tracePt t="96585" x="1327150" y="6219825"/>
          <p14:tracePt t="96594" x="1314450" y="6219825"/>
          <p14:tracePt t="96601" x="1289050" y="6219825"/>
          <p14:tracePt t="96689" x="1263650" y="6219825"/>
          <p14:tracePt t="96881" x="1289050" y="6219825"/>
          <p14:tracePt t="96889" x="1301750" y="6219825"/>
          <p14:tracePt t="96897" x="1314450" y="6219825"/>
          <p14:tracePt t="96905" x="1339850" y="6219825"/>
          <p14:tracePt t="96913" x="1389063" y="6219825"/>
          <p14:tracePt t="96921" x="1439863" y="6219825"/>
          <p14:tracePt t="96930" x="1476375" y="6219825"/>
          <p14:tracePt t="96937" x="1565275" y="6219825"/>
          <p14:tracePt t="96945" x="1614488" y="6219825"/>
          <p14:tracePt t="96953" x="1652588" y="6219825"/>
          <p14:tracePt t="96962" x="1689100" y="6219825"/>
          <p14:tracePt t="96969" x="1701800" y="6219825"/>
          <p14:tracePt t="96978" x="1714500" y="6219825"/>
          <p14:tracePt t="97064" x="1727200" y="6219825"/>
          <p14:tracePt t="97072" x="1739900" y="6219825"/>
          <p14:tracePt t="97089" x="1752600" y="6219825"/>
          <p14:tracePt t="97099" x="1765300" y="6219825"/>
          <p14:tracePt t="97105" x="1778000" y="6219825"/>
          <p14:tracePt t="97114" x="1801813" y="6219825"/>
          <p14:tracePt t="97121" x="1827213" y="6219825"/>
          <p14:tracePt t="97129" x="1852613" y="6219825"/>
          <p14:tracePt t="97137" x="1890713" y="6219825"/>
          <p14:tracePt t="97144" x="1927225" y="6219825"/>
          <p14:tracePt t="97152" x="1978025" y="6245225"/>
          <p14:tracePt t="97162" x="2039938" y="6245225"/>
          <p14:tracePt t="97168" x="2103438" y="6245225"/>
          <p14:tracePt t="97176" x="2203450" y="6257925"/>
          <p14:tracePt t="97184" x="2303463" y="6257925"/>
          <p14:tracePt t="97193" x="2403475" y="6257925"/>
          <p14:tracePt t="97201" x="2503488" y="6257925"/>
          <p14:tracePt t="97211" x="2603500" y="6257925"/>
          <p14:tracePt t="97217" x="2690813" y="6269038"/>
          <p14:tracePt t="97227" x="2778125" y="6269038"/>
          <p14:tracePt t="97234" x="2828925" y="6269038"/>
          <p14:tracePt t="97241" x="2841625" y="6269038"/>
          <p14:tracePt t="97251" x="2867025" y="6269038"/>
          <p14:tracePt t="97273" x="2879725" y="6269038"/>
          <p14:tracePt t="97481" x="2890838" y="6269038"/>
          <p14:tracePt t="97489" x="2903538" y="6269038"/>
          <p14:tracePt t="97505" x="2928938" y="6269038"/>
          <p14:tracePt t="97521" x="2954338" y="6269038"/>
          <p14:tracePt t="97529" x="2979738" y="6269038"/>
          <p14:tracePt t="97537" x="3016250" y="6269038"/>
          <p14:tracePt t="97545" x="3054350" y="6269038"/>
          <p14:tracePt t="97553" x="3092450" y="6269038"/>
          <p14:tracePt t="97560" x="3154363" y="6269038"/>
          <p14:tracePt t="97568" x="3216275" y="6281738"/>
          <p14:tracePt t="97576" x="3279775" y="6294438"/>
          <p14:tracePt t="97584" x="3367088" y="6294438"/>
          <p14:tracePt t="97593" x="3454400" y="6294438"/>
          <p14:tracePt t="97600" x="3505200" y="6294438"/>
          <p14:tracePt t="97609" x="3554413" y="6294438"/>
          <p14:tracePt t="97617" x="3592513" y="6294438"/>
          <p14:tracePt t="97627" x="3630613" y="6294438"/>
          <p14:tracePt t="97634" x="3654425" y="6294438"/>
          <p14:tracePt t="97641" x="3679825" y="6281738"/>
          <p14:tracePt t="97651" x="3692525" y="6281738"/>
          <p14:tracePt t="97657" x="3705225" y="6281738"/>
          <p14:tracePt t="97668" x="3730625" y="6269038"/>
          <p14:tracePt t="97684" x="3743325" y="6257925"/>
          <p14:tracePt t="97689" x="3756025" y="6257925"/>
          <p14:tracePt t="97699" x="3767138" y="6257925"/>
          <p14:tracePt t="97714" x="3792538" y="6257925"/>
          <p14:tracePt t="97746" x="3805238" y="6257925"/>
          <p14:tracePt t="97761" x="3817938" y="6257925"/>
          <p14:tracePt t="97769" x="3830638" y="6257925"/>
          <p14:tracePt t="97778" x="3843338" y="6257925"/>
          <p14:tracePt t="97785" x="3856038" y="6257925"/>
          <p14:tracePt t="97794" x="3867150" y="6257925"/>
          <p14:tracePt t="97801" x="3879850" y="6257925"/>
          <p14:tracePt t="97817" x="3892550" y="6257925"/>
          <p14:tracePt t="97827" x="3905250" y="6257925"/>
          <p14:tracePt t="97835" x="3943350" y="6257925"/>
          <p14:tracePt t="97841" x="3968750" y="6257925"/>
          <p14:tracePt t="97850" x="3979863" y="6257925"/>
          <p14:tracePt t="97857" x="3992563" y="6257925"/>
          <p14:tracePt t="97867" x="4017963" y="6257925"/>
          <p14:tracePt t="97873" x="4056063" y="6257925"/>
          <p14:tracePt t="97882" x="4068763" y="6257925"/>
          <p14:tracePt t="97899" x="4130675" y="6232525"/>
          <p14:tracePt t="97905" x="4168775" y="6232525"/>
          <p14:tracePt t="97912" x="4192588" y="6219825"/>
          <p14:tracePt t="97922" x="4205288" y="6219825"/>
          <p14:tracePt t="97933" x="4217988" y="6219825"/>
          <p14:tracePt t="97944" x="4230688" y="6207125"/>
          <p14:tracePt t="98041" x="4243388" y="6207125"/>
          <p14:tracePt t="98145" x="4256088" y="6207125"/>
          <p14:tracePt t="98153" x="4268788" y="6207125"/>
          <p14:tracePt t="98160" x="4281488" y="6207125"/>
          <p14:tracePt t="98169" x="4305300" y="6194425"/>
          <p14:tracePt t="98177" x="4330700" y="6194425"/>
          <p14:tracePt t="98185" x="4343400" y="6194425"/>
          <p14:tracePt t="98194" x="4356100" y="6194425"/>
          <p14:tracePt t="98201" x="4394200" y="6194425"/>
          <p14:tracePt t="98211" x="4430713" y="6181725"/>
          <p14:tracePt t="98217" x="4456113" y="6181725"/>
          <p14:tracePt t="98226" x="4506913" y="6181725"/>
          <p14:tracePt t="98232" x="4530725" y="6181725"/>
          <p14:tracePt t="98241" x="4581525" y="6181725"/>
          <p14:tracePt t="98248" x="4619625" y="6181725"/>
          <p14:tracePt t="98257" x="4656138" y="6181725"/>
          <p14:tracePt t="98264" x="4694238" y="6181725"/>
          <p14:tracePt t="98272" x="4706938" y="6181725"/>
          <p14:tracePt t="98905" x="4719638" y="6181725"/>
          <p14:tracePt t="98913" x="4732338" y="6169025"/>
          <p14:tracePt t="98921" x="4743450" y="6157913"/>
          <p14:tracePt t="98929" x="4756150" y="6157913"/>
          <p14:tracePt t="98945" x="4781550" y="6145213"/>
          <p14:tracePt t="98953" x="4794250" y="6145213"/>
          <p14:tracePt t="98977" x="4819650" y="6145213"/>
          <p14:tracePt t="99025" x="4832350" y="6145213"/>
          <p14:tracePt t="99032" x="4843463" y="6132513"/>
          <p14:tracePt t="99041" x="4856163" y="6132513"/>
          <p14:tracePt t="99048" x="4881563" y="6132513"/>
          <p14:tracePt t="99057" x="4906963" y="6132513"/>
          <p14:tracePt t="99066" x="4956175" y="6132513"/>
          <p14:tracePt t="99073" x="5019675" y="6132513"/>
          <p14:tracePt t="99083" x="5081588" y="6119813"/>
          <p14:tracePt t="99089" x="5157788" y="6119813"/>
          <p14:tracePt t="99098" x="5245100" y="6119813"/>
          <p14:tracePt t="99105" x="5307013" y="6119813"/>
          <p14:tracePt t="99114" x="5357813" y="6119813"/>
          <p14:tracePt t="99121" x="5407025" y="6107113"/>
          <p14:tracePt t="99129" x="5445125" y="6107113"/>
          <p14:tracePt t="99137" x="5483225" y="6107113"/>
          <p14:tracePt t="99144" x="5495925" y="6107113"/>
          <p14:tracePt t="99176" x="5507038" y="6107113"/>
          <p14:tracePt t="99337" x="5519738" y="6107113"/>
          <p14:tracePt t="99641" x="5545138" y="6107113"/>
          <p14:tracePt t="99657" x="5557838" y="6107113"/>
          <p14:tracePt t="99668" x="5570538" y="6107113"/>
          <p14:tracePt t="99673" x="5583238" y="6107113"/>
          <p14:tracePt t="99684" x="5595938" y="6107113"/>
          <p14:tracePt t="99688" x="5619750" y="6107113"/>
          <p14:tracePt t="99697" x="5632450" y="6107113"/>
          <p14:tracePt t="99704" x="5657850" y="6094413"/>
          <p14:tracePt t="99713" x="5683250" y="6081713"/>
          <p14:tracePt t="99720" x="5719763" y="6081713"/>
          <p14:tracePt t="99730" x="5745163" y="6081713"/>
          <p14:tracePt t="99736" x="5783263" y="6081713"/>
          <p14:tracePt t="99746" x="5808663" y="6081713"/>
          <p14:tracePt t="99752" x="5821363" y="6094413"/>
          <p14:tracePt t="99759" x="5845175" y="6094413"/>
          <p14:tracePt t="99768" x="5883275" y="6094413"/>
          <p14:tracePt t="99777" x="5895975" y="6094413"/>
          <p14:tracePt t="99785" x="5921375" y="6094413"/>
          <p14:tracePt t="99793" x="5945188" y="6107113"/>
          <p14:tracePt t="99802" x="5983288" y="6107113"/>
          <p14:tracePt t="99811" x="6008688" y="6107113"/>
          <p14:tracePt t="99818" x="6034088" y="6107113"/>
          <p14:tracePt t="99827" x="6070600" y="6107113"/>
          <p14:tracePt t="99834" x="6083300" y="6107113"/>
          <p14:tracePt t="99843" x="6096000" y="6107113"/>
          <p14:tracePt t="99850" x="6108700" y="6107113"/>
          <p14:tracePt t="99858" x="6146800" y="6107113"/>
          <p14:tracePt t="99865" x="6170613" y="6107113"/>
          <p14:tracePt t="99873" x="6196013" y="6107113"/>
          <p14:tracePt t="99883" x="6208713" y="6107113"/>
          <p14:tracePt t="99897" x="6259513" y="6107113"/>
          <p14:tracePt t="99905" x="6296025" y="6107113"/>
          <p14:tracePt t="99913" x="6321425" y="6107113"/>
          <p14:tracePt t="99921" x="6346825" y="6107113"/>
          <p14:tracePt t="99929" x="6359525" y="6107113"/>
          <p14:tracePt t="99944" x="6370638" y="6107113"/>
          <p14:tracePt t="99953" x="6383338" y="6107113"/>
          <p14:tracePt t="99960" x="6396038" y="6107113"/>
          <p14:tracePt t="99968" x="6408738" y="6107113"/>
          <p14:tracePt t="99976" x="6421438" y="6107113"/>
          <p14:tracePt t="100026" x="6446838" y="6107113"/>
          <p14:tracePt t="100041" x="6459538" y="6107113"/>
          <p14:tracePt t="100051" x="6472238" y="6107113"/>
          <p14:tracePt t="100057" x="6483350" y="6107113"/>
          <p14:tracePt t="100067" x="6496050" y="6107113"/>
          <p14:tracePt t="100073" x="6521450" y="6107113"/>
          <p14:tracePt t="100083" x="6546850" y="6107113"/>
          <p14:tracePt t="100088" x="6572250" y="6107113"/>
          <p14:tracePt t="100097" x="6584950" y="6107113"/>
          <p14:tracePt t="100104" x="6596063" y="6107113"/>
          <p14:tracePt t="100114" x="6621463" y="6107113"/>
          <p14:tracePt t="100120" x="6634163" y="6107113"/>
          <p14:tracePt t="100130" x="6646863" y="6107113"/>
          <p14:tracePt t="100136" x="6659563" y="6107113"/>
          <p14:tracePt t="100185" x="6684963" y="6107113"/>
          <p14:tracePt t="100217" x="6696075" y="6107113"/>
          <p14:tracePt t="100225" x="6708775" y="6107113"/>
          <p14:tracePt t="100232" x="6721475" y="6107113"/>
          <p14:tracePt t="100240" x="6734175" y="6107113"/>
          <p14:tracePt t="100248" x="6746875" y="6107113"/>
          <p14:tracePt t="100280" x="6772275" y="6107113"/>
          <p14:tracePt t="100792" x="6784975" y="6107113"/>
          <p14:tracePt t="100801" x="6797675" y="6107113"/>
          <p14:tracePt t="100810" x="6808788" y="6107113"/>
          <p14:tracePt t="100818" x="6834188" y="6107113"/>
          <p14:tracePt t="100827" x="6872288" y="6107113"/>
          <p14:tracePt t="100834" x="6910388" y="6107113"/>
          <p14:tracePt t="100842" x="6934200" y="6107113"/>
          <p14:tracePt t="100850" x="6972300" y="6107113"/>
          <p14:tracePt t="100857" x="6985000" y="6107113"/>
          <p14:tracePt t="100985" x="6997700" y="6107113"/>
          <p14:tracePt t="100993" x="7010400" y="6119813"/>
          <p14:tracePt t="101049" x="7021513" y="6119813"/>
          <p14:tracePt t="101058" x="7034213" y="6119813"/>
          <p14:tracePt t="101067" x="7072313" y="6119813"/>
          <p14:tracePt t="101073" x="7123113" y="6107113"/>
          <p14:tracePt t="101082" x="7197725" y="6107113"/>
          <p14:tracePt t="101089" x="7259638" y="6107113"/>
          <p14:tracePt t="101099" x="7297738" y="6107113"/>
          <p14:tracePt t="101106" x="7323138" y="6107113"/>
          <p14:tracePt t="101115" x="7359650" y="6107113"/>
          <p14:tracePt t="101121" x="7397750" y="6107113"/>
          <p14:tracePt t="101129" x="7423150" y="6107113"/>
          <p14:tracePt t="101200" x="7435850" y="6107113"/>
          <p14:tracePt t="101208" x="7448550" y="6107113"/>
          <p14:tracePt t="101217" x="7459663" y="6107113"/>
          <p14:tracePt t="101226" x="7472363" y="6094413"/>
          <p14:tracePt t="101233" x="7497763" y="6094413"/>
          <p14:tracePt t="101241" x="7523163" y="6094413"/>
          <p14:tracePt t="101251" x="7548563" y="6094413"/>
          <p14:tracePt t="101257" x="7548563" y="6081713"/>
          <p14:tracePt t="101268" x="7572375" y="6081713"/>
          <p14:tracePt t="101273" x="7585075" y="6069013"/>
          <p14:tracePt t="101283" x="7597775" y="6069013"/>
          <p14:tracePt t="101288" x="7623175" y="6069013"/>
          <p14:tracePt t="101297" x="7623175" y="6056313"/>
          <p14:tracePt t="101753" x="7635875" y="6056313"/>
          <p14:tracePt t="101769" x="7661275" y="6056313"/>
          <p14:tracePt t="101776" x="7685088" y="6056313"/>
          <p14:tracePt t="101785" x="7735888" y="6056313"/>
          <p14:tracePt t="101793" x="7785100" y="6069013"/>
          <p14:tracePt t="101801" x="7848600" y="6094413"/>
          <p14:tracePt t="101811" x="7910513" y="6107113"/>
          <p14:tracePt t="101818" x="8010525" y="6119813"/>
          <p14:tracePt t="101828" x="8099425" y="6132513"/>
          <p14:tracePt t="101834" x="8235950" y="6145213"/>
          <p14:tracePt t="101841" x="8324850" y="6157913"/>
          <p14:tracePt t="101849" x="8412163" y="6169025"/>
          <p14:tracePt t="101856" x="8512175" y="6169025"/>
          <p14:tracePt t="101864" x="8561388" y="6169025"/>
          <p14:tracePt t="101872" x="8637588" y="6181725"/>
          <p14:tracePt t="101880" x="8674100" y="6181725"/>
          <p14:tracePt t="101888" x="8699500" y="6181725"/>
          <p14:tracePt t="101897" x="8712200" y="6181725"/>
          <p14:tracePt t="101952" x="8724900" y="6169025"/>
          <p14:tracePt t="101961" x="8737600" y="6169025"/>
          <p14:tracePt t="101968" x="8750300" y="6169025"/>
          <p14:tracePt t="101984" x="8763000" y="6169025"/>
          <p14:tracePt t="101992" x="8774113" y="6157913"/>
          <p14:tracePt t="102001" x="8786813" y="6157913"/>
          <p14:tracePt t="102073" x="8799513" y="6157913"/>
          <p14:tracePt t="102081" x="8812213" y="6157913"/>
          <p14:tracePt t="102088" x="8824913" y="6157913"/>
          <p14:tracePt t="102104" x="8837613" y="6157913"/>
          <p14:tracePt t="102114" x="8863013" y="6145213"/>
          <p14:tracePt t="102120" x="8886825" y="6145213"/>
          <p14:tracePt t="102130" x="8924925" y="6145213"/>
          <p14:tracePt t="102136" x="8950325" y="6145213"/>
          <p14:tracePt t="102146" x="8975725" y="6145213"/>
          <p14:tracePt t="102152" x="8999538" y="6145213"/>
          <p14:tracePt t="102160" x="9024938" y="6145213"/>
          <p14:tracePt t="102168" x="9050338" y="6145213"/>
          <p14:tracePt t="102177" x="9088438" y="6145213"/>
          <p14:tracePt t="102185" x="9124950" y="6145213"/>
          <p14:tracePt t="102194" x="9175750" y="6145213"/>
          <p14:tracePt t="102201" x="9224963" y="6145213"/>
          <p14:tracePt t="102210" x="9301163" y="6145213"/>
          <p14:tracePt t="102218" x="9350375" y="6145213"/>
          <p14:tracePt t="102228" x="9401175" y="6145213"/>
          <p14:tracePt t="102233" x="9437688" y="6145213"/>
          <p14:tracePt t="102240" x="9488488" y="6132513"/>
          <p14:tracePt t="102248" x="9513888" y="6119813"/>
          <p14:tracePt t="102256" x="9550400" y="6119813"/>
          <p14:tracePt t="102264" x="9563100" y="6119813"/>
          <p14:tracePt t="102272" x="9563100" y="6107113"/>
          <p14:tracePt t="102280" x="9575800" y="6107113"/>
          <p14:tracePt t="102288" x="9588500" y="6107113"/>
          <p14:tracePt t="102298" x="9601200" y="6107113"/>
          <p14:tracePt t="102305" x="9613900" y="6107113"/>
          <p14:tracePt t="102315" x="9626600" y="6094413"/>
          <p14:tracePt t="102321" x="9663113" y="6094413"/>
          <p14:tracePt t="102329" x="9688513" y="6094413"/>
          <p14:tracePt t="102337" x="9713913" y="6094413"/>
          <p14:tracePt t="102345" x="9739313" y="6094413"/>
          <p14:tracePt t="102353" x="9763125" y="6094413"/>
          <p14:tracePt t="102361" x="9775825" y="6094413"/>
          <p14:tracePt t="102488" x="9801225" y="6094413"/>
          <p14:tracePt t="103160" x="9813925" y="6094413"/>
          <p14:tracePt t="103168" x="9839325" y="6107113"/>
          <p14:tracePt t="104978" x="10390188" y="6745288"/>
          <p14:tracePt t="104985" x="9988550" y="6645275"/>
          <p14:tracePt t="104993" x="9588500" y="6557963"/>
          <p14:tracePt t="105004" x="9250363" y="6483350"/>
          <p14:tracePt t="105011" x="8912225" y="6381750"/>
          <p14:tracePt t="105018" x="8724900" y="6370638"/>
          <p14:tracePt t="105027" x="8586788" y="6332538"/>
          <p14:tracePt t="105035" x="8486775" y="6307138"/>
          <p14:tracePt t="105041" x="8399463" y="6269038"/>
          <p14:tracePt t="105048" x="8324850" y="6245225"/>
          <p14:tracePt t="105056" x="8286750" y="6245225"/>
          <p14:tracePt t="105064" x="8248650" y="6232525"/>
          <p14:tracePt t="105072" x="8235950" y="6219825"/>
          <p14:tracePt t="105082" x="8212138" y="6207125"/>
          <p14:tracePt t="105088" x="8199438" y="6194425"/>
          <p14:tracePt t="105104" x="8186738" y="6194425"/>
          <p14:tracePt t="105129" x="8174038" y="6181725"/>
          <p14:tracePt t="105136" x="8161338" y="6169025"/>
          <p14:tracePt t="105161" x="8135938" y="6169025"/>
          <p14:tracePt t="105169" x="8110538" y="6157913"/>
          <p14:tracePt t="105178" x="8086725" y="6145213"/>
          <p14:tracePt t="105184" x="8048625" y="6145213"/>
          <p14:tracePt t="105194" x="7986713" y="6132513"/>
          <p14:tracePt t="105201" x="7948613" y="6119813"/>
          <p14:tracePt t="105211" x="7897813" y="6107113"/>
          <p14:tracePt t="105217" x="7848600" y="6094413"/>
          <p14:tracePt t="105227" x="7773988" y="6069013"/>
          <p14:tracePt t="105234" x="7723188" y="6069013"/>
          <p14:tracePt t="105243" x="7685088" y="6069013"/>
          <p14:tracePt t="105249" x="7635875" y="6056313"/>
          <p14:tracePt t="105257" x="7572375" y="6045200"/>
          <p14:tracePt t="105268" x="7535863" y="6019800"/>
          <p14:tracePt t="105273" x="7485063" y="6019800"/>
          <p14:tracePt t="105283" x="7423150" y="6007100"/>
          <p14:tracePt t="105289" x="7372350" y="5994400"/>
          <p14:tracePt t="105300" x="7259638" y="5969000"/>
          <p14:tracePt t="105305" x="7072313" y="5945188"/>
          <p14:tracePt t="105314" x="6772275" y="5894388"/>
          <p14:tracePt t="105320" x="6296025" y="5756275"/>
          <p14:tracePt t="105330" x="5821363" y="5643563"/>
          <p14:tracePt t="105336" x="5294313" y="5568950"/>
          <p14:tracePt t="105346" x="4719638" y="5543550"/>
          <p14:tracePt t="105352" x="4068763" y="5507038"/>
          <p14:tracePt t="105361" x="3554413" y="5481638"/>
          <p14:tracePt t="105368" x="3079750" y="5481638"/>
          <p14:tracePt t="105376" x="2628900" y="5481638"/>
          <p14:tracePt t="105384" x="2139950" y="5394325"/>
          <p14:tracePt t="105392" x="1677988" y="5318125"/>
          <p14:tracePt t="105400" x="1401763" y="5318125"/>
          <p14:tracePt t="105409" x="1189038" y="5318125"/>
          <p14:tracePt t="105416" x="1014413" y="5318125"/>
          <p14:tracePt t="105426" x="863600" y="5305425"/>
          <p14:tracePt t="105432" x="725488" y="5294313"/>
          <p14:tracePt t="105443" x="576263" y="5281613"/>
          <p14:tracePt t="105450" x="463550" y="5281613"/>
          <p14:tracePt t="105457" x="350838" y="5281613"/>
          <p14:tracePt t="105465" x="225425" y="5268913"/>
          <p14:tracePt t="105473" x="112713" y="5256213"/>
          <p14:tracePt t="105482" x="38100" y="5256213"/>
          <p14:tracePt t="106849" x="274638" y="4968875"/>
          <p14:tracePt t="106857" x="650875" y="4730750"/>
          <p14:tracePt t="106869" x="1050925" y="4454525"/>
          <p14:tracePt t="106873" x="1389063" y="4267200"/>
          <p14:tracePt t="106884" x="1639888" y="4154488"/>
          <p14:tracePt t="106889" x="1927225" y="4041775"/>
          <p14:tracePt t="106897" x="2239963" y="3929063"/>
          <p14:tracePt t="106905" x="2616200" y="3829050"/>
          <p14:tracePt t="106915" x="2992438" y="3716338"/>
          <p14:tracePt t="106921" x="3317875" y="3641725"/>
          <p14:tracePt t="106931" x="3730625" y="3516313"/>
          <p14:tracePt t="106937" x="4068763" y="3416300"/>
          <p14:tracePt t="106947" x="4343400" y="3341688"/>
          <p14:tracePt t="106953" x="4468813" y="3228975"/>
          <p14:tracePt t="106960" x="4568825" y="3103563"/>
          <p14:tracePt t="106968" x="4656138" y="3028950"/>
          <p14:tracePt t="106977" x="4732338" y="2978150"/>
          <p14:tracePt t="106985" x="4781550" y="2928938"/>
          <p14:tracePt t="106993" x="4794250" y="2903538"/>
          <p14:tracePt t="107002" x="4819650" y="2890838"/>
          <p14:tracePt t="107018" x="4819650" y="2878138"/>
          <p14:tracePt t="107034" x="4819650" y="2852738"/>
          <p14:tracePt t="107153" x="4819650" y="2840038"/>
          <p14:tracePt t="107185" x="4819650" y="2816225"/>
          <p14:tracePt t="107201" x="4806950" y="2803525"/>
          <p14:tracePt t="107209" x="4794250" y="2790825"/>
          <p14:tracePt t="107218" x="4768850" y="2790825"/>
          <p14:tracePt t="107226" x="4743450" y="2790825"/>
          <p14:tracePt t="107234" x="4706938" y="2790825"/>
          <p14:tracePt t="107244" x="4668838" y="2790825"/>
          <p14:tracePt t="107249" x="4619625" y="2790825"/>
          <p14:tracePt t="107257" x="4556125" y="2790825"/>
          <p14:tracePt t="107269" x="4481513" y="2790825"/>
          <p14:tracePt t="107273" x="4406900" y="2790825"/>
          <p14:tracePt t="107283" x="4305300" y="2790825"/>
          <p14:tracePt t="107288" x="4181475" y="2790825"/>
          <p14:tracePt t="107299" x="4030663" y="2778125"/>
          <p14:tracePt t="107305" x="3867150" y="2765425"/>
          <p14:tracePt t="107316" x="3692525" y="2728913"/>
          <p14:tracePt t="107321" x="3530600" y="2665413"/>
          <p14:tracePt t="107330" x="3354388" y="2627313"/>
          <p14:tracePt t="107337" x="3154363" y="2565400"/>
          <p14:tracePt t="107346" x="3003550" y="2527300"/>
          <p14:tracePt t="107353" x="2867025" y="2516188"/>
          <p14:tracePt t="107360" x="2767013" y="2465388"/>
          <p14:tracePt t="107369" x="2678113" y="2414588"/>
          <p14:tracePt t="107376" x="2603500" y="2365375"/>
          <p14:tracePt t="107385" x="2554288" y="2327275"/>
          <p14:tracePt t="107394" x="2490788" y="2278063"/>
          <p14:tracePt t="107401" x="2428875" y="2227263"/>
          <p14:tracePt t="107410" x="2403475" y="2165350"/>
          <p14:tracePt t="107417" x="2365375" y="2127250"/>
          <p14:tracePt t="107425" x="2316163" y="2078038"/>
          <p14:tracePt t="107432" x="2278063" y="2039938"/>
          <p14:tracePt t="107442" x="2239963" y="1989138"/>
          <p14:tracePt t="107448" x="2203450" y="1927225"/>
          <p14:tracePt t="107456" x="2178050" y="1901825"/>
          <p14:tracePt t="107464" x="2165350" y="1876425"/>
          <p14:tracePt t="107472" x="2152650" y="1852613"/>
          <p14:tracePt t="107482" x="2127250" y="1814513"/>
          <p14:tracePt t="107489" x="2116138" y="1789113"/>
          <p14:tracePt t="107500" x="2090738" y="1776413"/>
          <p14:tracePt t="107505" x="2052638" y="1727200"/>
          <p14:tracePt t="107515" x="2014538" y="1689100"/>
          <p14:tracePt t="107521" x="1952625" y="1652588"/>
          <p14:tracePt t="107530" x="1927225" y="1627188"/>
          <p14:tracePt t="107537" x="1878013" y="1576388"/>
          <p14:tracePt t="107544" x="1801813" y="1527175"/>
          <p14:tracePt t="107553" x="1739900" y="1489075"/>
          <p14:tracePt t="107560" x="1689100" y="1427163"/>
          <p14:tracePt t="107569" x="1639888" y="1389063"/>
          <p14:tracePt t="107577" x="1589088" y="1350963"/>
          <p14:tracePt t="107585" x="1565275" y="1327150"/>
          <p14:tracePt t="107594" x="1539875" y="1289050"/>
          <p14:tracePt t="107601" x="1527175" y="1263650"/>
          <p14:tracePt t="107610" x="1514475" y="1250950"/>
          <p14:tracePt t="107617" x="1514475" y="1227138"/>
          <p14:tracePt t="107627" x="1514475" y="1189038"/>
          <p14:tracePt t="107633" x="1514475" y="1163638"/>
          <p14:tracePt t="107643" x="1501775" y="1101725"/>
          <p14:tracePt t="107650" x="1501775" y="1050925"/>
          <p14:tracePt t="107657" x="1514475" y="989013"/>
          <p14:tracePt t="107668" x="1527175" y="963613"/>
          <p14:tracePt t="107673" x="1552575" y="938213"/>
          <p14:tracePt t="107683" x="1577975" y="912813"/>
          <p14:tracePt t="107689" x="1589088" y="889000"/>
          <p14:tracePt t="107701" x="1601788" y="863600"/>
          <p14:tracePt t="107705" x="1639888" y="838200"/>
          <p14:tracePt t="107717" x="1677988" y="801688"/>
          <p14:tracePt t="107720" x="1727200" y="763588"/>
          <p14:tracePt t="107732" x="1801813" y="725488"/>
          <p14:tracePt t="107737" x="1852613" y="688975"/>
          <p14:tracePt t="107748" x="1914525" y="650875"/>
          <p14:tracePt t="107753" x="1978025" y="600075"/>
          <p14:tracePt t="107760" x="2039938" y="563563"/>
          <p14:tracePt t="107769" x="2078038" y="563563"/>
          <p14:tracePt t="107778" x="2116138" y="538163"/>
          <p14:tracePt t="107785" x="2139950" y="525463"/>
          <p14:tracePt t="107794" x="2165350" y="512763"/>
          <p14:tracePt t="107801" x="2203450" y="512763"/>
          <p14:tracePt t="107810" x="2239963" y="512763"/>
          <p14:tracePt t="107818" x="2316163" y="512763"/>
          <p14:tracePt t="107827" x="2428875" y="525463"/>
          <p14:tracePt t="107834" x="2554288" y="563563"/>
          <p14:tracePt t="107844" x="2690813" y="612775"/>
          <p14:tracePt t="107850" x="2903538" y="725488"/>
          <p14:tracePt t="107858" x="3067050" y="838200"/>
          <p14:tracePt t="107866" x="3267075" y="950913"/>
          <p14:tracePt t="107873" x="3441700" y="1063625"/>
          <p14:tracePt t="107885" x="3592513" y="1201738"/>
          <p14:tracePt t="107889" x="3767138" y="1350963"/>
          <p14:tracePt t="107899" x="3892550" y="1450975"/>
          <p14:tracePt t="107905" x="4017963" y="1527175"/>
          <p14:tracePt t="107913" x="4130675" y="1627188"/>
          <p14:tracePt t="107921" x="4243388" y="1701800"/>
          <p14:tracePt t="107930" x="4318000" y="1789113"/>
          <p14:tracePt t="107937" x="4394200" y="1865313"/>
          <p14:tracePt t="107944" x="4468813" y="1927225"/>
          <p14:tracePt t="107953" x="4530725" y="2001838"/>
          <p14:tracePt t="107960" x="4630738" y="2101850"/>
          <p14:tracePt t="107969" x="4706938" y="2190750"/>
          <p14:tracePt t="107977" x="4806950" y="2327275"/>
          <p14:tracePt t="107984" x="4906963" y="2478088"/>
          <p14:tracePt t="107994" x="4981575" y="2652713"/>
          <p14:tracePt t="108000" x="5081588" y="2840038"/>
          <p14:tracePt t="108010" x="5157788" y="3054350"/>
          <p14:tracePt t="108016" x="5207000" y="3216275"/>
          <p14:tracePt t="108027" x="5245100" y="3403600"/>
          <p14:tracePt t="108033" x="5270500" y="3554413"/>
          <p14:tracePt t="108043" x="5270500" y="3703638"/>
          <p14:tracePt t="108050" x="5270500" y="3803650"/>
          <p14:tracePt t="108057" x="5270500" y="3916363"/>
          <p14:tracePt t="108067" x="5270500" y="4041775"/>
          <p14:tracePt t="108073" x="5270500" y="4141788"/>
          <p14:tracePt t="108083" x="5270500" y="4241800"/>
          <p14:tracePt t="108089" x="5270500" y="4354513"/>
          <p14:tracePt t="108099" x="5245100" y="4443413"/>
          <p14:tracePt t="108104" x="5219700" y="4543425"/>
          <p14:tracePt t="108114" x="5170488" y="4643438"/>
          <p14:tracePt t="108120" x="5106988" y="4730750"/>
          <p14:tracePt t="108129" x="5019675" y="4843463"/>
          <p14:tracePt t="108137" x="4956175" y="4930775"/>
          <p14:tracePt t="108146" x="4894263" y="5005388"/>
          <p14:tracePt t="108153" x="4806950" y="5068888"/>
          <p14:tracePt t="108161" x="4643438" y="5130800"/>
          <p14:tracePt t="108169" x="4494213" y="5168900"/>
          <p14:tracePt t="108177" x="4330700" y="5218113"/>
          <p14:tracePt t="108185" x="4068763" y="5230813"/>
          <p14:tracePt t="108194" x="3767138" y="5230813"/>
          <p14:tracePt t="108201" x="3379788" y="5268913"/>
          <p14:tracePt t="108210" x="3003550" y="5268913"/>
          <p14:tracePt t="108217" x="2616200" y="5243513"/>
          <p14:tracePt t="108227" x="2278063" y="5181600"/>
          <p14:tracePt t="108234" x="2014538" y="5118100"/>
          <p14:tracePt t="108243" x="1839913" y="5081588"/>
          <p14:tracePt t="108249" x="1727200" y="5030788"/>
          <p14:tracePt t="108258" x="1614488" y="4968875"/>
          <p14:tracePt t="108266" x="1527175" y="4879975"/>
          <p14:tracePt t="108273" x="1439863" y="4805363"/>
          <p14:tracePt t="108284" x="1376363" y="4692650"/>
          <p14:tracePt t="108289" x="1327150" y="4554538"/>
          <p14:tracePt t="108299" x="1289050" y="4392613"/>
          <p14:tracePt t="108305" x="1276350" y="4230688"/>
          <p14:tracePt t="108316" x="1276350" y="4041775"/>
          <p14:tracePt t="108321" x="1276350" y="3841750"/>
          <p14:tracePt t="108330" x="1276350" y="3679825"/>
          <p14:tracePt t="108337" x="1289050" y="3490913"/>
          <p14:tracePt t="108344" x="1339850" y="3303588"/>
          <p14:tracePt t="108353" x="1376363" y="3128963"/>
          <p14:tracePt t="108360" x="1427163" y="2965450"/>
          <p14:tracePt t="108369" x="1514475" y="2803525"/>
          <p14:tracePt t="108376" x="1589088" y="2665413"/>
          <p14:tracePt t="108385" x="1689100" y="2552700"/>
          <p14:tracePt t="108393" x="1814513" y="2427288"/>
          <p14:tracePt t="108401" x="1965325" y="2314575"/>
          <p14:tracePt t="108410" x="2090738" y="2190750"/>
          <p14:tracePt t="108417" x="2252663" y="2065338"/>
          <p14:tracePt t="108427" x="2452688" y="1952625"/>
          <p14:tracePt t="108434" x="2678113" y="1839913"/>
          <p14:tracePt t="108443" x="2954338" y="1752600"/>
          <p14:tracePt t="108450" x="3167063" y="1663700"/>
          <p14:tracePt t="108457" x="3367088" y="1639888"/>
          <p14:tracePt t="108468" x="3567113" y="1589088"/>
          <p14:tracePt t="108473" x="3743325" y="1576388"/>
          <p14:tracePt t="108484" x="3930650" y="1576388"/>
          <p14:tracePt t="108488" x="4092575" y="1576388"/>
          <p14:tracePt t="108499" x="4230688" y="1614488"/>
          <p14:tracePt t="108504" x="4381500" y="1652588"/>
          <p14:tracePt t="108515" x="4481513" y="1676400"/>
          <p14:tracePt t="108521" x="4581525" y="1727200"/>
          <p14:tracePt t="108532" x="4719638" y="1839913"/>
          <p14:tracePt t="108537" x="4832350" y="1952625"/>
          <p14:tracePt t="108544" x="4919663" y="2027238"/>
          <p14:tracePt t="108553" x="5006975" y="2152650"/>
          <p14:tracePt t="108560" x="5106988" y="2303463"/>
          <p14:tracePt t="108569" x="5145088" y="2452688"/>
          <p14:tracePt t="108577" x="5194300" y="2603500"/>
          <p14:tracePt t="108585" x="5219700" y="2790825"/>
          <p14:tracePt t="108594" x="5219700" y="2928938"/>
          <p14:tracePt t="108601" x="5219700" y="3028950"/>
          <p14:tracePt t="108610" x="5219700" y="3178175"/>
          <p14:tracePt t="108616" x="5207000" y="3290888"/>
          <p14:tracePt t="108625" x="5181600" y="3390900"/>
          <p14:tracePt t="108632" x="5145088" y="3490913"/>
          <p14:tracePt t="108642" x="5081588" y="3590925"/>
          <p14:tracePt t="108648" x="5006975" y="3667125"/>
          <p14:tracePt t="108656" x="4932363" y="3779838"/>
          <p14:tracePt t="108664" x="4856163" y="3867150"/>
          <p14:tracePt t="108672" x="4768850" y="3941763"/>
          <p14:tracePt t="108682" x="4681538" y="4017963"/>
          <p14:tracePt t="108689" x="4568825" y="4092575"/>
          <p14:tracePt t="108699" x="4430713" y="4154488"/>
          <p14:tracePt t="108705" x="4294188" y="4167188"/>
          <p14:tracePt t="108716" x="4143375" y="4167188"/>
          <p14:tracePt t="108721" x="3979863" y="4167188"/>
          <p14:tracePt t="108732" x="3717925" y="4117975"/>
          <p14:tracePt t="108737" x="3467100" y="4041775"/>
          <p14:tracePt t="108744" x="3254375" y="3967163"/>
          <p14:tracePt t="108753" x="3028950" y="3841750"/>
          <p14:tracePt t="108760" x="2690813" y="3654425"/>
          <p14:tracePt t="108769" x="2403475" y="3378200"/>
          <p14:tracePt t="108777" x="2178050" y="3178175"/>
          <p14:tracePt t="108785" x="2090738" y="3041650"/>
          <p14:tracePt t="108794" x="2052638" y="2928938"/>
          <p14:tracePt t="108800" x="2052638" y="2865438"/>
          <p14:tracePt t="108810" x="2103438" y="2740025"/>
          <p14:tracePt t="108817" x="2216150" y="2578100"/>
          <p14:tracePt t="108827" x="2465388" y="2390775"/>
          <p14:tracePt t="108834" x="2803525" y="2201863"/>
          <p14:tracePt t="108843" x="3241675" y="2065338"/>
          <p14:tracePt t="108850" x="3717925" y="1901825"/>
          <p14:tracePt t="108858" x="4294188" y="1765300"/>
          <p14:tracePt t="108867" x="4806950" y="1601788"/>
          <p14:tracePt t="108873" x="5319713" y="1463675"/>
          <p14:tracePt t="108883" x="5832475" y="1401763"/>
          <p14:tracePt t="108889" x="6283325" y="1401763"/>
          <p14:tracePt t="108898" x="6621463" y="1401763"/>
          <p14:tracePt t="108904" x="6959600" y="1463675"/>
          <p14:tracePt t="108914" x="7297738" y="1539875"/>
          <p14:tracePt t="108921" x="7523163" y="1689100"/>
          <p14:tracePt t="108929" x="7648575" y="1776413"/>
          <p14:tracePt t="108937" x="7785100" y="1927225"/>
          <p14:tracePt t="108947" x="7874000" y="2089150"/>
          <p14:tracePt t="108953" x="7935913" y="2252663"/>
          <p14:tracePt t="108962" x="7961313" y="2414588"/>
          <p14:tracePt t="108969" x="7961313" y="2578100"/>
          <p14:tracePt t="108977" x="7948613" y="2752725"/>
          <p14:tracePt t="108985" x="7897813" y="2916238"/>
          <p14:tracePt t="108993" x="7848600" y="3054350"/>
          <p14:tracePt t="109001" x="7761288" y="3178175"/>
          <p14:tracePt t="109010" x="7661275" y="3303588"/>
          <p14:tracePt t="109017" x="7572375" y="3416300"/>
          <p14:tracePt t="109027" x="7472363" y="3503613"/>
          <p14:tracePt t="109034" x="7348538" y="3590925"/>
          <p14:tracePt t="109052" x="7172325" y="3692525"/>
          <p14:tracePt t="109057" x="7097713" y="3716338"/>
          <p14:tracePt t="109069" x="7059613" y="3741738"/>
          <p14:tracePt t="109074" x="7034213" y="3741738"/>
          <p14:tracePt t="109085" x="7010400" y="3767138"/>
          <p14:tracePt t="109090" x="6985000" y="3779838"/>
          <p14:tracePt t="109098" x="6959600" y="3803650"/>
          <p14:tracePt t="109109" x="6921500" y="3816350"/>
          <p14:tracePt t="109115" x="6910388" y="3829050"/>
          <p14:tracePt t="109332" x="6897688" y="3841750"/>
          <p14:tracePt t="112764" x="6872288" y="3841750"/>
          <p14:tracePt t="112772" x="6784975" y="3892550"/>
          <p14:tracePt t="112785" x="6559550" y="4041775"/>
          <p14:tracePt t="112801" x="6446838" y="4154488"/>
          <p14:tracePt t="112817" x="6408738" y="4205288"/>
          <p14:tracePt t="112831" x="6408738" y="4230688"/>
          <p14:tracePt t="112842" x="6396038" y="4267200"/>
          <p14:tracePt t="112849" x="6396038" y="4292600"/>
          <p14:tracePt t="112858" x="6383338" y="4318000"/>
          <p14:tracePt t="112866" x="6383338" y="4354513"/>
          <p14:tracePt t="112873" x="6383338" y="4405313"/>
          <p14:tracePt t="112884" x="6421438" y="4505325"/>
          <p14:tracePt t="112897" x="6584950" y="4705350"/>
          <p14:tracePt t="112905" x="6721475" y="4818063"/>
          <p14:tracePt t="112914" x="6872288" y="4930775"/>
          <p14:tracePt t="112922" x="7134225" y="5081588"/>
          <p14:tracePt t="112931" x="7410450" y="5243513"/>
          <p14:tracePt t="112937" x="7623175" y="5343525"/>
          <p14:tracePt t="112947" x="7897813" y="5430838"/>
          <p14:tracePt t="112953" x="8110538" y="5494338"/>
          <p14:tracePt t="112960" x="8286750" y="5543550"/>
          <p14:tracePt t="112968" x="8448675" y="5594350"/>
          <p14:tracePt t="112976" x="8586788" y="5619750"/>
          <p14:tracePt t="112985" x="8712200" y="5630863"/>
          <p14:tracePt t="112994" x="8786813" y="5630863"/>
          <p14:tracePt t="113001" x="8824913" y="5630863"/>
          <p14:tracePt t="113010" x="8850313" y="5630863"/>
          <p14:tracePt t="114041" x="8850313" y="5643563"/>
          <p14:tracePt t="114049" x="8874125" y="5656263"/>
          <p14:tracePt t="114058" x="8899525" y="5681663"/>
          <p14:tracePt t="114067" x="8937625" y="5732463"/>
          <p14:tracePt t="114074" x="8986838" y="5768975"/>
          <p14:tracePt t="114084" x="9075738" y="5819775"/>
          <p14:tracePt t="114089" x="9212263" y="5868988"/>
          <p14:tracePt t="114099" x="9437688" y="5932488"/>
          <p14:tracePt t="114104" x="9663113" y="5981700"/>
          <p14:tracePt t="114113" x="9852025" y="6032500"/>
          <p14:tracePt t="114120" x="10101263" y="6169025"/>
          <p14:tracePt t="114129" x="10339388" y="6219825"/>
          <p14:tracePt t="114136" x="10614025" y="6281738"/>
          <p14:tracePt t="114146" x="10828338" y="6319838"/>
          <p14:tracePt t="114152" x="11077575" y="6394450"/>
          <p14:tracePt t="114160" x="11328400" y="6419850"/>
          <p14:tracePt t="114168" x="11591925" y="6470650"/>
          <p14:tracePt t="114177" x="11828463" y="6519863"/>
          <p14:tracePt t="114184" x="12028488" y="6570663"/>
          <p14:tracePt t="114569" x="11941175" y="6732588"/>
          <p14:tracePt t="114576" x="11828463" y="6707188"/>
          <p14:tracePt t="114585" x="11703050" y="6670675"/>
          <p14:tracePt t="114594" x="11615738" y="6645275"/>
          <p14:tracePt t="114601" x="11541125" y="6619875"/>
          <p14:tracePt t="114611" x="11453813" y="6570663"/>
          <p14:tracePt t="114617" x="11328400" y="6483350"/>
          <p14:tracePt t="114626" x="11202988" y="6407150"/>
          <p14:tracePt t="114634" x="11077575" y="6307138"/>
          <p14:tracePt t="114643" x="10939463" y="6207125"/>
          <p14:tracePt t="114651" x="10828338" y="6107113"/>
          <p14:tracePt t="114657" x="10702925" y="6032500"/>
          <p14:tracePt t="114667" x="10552113" y="5894388"/>
          <p14:tracePt t="114673" x="10401300" y="5756275"/>
          <p14:tracePt t="114683" x="10277475" y="5656263"/>
          <p14:tracePt t="114689" x="10188575" y="5581650"/>
          <p14:tracePt t="114699" x="10101263" y="5518150"/>
          <p14:tracePt t="114705" x="10026650" y="5443538"/>
          <p14:tracePt t="114716" x="9939338" y="5368925"/>
          <p14:tracePt t="114721" x="9888538" y="5330825"/>
          <p14:tracePt t="114732" x="9839325" y="5268913"/>
          <p14:tracePt t="114737" x="9788525" y="5218113"/>
          <p14:tracePt t="114745" x="9726613" y="5156200"/>
          <p14:tracePt t="114753" x="9675813" y="5130800"/>
          <p14:tracePt t="114761" x="9663113" y="5105400"/>
          <p14:tracePt t="114769" x="9637713" y="5081588"/>
          <p14:tracePt t="114777" x="9613900" y="5056188"/>
          <p14:tracePt t="114785" x="9601200" y="5030788"/>
          <p14:tracePt t="114793" x="9575800" y="5030788"/>
          <p14:tracePt t="135825" x="9575800" y="5005388"/>
          <p14:tracePt t="135849" x="9588500" y="5030788"/>
          <p14:tracePt t="135859" x="9637713" y="5092700"/>
          <p14:tracePt t="135867" x="9663113" y="5118100"/>
          <p14:tracePt t="135875" x="9701213" y="5181600"/>
          <p14:tracePt t="135883" x="9775825" y="5294313"/>
          <p14:tracePt t="135888" x="9826625" y="5407025"/>
          <p14:tracePt t="135907" x="9939338" y="5607050"/>
          <p14:tracePt t="135913" x="10013950" y="5707063"/>
          <p14:tracePt t="135920" x="10064750" y="5781675"/>
          <p14:tracePt t="135930" x="10113963" y="5881688"/>
          <p14:tracePt t="135936" x="10177463" y="5981700"/>
          <p14:tracePt t="135945" x="10226675" y="6056313"/>
          <p14:tracePt t="135952" x="10277475" y="6119813"/>
          <p14:tracePt t="135963" x="10326688" y="6181725"/>
          <p14:tracePt t="135968" x="10352088" y="6207125"/>
          <p14:tracePt t="135979" x="10401300" y="6257925"/>
          <p14:tracePt t="135984" x="10452100" y="6294438"/>
          <p14:tracePt t="135992" x="10477500" y="6332538"/>
          <p14:tracePt t="136000" x="10502900" y="6345238"/>
          <p14:tracePt t="136008" x="10526713" y="6370638"/>
          <p14:tracePt t="136016" x="10539413" y="6381750"/>
          <p14:tracePt t="136024" x="10552113" y="6407150"/>
          <p14:tracePt t="136032" x="10552113" y="6432550"/>
          <p14:tracePt t="136041" x="10552113" y="6445250"/>
          <p14:tracePt t="136048" x="10577513" y="6457950"/>
          <p14:tracePt t="136058" x="10577513" y="6483350"/>
          <p14:tracePt t="136065" x="10590213" y="6507163"/>
          <p14:tracePt t="136107" x="10639425" y="6670675"/>
          <p14:tracePt t="136119" x="10677525" y="6696075"/>
          <p14:tracePt t="136122" x="10702925" y="6757988"/>
          <p14:tracePt t="136132" x="10726738" y="6807200"/>
          <p14:tracePt t="139583" x="6057900" y="6619875"/>
          <p14:tracePt t="139594" x="5732463" y="6457950"/>
          <p14:tracePt t="139599" x="5370513" y="6245225"/>
          <p14:tracePt t="139607" x="4956175" y="5969000"/>
          <p14:tracePt t="139615" x="4556125" y="5732463"/>
          <p14:tracePt t="139623" x="4156075" y="5507038"/>
          <p14:tracePt t="139631" x="3779838" y="5243513"/>
          <p14:tracePt t="139639" x="3505200" y="5018088"/>
          <p14:tracePt t="139648" x="3267075" y="4856163"/>
          <p14:tracePt t="139656" x="3079750" y="4679950"/>
          <p14:tracePt t="139663" x="2941638" y="4554538"/>
          <p14:tracePt t="139672" x="2841625" y="4443413"/>
          <p14:tracePt t="139679" x="2754313" y="4367213"/>
          <p14:tracePt t="139688" x="2716213" y="4305300"/>
          <p14:tracePt t="139695" x="2678113" y="4267200"/>
          <p14:tracePt t="139703" x="2667000" y="4230688"/>
          <p14:tracePt t="139712" x="2654300" y="4179888"/>
          <p14:tracePt t="139719" x="2654300" y="4141788"/>
          <p14:tracePt t="139728" x="2654300" y="4092575"/>
          <p14:tracePt t="139735" x="2654300" y="4041775"/>
          <p14:tracePt t="139745" x="2654300" y="3992563"/>
          <p14:tracePt t="139751" x="2654300" y="3941763"/>
          <p14:tracePt t="139762" x="2678113" y="3879850"/>
          <p14:tracePt t="139767" x="2703513" y="3792538"/>
          <p14:tracePt t="139778" x="2728913" y="3692525"/>
          <p14:tracePt t="139783" x="2754313" y="3590925"/>
          <p14:tracePt t="139794" x="2816225" y="3454400"/>
          <p14:tracePt t="139799" x="2890838" y="3328988"/>
          <p14:tracePt t="139808" x="2979738" y="3216275"/>
          <p14:tracePt t="139815" x="3041650" y="3128963"/>
          <p14:tracePt t="139824" x="3079750" y="3054350"/>
          <p14:tracePt t="139832" x="3128963" y="2965450"/>
          <p14:tracePt t="139839" x="3192463" y="2865438"/>
          <p14:tracePt t="139847" x="3241675" y="2790825"/>
          <p14:tracePt t="139856" x="3305175" y="2728913"/>
          <p14:tracePt t="139863" x="3367088" y="2690813"/>
          <p14:tracePt t="139873" x="3441700" y="2616200"/>
          <p14:tracePt t="139879" x="3554413" y="2552700"/>
          <p14:tracePt t="139888" x="3679825" y="2490788"/>
          <p14:tracePt t="139906" x="3905250" y="2303463"/>
          <p14:tracePt t="139912" x="4030663" y="2227263"/>
          <p14:tracePt t="139920" x="4156075" y="2165350"/>
          <p14:tracePt t="139930" x="4256088" y="2114550"/>
          <p14:tracePt t="139936" x="4356100" y="2065338"/>
          <p14:tracePt t="139945" x="4443413" y="2027238"/>
          <p14:tracePt t="139951" x="4518025" y="2001838"/>
          <p14:tracePt t="139961" x="4581525" y="1989138"/>
          <p14:tracePt t="139967" x="4643438" y="1978025"/>
          <p14:tracePt t="139978" x="4668838" y="1965325"/>
          <p14:tracePt t="139983" x="4706938" y="1965325"/>
          <p14:tracePt t="139994" x="4743450" y="1965325"/>
          <p14:tracePt t="139999" x="4768850" y="1989138"/>
          <p14:tracePt t="140010" x="4856163" y="2052638"/>
          <p14:tracePt t="140015" x="4981575" y="2152650"/>
          <p14:tracePt t="140024" x="5106988" y="2278063"/>
          <p14:tracePt t="140031" x="5257800" y="2414588"/>
          <p14:tracePt t="140039" x="5407025" y="2578100"/>
          <p14:tracePt t="140047" x="5570538" y="2716213"/>
          <p14:tracePt t="140056" x="5719763" y="2852738"/>
          <p14:tracePt t="140063" x="5870575" y="3028950"/>
          <p14:tracePt t="140072" x="5970588" y="3178175"/>
          <p14:tracePt t="140079" x="6108700" y="3341688"/>
          <p14:tracePt t="140088" x="6221413" y="3490913"/>
          <p14:tracePt t="140097" x="6296025" y="3629025"/>
          <p14:tracePt t="140105" x="6346825" y="3779838"/>
          <p14:tracePt t="140112" x="6408738" y="3916363"/>
          <p14:tracePt t="140121" x="6434138" y="4041775"/>
          <p14:tracePt t="140129" x="6446838" y="4154488"/>
          <p14:tracePt t="140135" x="6472238" y="4292600"/>
          <p14:tracePt t="140144" x="6472238" y="4418013"/>
          <p14:tracePt t="140151" x="6472238" y="4592638"/>
          <p14:tracePt t="140160" x="6459538" y="4730750"/>
          <p14:tracePt t="140167" x="6434138" y="4830763"/>
          <p14:tracePt t="140178" x="6370638" y="4968875"/>
          <p14:tracePt t="140183" x="6296025" y="5092700"/>
          <p14:tracePt t="140194" x="6208713" y="5194300"/>
          <p14:tracePt t="140199" x="6134100" y="5294313"/>
          <p14:tracePt t="140210" x="6057900" y="5356225"/>
          <p14:tracePt t="140215" x="5932488" y="5443538"/>
          <p14:tracePt t="140224" x="5821363" y="5543550"/>
          <p14:tracePt t="140231" x="5695950" y="5630863"/>
          <p14:tracePt t="140239" x="5557838" y="5732463"/>
          <p14:tracePt t="140247" x="5407025" y="5781675"/>
          <p14:tracePt t="140256" x="5232400" y="5794375"/>
          <p14:tracePt t="140263" x="5081588" y="5819775"/>
          <p14:tracePt t="140272" x="4932363" y="5819775"/>
          <p14:tracePt t="140279" x="4794250" y="5794375"/>
          <p14:tracePt t="140287" x="4656138" y="5719763"/>
          <p14:tracePt t="140295" x="4530725" y="5656263"/>
          <p14:tracePt t="140303" x="4430713" y="5568950"/>
          <p14:tracePt t="140311" x="4318000" y="5443538"/>
          <p14:tracePt t="140319" x="4205288" y="5305425"/>
          <p14:tracePt t="140328" x="4081463" y="5156200"/>
          <p14:tracePt t="140335" x="4017963" y="4981575"/>
          <p14:tracePt t="140344" x="4005263" y="4830763"/>
          <p14:tracePt t="140351" x="4043363" y="4705350"/>
          <p14:tracePt t="140361" x="4117975" y="4579938"/>
          <p14:tracePt t="140367" x="4268788" y="4443413"/>
          <p14:tracePt t="140378" x="4518025" y="4254500"/>
          <p14:tracePt t="140383" x="4843463" y="4067175"/>
          <p14:tracePt t="140394" x="5232400" y="3941763"/>
          <p14:tracePt t="140399" x="5632450" y="3816350"/>
          <p14:tracePt t="140408" x="6070600" y="3729038"/>
          <p14:tracePt t="140417" x="6483350" y="3703638"/>
          <p14:tracePt t="140427" x="6834188" y="3667125"/>
          <p14:tracePt t="140433" x="7223125" y="3679825"/>
          <p14:tracePt t="140445" x="7648575" y="3767138"/>
          <p14:tracePt t="140448" x="7961313" y="3841750"/>
          <p14:tracePt t="140461" x="8235950" y="3929063"/>
          <p14:tracePt t="140465" x="8474075" y="4079875"/>
          <p14:tracePt t="140472" x="8686800" y="4279900"/>
          <p14:tracePt t="140479" x="8886825" y="4467225"/>
          <p14:tracePt t="140487" x="9012238" y="4643438"/>
          <p14:tracePt t="140496" x="9112250" y="4843463"/>
          <p14:tracePt t="140503" x="9188450" y="5105400"/>
          <p14:tracePt t="140511" x="9224963" y="5305425"/>
          <p14:tracePt t="140519" x="9250363" y="5443538"/>
          <p14:tracePt t="140527" x="9250363" y="5581650"/>
          <p14:tracePt t="140535" x="9250363" y="5681663"/>
          <p14:tracePt t="140544" x="9224963" y="5756275"/>
          <p14:tracePt t="140552" x="9199563" y="5819775"/>
          <p14:tracePt t="140561" x="9163050" y="5856288"/>
          <p14:tracePt t="140567" x="9124950" y="5881688"/>
          <p14:tracePt t="140577" x="9099550" y="5894388"/>
          <p14:tracePt t="140583" x="9063038" y="5907088"/>
          <p14:tracePt t="140594" x="9050338" y="5919788"/>
          <p14:tracePt t="144632" x="9037638" y="5919788"/>
          <p14:tracePt t="144640" x="9050338" y="5919788"/>
          <p14:tracePt t="144648" x="9124950" y="5907088"/>
          <p14:tracePt t="144657" x="9212263" y="5819775"/>
          <p14:tracePt t="144665" x="9363075" y="5743575"/>
          <p14:tracePt t="144674" x="9488488" y="5732463"/>
          <p14:tracePt t="144682" x="9637713" y="5707063"/>
          <p14:tracePt t="144689" x="9775825" y="5694363"/>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DCC469-1366-41C3-9FB2-DB1C7D8BA8C7}"/>
              </a:ext>
            </a:extLst>
          </p:cNvPr>
          <p:cNvSpPr txBox="1"/>
          <p:nvPr/>
        </p:nvSpPr>
        <p:spPr>
          <a:xfrm>
            <a:off x="661182" y="918901"/>
            <a:ext cx="11127544" cy="5016758"/>
          </a:xfrm>
          <a:prstGeom prst="rect">
            <a:avLst/>
          </a:prstGeom>
          <a:noFill/>
        </p:spPr>
        <p:txBody>
          <a:bodyPr wrap="square">
            <a:spAutoFit/>
          </a:bodyPr>
          <a:lstStyle/>
          <a:p>
            <a:r>
              <a:rPr lang="en-US" sz="3200" b="0" i="0" u="none" strike="noStrike" baseline="0" dirty="0">
                <a:solidFill>
                  <a:srgbClr val="000000"/>
                </a:solidFill>
                <a:latin typeface="Times New Roman" panose="02020603050405020304" pitchFamily="18" charset="0"/>
              </a:rPr>
              <a:t>1) Traffic Jam 2) Deforestation 3) Load Shedding 4) Price Hike 5) Climate Change 6) Global Warming 7) Food Adulteration 8) Environment Pollution 9) A Street Accident/ Road Accident 10) Water Pollution 11) Drug Addiction 12) A Hartal Day 13) Corruption 14) Green House Effect 15) Population Problem 16) Water Pollution 17) Sound Pollution 18) Dowry System 19) Acid Throwing 20) AIDS 21) Illiteracy 22) Dengue Fever 23) Covid-19 24) Eve Teasing 25) Unemployment Problem 26) Gender Discrimination 27) Terrorism in the Campus 28) Political Inability 29) Child Labour 30) Air Pollution </a:t>
            </a:r>
          </a:p>
        </p:txBody>
      </p:sp>
      <p:sp>
        <p:nvSpPr>
          <p:cNvPr id="4" name="TextBox 3">
            <a:extLst>
              <a:ext uri="{FF2B5EF4-FFF2-40B4-BE49-F238E27FC236}">
                <a16:creationId xmlns:a16="http://schemas.microsoft.com/office/drawing/2014/main" id="{EA2778BF-6A19-4C3F-9010-E890BE5AC607}"/>
              </a:ext>
            </a:extLst>
          </p:cNvPr>
          <p:cNvSpPr txBox="1"/>
          <p:nvPr/>
        </p:nvSpPr>
        <p:spPr>
          <a:xfrm>
            <a:off x="3106615" y="211015"/>
            <a:ext cx="5978769" cy="707886"/>
          </a:xfrm>
          <a:prstGeom prst="rect">
            <a:avLst/>
          </a:prstGeom>
          <a:noFill/>
        </p:spPr>
        <p:txBody>
          <a:bodyPr wrap="square" rtlCol="0">
            <a:spAutoFit/>
          </a:bodyPr>
          <a:lstStyle/>
          <a:p>
            <a:r>
              <a:rPr lang="en-US" sz="4000" dirty="0">
                <a:solidFill>
                  <a:srgbClr val="000000"/>
                </a:solidFill>
                <a:highlight>
                  <a:srgbClr val="FF0000"/>
                </a:highlight>
                <a:latin typeface="Times New Roman" panose="02020603050405020304" pitchFamily="18" charset="0"/>
              </a:rPr>
              <a:t>##</a:t>
            </a:r>
            <a:r>
              <a:rPr lang="en-US" sz="4000" b="0" i="0" u="none" strike="noStrike" baseline="0" dirty="0">
                <a:solidFill>
                  <a:srgbClr val="000000"/>
                </a:solidFill>
                <a:highlight>
                  <a:srgbClr val="FF0000"/>
                </a:highlight>
                <a:latin typeface="Times New Roman" panose="02020603050405020304" pitchFamily="18" charset="0"/>
              </a:rPr>
              <a:t> Paragraph on bad side </a:t>
            </a:r>
          </a:p>
        </p:txBody>
      </p:sp>
    </p:spTree>
    <p:extLst>
      <p:ext uri="{BB962C8B-B14F-4D97-AF65-F5344CB8AC3E}">
        <p14:creationId xmlns:p14="http://schemas.microsoft.com/office/powerpoint/2010/main" val="2304338813"/>
      </p:ext>
    </p:extLst>
  </p:cSld>
  <p:clrMapOvr>
    <a:masterClrMapping/>
  </p:clrMapOvr>
  <mc:AlternateContent xmlns:mc="http://schemas.openxmlformats.org/markup-compatibility/2006" xmlns:p14="http://schemas.microsoft.com/office/powerpoint/2010/main">
    <mc:Choice Requires="p14">
      <p:transition spd="slow" p14:dur="2000" advTm="90638"/>
    </mc:Choice>
    <mc:Fallback xmlns="">
      <p:transition spd="slow" advTm="90638"/>
    </mc:Fallback>
  </mc:AlternateContent>
  <p:extLst>
    <p:ext uri="{3A86A75C-4F4B-4683-9AE1-C65F6400EC91}">
      <p14:laserTraceLst xmlns:p14="http://schemas.microsoft.com/office/powerpoint/2010/main">
        <p14:tracePtLst>
          <p14:tracePt t="355" x="11515725" y="4479925"/>
          <p14:tracePt t="363" x="11102975" y="4518025"/>
          <p14:tracePt t="371" x="10715625" y="4543425"/>
          <p14:tracePt t="379" x="10339388" y="4543425"/>
          <p14:tracePt t="388" x="9988550" y="4567238"/>
          <p14:tracePt t="395" x="9637713" y="4579938"/>
          <p14:tracePt t="404" x="9237663" y="4579938"/>
          <p14:tracePt t="411" x="8786813" y="4567238"/>
          <p14:tracePt t="420" x="8324850" y="4454525"/>
          <p14:tracePt t="427" x="7848600" y="4354513"/>
          <p14:tracePt t="437" x="7423150" y="4279900"/>
          <p14:tracePt t="444" x="7021513" y="4205288"/>
          <p14:tracePt t="454" x="6659563" y="4117975"/>
          <p14:tracePt t="460" x="6283325" y="4041775"/>
          <p14:tracePt t="470" x="5957888" y="3979863"/>
          <p14:tracePt t="475" x="5657850" y="3905250"/>
          <p14:tracePt t="483" x="5407025" y="3892550"/>
          <p14:tracePt t="491" x="5181600" y="3854450"/>
          <p14:tracePt t="499" x="4881563" y="3803650"/>
          <p14:tracePt t="507" x="4606925" y="3703638"/>
          <p14:tracePt t="516" x="4456113" y="3667125"/>
          <p14:tracePt t="523" x="4281488" y="3603625"/>
          <p14:tracePt t="531" x="4130675" y="3541713"/>
          <p14:tracePt t="539" x="4005263" y="3479800"/>
          <p14:tracePt t="547" x="3892550" y="3403600"/>
          <p14:tracePt t="555" x="3767138" y="3316288"/>
          <p14:tracePt t="563" x="3667125" y="3241675"/>
          <p14:tracePt t="571" x="3592513" y="3141663"/>
          <p14:tracePt t="579" x="3541713" y="3090863"/>
          <p14:tracePt t="587" x="3479800" y="2978150"/>
          <p14:tracePt t="595" x="3405188" y="2852738"/>
          <p14:tracePt t="604" x="3354388" y="2752725"/>
          <p14:tracePt t="611" x="3341688" y="2665413"/>
          <p14:tracePt t="620" x="3317875" y="2552700"/>
          <p14:tracePt t="627" x="3317875" y="2452688"/>
          <p14:tracePt t="637" x="3317875" y="2352675"/>
          <p14:tracePt t="643" x="3328988" y="2252663"/>
          <p14:tracePt t="653" x="3341688" y="2152650"/>
          <p14:tracePt t="659" x="3367088" y="2052638"/>
          <p14:tracePt t="668" x="3405188" y="1978025"/>
          <p14:tracePt t="675" x="3454400" y="1914525"/>
          <p14:tracePt t="683" x="3505200" y="1827213"/>
          <p14:tracePt t="691" x="3579813" y="1727200"/>
          <p14:tracePt t="699" x="3654425" y="1652588"/>
          <p14:tracePt t="707" x="3730625" y="1589088"/>
          <p14:tracePt t="716" x="3817938" y="1527175"/>
          <p14:tracePt t="723" x="3956050" y="1450975"/>
          <p14:tracePt t="731" x="4081463" y="1376363"/>
          <p14:tracePt t="739" x="4217988" y="1301750"/>
          <p14:tracePt t="747" x="4418013" y="1238250"/>
          <p14:tracePt t="755" x="4619625" y="1201738"/>
          <p14:tracePt t="763" x="4768850" y="1138238"/>
          <p14:tracePt t="771" x="4932363" y="1101725"/>
          <p14:tracePt t="779" x="5094288" y="1050925"/>
          <p14:tracePt t="788" x="5245100" y="1014413"/>
          <p14:tracePt t="795" x="5332413" y="989013"/>
          <p14:tracePt t="803" x="5445125" y="976313"/>
          <p14:tracePt t="811" x="5507038" y="950913"/>
          <p14:tracePt t="820" x="5557838" y="950913"/>
          <p14:tracePt t="827" x="5570538" y="925513"/>
          <p14:tracePt t="837" x="5583238" y="912813"/>
          <p14:tracePt t="843" x="5595938" y="912813"/>
          <p14:tracePt t="887" x="5607050" y="912813"/>
          <p14:tracePt t="891" x="5619750" y="912813"/>
          <p14:tracePt t="899" x="5657850" y="912813"/>
          <p14:tracePt t="907" x="5719763" y="912813"/>
          <p14:tracePt t="915" x="5821363" y="912813"/>
          <p14:tracePt t="923" x="5921375" y="912813"/>
          <p14:tracePt t="931" x="6034088" y="912813"/>
          <p14:tracePt t="939" x="6170613" y="912813"/>
          <p14:tracePt t="947" x="6283325" y="912813"/>
          <p14:tracePt t="955" x="6383338" y="912813"/>
          <p14:tracePt t="963" x="6508750" y="912813"/>
          <p14:tracePt t="971" x="6608763" y="912813"/>
          <p14:tracePt t="979" x="6672263" y="912813"/>
          <p14:tracePt t="987" x="6721475" y="912813"/>
          <p14:tracePt t="995" x="6797675" y="912813"/>
          <p14:tracePt t="1004" x="6834188" y="925513"/>
          <p14:tracePt t="1011" x="6859588" y="925513"/>
          <p14:tracePt t="1020" x="6884988" y="938213"/>
          <p14:tracePt t="1069" x="6897688" y="950913"/>
          <p14:tracePt t="1091" x="6910388" y="950913"/>
          <p14:tracePt t="1099" x="6921500" y="963613"/>
          <p14:tracePt t="1107" x="6934200" y="963613"/>
          <p14:tracePt t="1116" x="6985000" y="976313"/>
          <p14:tracePt t="1123" x="7034213" y="989013"/>
          <p14:tracePt t="1131" x="7097713" y="1001713"/>
          <p14:tracePt t="1139" x="7185025" y="1038225"/>
          <p14:tracePt t="1147" x="7285038" y="1076325"/>
          <p14:tracePt t="1155" x="7359650" y="1101725"/>
          <p14:tracePt t="1163" x="7448550" y="1114425"/>
          <p14:tracePt t="1171" x="7548563" y="1138238"/>
          <p14:tracePt t="1179" x="7623175" y="1150938"/>
          <p14:tracePt t="1187" x="7697788" y="1176338"/>
          <p14:tracePt t="1195" x="7748588" y="1201738"/>
          <p14:tracePt t="1203" x="7797800" y="1214438"/>
          <p14:tracePt t="1211" x="7848600" y="1227138"/>
          <p14:tracePt t="1221" x="7910513" y="1250950"/>
          <p14:tracePt t="1227" x="7974013" y="1263650"/>
          <p14:tracePt t="1237" x="8010525" y="1276350"/>
          <p14:tracePt t="1243" x="8061325" y="1276350"/>
          <p14:tracePt t="1254" x="8110538" y="1289050"/>
          <p14:tracePt t="1259" x="8174038" y="1301750"/>
          <p14:tracePt t="1267" x="8223250" y="1301750"/>
          <p14:tracePt t="1275" x="8248650" y="1301750"/>
          <p14:tracePt t="1283" x="8261350" y="1301750"/>
          <p14:tracePt t="1291" x="8286750" y="1301750"/>
          <p14:tracePt t="1460" x="8299450" y="1314450"/>
          <p14:tracePt t="1476" x="8299450" y="1327150"/>
          <p14:tracePt t="1483" x="8286750" y="1327150"/>
          <p14:tracePt t="1491" x="8261350" y="1339850"/>
          <p14:tracePt t="1500" x="8199438" y="1376363"/>
          <p14:tracePt t="1507" x="8061325" y="1401763"/>
          <p14:tracePt t="1516" x="7910513" y="1427163"/>
          <p14:tracePt t="1523" x="7710488" y="1489075"/>
          <p14:tracePt t="1531" x="7459663" y="1527175"/>
          <p14:tracePt t="1539" x="7246938" y="1527175"/>
          <p14:tracePt t="1547" x="7072313" y="1527175"/>
          <p14:tracePt t="1555" x="6884988" y="1539875"/>
          <p14:tracePt t="1563" x="6746875" y="1539875"/>
          <p14:tracePt t="1572" x="6621463" y="1539875"/>
          <p14:tracePt t="1579" x="6521450" y="1539875"/>
          <p14:tracePt t="1589" x="6421438" y="1539875"/>
          <p14:tracePt t="1595" x="6359525" y="1539875"/>
          <p14:tracePt t="1605" x="6296025" y="1527175"/>
          <p14:tracePt t="1611" x="6221413" y="1527175"/>
          <p14:tracePt t="1621" x="6157913" y="1501775"/>
          <p14:tracePt t="1627" x="6096000" y="1476375"/>
          <p14:tracePt t="1638" x="6021388" y="1450975"/>
          <p14:tracePt t="1643" x="5921375" y="1439863"/>
          <p14:tracePt t="1654" x="5832475" y="1414463"/>
          <p14:tracePt t="1659" x="5719763" y="1389063"/>
          <p14:tracePt t="1667" x="5619750" y="1363663"/>
          <p14:tracePt t="1675" x="5545138" y="1350963"/>
          <p14:tracePt t="1683" x="5483225" y="1339850"/>
          <p14:tracePt t="1691" x="5445125" y="1339850"/>
          <p14:tracePt t="1700" x="5419725" y="1339850"/>
          <p14:tracePt t="1771" x="5394325" y="1339850"/>
          <p14:tracePt t="1779" x="5383213" y="1301750"/>
          <p14:tracePt t="1787" x="5357813" y="1289050"/>
          <p14:tracePt t="1795" x="5345113" y="1276350"/>
          <p14:tracePt t="1804" x="5332413" y="1263650"/>
          <p14:tracePt t="1821" x="5307013" y="1250950"/>
          <p14:tracePt t="1870" x="5307013" y="1238250"/>
          <p14:tracePt t="1899" x="5307013" y="1227138"/>
          <p14:tracePt t="1907" x="5319713" y="1201738"/>
          <p14:tracePt t="1915" x="5345113" y="1189038"/>
          <p14:tracePt t="1923" x="5383213" y="1163638"/>
          <p14:tracePt t="1931" x="5432425" y="1125538"/>
          <p14:tracePt t="1939" x="5519738" y="1101725"/>
          <p14:tracePt t="1947" x="5607050" y="1063625"/>
          <p14:tracePt t="1955" x="5708650" y="1038225"/>
          <p14:tracePt t="1963" x="5795963" y="1014413"/>
          <p14:tracePt t="1971" x="5908675" y="1001713"/>
          <p14:tracePt t="1979" x="6045200" y="989013"/>
          <p14:tracePt t="1988" x="6170613" y="963613"/>
          <p14:tracePt t="1995" x="6283325" y="950913"/>
          <p14:tracePt t="2004" x="6408738" y="938213"/>
          <p14:tracePt t="2011" x="6508750" y="938213"/>
          <p14:tracePt t="2021" x="6584950" y="938213"/>
          <p14:tracePt t="2027" x="6672263" y="938213"/>
          <p14:tracePt t="2037" x="6721475" y="938213"/>
          <p14:tracePt t="2043" x="6772275" y="938213"/>
          <p14:tracePt t="2053" x="6808788" y="925513"/>
          <p14:tracePt t="2059" x="6846888" y="925513"/>
          <p14:tracePt t="2067" x="6872288" y="925513"/>
          <p14:tracePt t="2123" x="6884988" y="925513"/>
          <p14:tracePt t="2139" x="6897688" y="925513"/>
          <p14:tracePt t="2147" x="6897688" y="912813"/>
          <p14:tracePt t="2155" x="6921500" y="912813"/>
          <p14:tracePt t="2163" x="6946900" y="901700"/>
          <p14:tracePt t="2171" x="6985000" y="889000"/>
          <p14:tracePt t="2179" x="7021513" y="876300"/>
          <p14:tracePt t="2187" x="7072313" y="876300"/>
          <p14:tracePt t="2195" x="7110413" y="876300"/>
          <p14:tracePt t="2204" x="7159625" y="863600"/>
          <p14:tracePt t="2211" x="7197725" y="850900"/>
          <p14:tracePt t="2220" x="7235825" y="850900"/>
          <p14:tracePt t="2227" x="7297738" y="850900"/>
          <p14:tracePt t="2237" x="7348538" y="838200"/>
          <p14:tracePt t="2243" x="7385050" y="825500"/>
          <p14:tracePt t="2252" x="7423150" y="812800"/>
          <p14:tracePt t="2259" x="7459663" y="812800"/>
          <p14:tracePt t="2268" x="7497763" y="801688"/>
          <p14:tracePt t="2275" x="7535863" y="788988"/>
          <p14:tracePt t="2283" x="7597775" y="788988"/>
          <p14:tracePt t="2291" x="7661275" y="776288"/>
          <p14:tracePt t="2299" x="7710488" y="750888"/>
          <p14:tracePt t="2307" x="7785100" y="750888"/>
          <p14:tracePt t="2316" x="7835900" y="750888"/>
          <p14:tracePt t="2323" x="7897813" y="750888"/>
          <p14:tracePt t="2336" x="7974013" y="750888"/>
          <p14:tracePt t="2341" x="8035925" y="750888"/>
          <p14:tracePt t="2349" x="8086725" y="750888"/>
          <p14:tracePt t="2358" x="8123238" y="750888"/>
          <p14:tracePt t="2364" x="8161338" y="750888"/>
          <p14:tracePt t="2375" x="8186738" y="763588"/>
          <p14:tracePt t="2380" x="8212138" y="763588"/>
          <p14:tracePt t="2391" x="8212138" y="776288"/>
          <p14:tracePt t="2396" x="8235950" y="776288"/>
          <p14:tracePt t="2523" x="8261350" y="788988"/>
          <p14:tracePt t="2531" x="8261350" y="812800"/>
          <p14:tracePt t="2563" x="8286750" y="812800"/>
          <p14:tracePt t="2579" x="8286750" y="825500"/>
          <p14:tracePt t="2595" x="8286750" y="850900"/>
          <p14:tracePt t="2603" x="8299450" y="863600"/>
          <p14:tracePt t="2611" x="8299450" y="889000"/>
          <p14:tracePt t="2621" x="8299450" y="912813"/>
          <p14:tracePt t="2627" x="8299450" y="938213"/>
          <p14:tracePt t="2637" x="8299450" y="963613"/>
          <p14:tracePt t="2643" x="8299450" y="1001713"/>
          <p14:tracePt t="2652" x="8299450" y="1038225"/>
          <p14:tracePt t="2659" x="8286750" y="1076325"/>
          <p14:tracePt t="2667" x="8274050" y="1125538"/>
          <p14:tracePt t="2675" x="8274050" y="1138238"/>
          <p14:tracePt t="2683" x="8261350" y="1176338"/>
          <p14:tracePt t="2691" x="8248650" y="1201738"/>
          <p14:tracePt t="2699" x="8235950" y="1238250"/>
          <p14:tracePt t="2707" x="8212138" y="1289050"/>
          <p14:tracePt t="2716" x="8199438" y="1301750"/>
          <p14:tracePt t="2723" x="8199438" y="1314450"/>
          <p14:tracePt t="2731" x="8186738" y="1350963"/>
          <p14:tracePt t="2739" x="8174038" y="1363663"/>
          <p14:tracePt t="2747" x="8161338" y="1389063"/>
          <p14:tracePt t="2755" x="8161338" y="1401763"/>
          <p14:tracePt t="2763" x="8135938" y="1414463"/>
          <p14:tracePt t="2771" x="8135938" y="1427163"/>
          <p14:tracePt t="2915" x="8123238" y="1427163"/>
          <p14:tracePt t="2923" x="8123238" y="1439863"/>
          <p14:tracePt t="2931" x="8123238" y="1450975"/>
          <p14:tracePt t="2939" x="8099425" y="1463675"/>
          <p14:tracePt t="2947" x="8099425" y="1476375"/>
          <p14:tracePt t="2955" x="8086725" y="1489075"/>
          <p14:tracePt t="2963" x="8074025" y="1514475"/>
          <p14:tracePt t="2971" x="8048625" y="1527175"/>
          <p14:tracePt t="2979" x="8023225" y="1539875"/>
          <p14:tracePt t="2987" x="8010525" y="1563688"/>
          <p14:tracePt t="2995" x="7986713" y="1589088"/>
          <p14:tracePt t="3004" x="7961313" y="1614488"/>
          <p14:tracePt t="3011" x="7935913" y="1627188"/>
          <p14:tracePt t="3021" x="7923213" y="1652588"/>
          <p14:tracePt t="3027" x="7910513" y="1689100"/>
          <p14:tracePt t="3037" x="7886700" y="1714500"/>
          <p14:tracePt t="3043" x="7835900" y="1776413"/>
          <p14:tracePt t="3054" x="7797800" y="1814513"/>
          <p14:tracePt t="3059" x="7773988" y="1876425"/>
          <p14:tracePt t="3069" x="7723188" y="1952625"/>
          <p14:tracePt t="3075" x="7661275" y="2027238"/>
          <p14:tracePt t="3083" x="7597775" y="2114550"/>
          <p14:tracePt t="3091" x="7535863" y="2190750"/>
          <p14:tracePt t="3099" x="7497763" y="2227263"/>
          <p14:tracePt t="3107" x="7448550" y="2278063"/>
          <p14:tracePt t="3116" x="7397750" y="2339975"/>
          <p14:tracePt t="3123" x="7348538" y="2352675"/>
          <p14:tracePt t="3131" x="7272338" y="2390775"/>
          <p14:tracePt t="3139" x="7146925" y="2414588"/>
          <p14:tracePt t="3147" x="7010400" y="2465388"/>
          <p14:tracePt t="3155" x="6808788" y="2478088"/>
          <p14:tracePt t="3163" x="6434138" y="2478088"/>
          <p14:tracePt t="3171" x="5957888" y="2478088"/>
          <p14:tracePt t="3179" x="5319713" y="2478088"/>
          <p14:tracePt t="3188" x="4668838" y="2465388"/>
          <p14:tracePt t="3195" x="3930650" y="2339975"/>
          <p14:tracePt t="3203" x="3254375" y="2165350"/>
          <p14:tracePt t="3211" x="2628900" y="2039938"/>
          <p14:tracePt t="3220" x="2127250" y="1927225"/>
          <p14:tracePt t="3227" x="1752600" y="1852613"/>
          <p14:tracePt t="3237" x="1489075" y="1776413"/>
          <p14:tracePt t="3243" x="1352550" y="1727200"/>
          <p14:tracePt t="3254" x="1227138" y="1689100"/>
          <p14:tracePt t="3259" x="1139825" y="1663700"/>
          <p14:tracePt t="3269" x="1101725" y="1652588"/>
          <p14:tracePt t="3275" x="1076325" y="1639888"/>
          <p14:tracePt t="3283" x="1063625" y="1627188"/>
          <p14:tracePt t="3467" x="1050925" y="1627188"/>
          <p14:tracePt t="3475" x="1050925" y="1639888"/>
          <p14:tracePt t="3491" x="1050925" y="1652588"/>
          <p14:tracePt t="3715" x="1038225" y="1663700"/>
          <p14:tracePt t="3836" x="1076325" y="1639888"/>
          <p14:tracePt t="3844" x="1163638" y="1614488"/>
          <p14:tracePt t="3852" x="1289050" y="1589088"/>
          <p14:tracePt t="3860" x="1414463" y="1563688"/>
          <p14:tracePt t="3868" x="1565275" y="1539875"/>
          <p14:tracePt t="3876" x="1727200" y="1514475"/>
          <p14:tracePt t="3884" x="1914525" y="1514475"/>
          <p14:tracePt t="3893" x="2090738" y="1489075"/>
          <p14:tracePt t="3901" x="2303463" y="1463675"/>
          <p14:tracePt t="3907" x="2478088" y="1439863"/>
          <p14:tracePt t="3917" x="2628900" y="1389063"/>
          <p14:tracePt t="3924" x="2790825" y="1363663"/>
          <p14:tracePt t="3931" x="2941638" y="1339850"/>
          <p14:tracePt t="3939" x="3054350" y="1327150"/>
          <p14:tracePt t="3947" x="3154363" y="1301750"/>
          <p14:tracePt t="3956" x="3216275" y="1289050"/>
          <p14:tracePt t="3963" x="3267075" y="1263650"/>
          <p14:tracePt t="3972" x="3292475" y="1263650"/>
          <p14:tracePt t="4067" x="3292475" y="1250950"/>
          <p14:tracePt t="4355" x="3292475" y="1289050"/>
          <p14:tracePt t="4363" x="3292475" y="1389063"/>
          <p14:tracePt t="4371" x="3328988" y="1501775"/>
          <p14:tracePt t="4379" x="3417888" y="1652588"/>
          <p14:tracePt t="4387" x="3592513" y="1839913"/>
          <p14:tracePt t="4395" x="3817938" y="2078038"/>
          <p14:tracePt t="4403" x="4043363" y="2303463"/>
          <p14:tracePt t="4411" x="4281488" y="2527300"/>
          <p14:tracePt t="4421" x="4481513" y="2752725"/>
          <p14:tracePt t="4428" x="4656138" y="2941638"/>
          <p14:tracePt t="4440" x="4868863" y="3141663"/>
          <p14:tracePt t="4444" x="5170488" y="3441700"/>
          <p14:tracePt t="4452" x="5483225" y="3716338"/>
          <p14:tracePt t="4460" x="5845175" y="4017963"/>
          <p14:tracePt t="4468" x="6221413" y="4318000"/>
          <p14:tracePt t="4476" x="6659563" y="4567238"/>
          <p14:tracePt t="4484" x="7059613" y="4805363"/>
          <p14:tracePt t="4492" x="7423150" y="5005388"/>
          <p14:tracePt t="4501" x="7848600" y="5205413"/>
          <p14:tracePt t="4508" x="8248650" y="5305425"/>
          <p14:tracePt t="4518" x="8586788" y="5394325"/>
          <p14:tracePt t="4525" x="8899525" y="5481638"/>
          <p14:tracePt t="4532" x="9199563" y="5568950"/>
          <p14:tracePt t="4540" x="9437688" y="5607050"/>
          <p14:tracePt t="4547" x="9563100" y="5630863"/>
          <p14:tracePt t="4556" x="9688513" y="5643563"/>
          <p14:tracePt t="4563" x="9775825" y="5643563"/>
          <p14:tracePt t="4571" x="9813925" y="5643563"/>
          <p14:tracePt t="4579" x="9839325" y="5643563"/>
          <p14:tracePt t="4739" x="9839325" y="5630863"/>
          <p14:tracePt t="4747" x="9839325" y="5619750"/>
          <p14:tracePt t="4755" x="9852025" y="5607050"/>
          <p14:tracePt t="4763" x="9875838" y="5581650"/>
          <p14:tracePt t="6083" x="9463088" y="5481638"/>
          <p14:tracePt t="6093" x="9224963" y="5318125"/>
          <p14:tracePt t="6100" x="9012238" y="5181600"/>
          <p14:tracePt t="6107" x="8750300" y="5030788"/>
          <p14:tracePt t="6117" x="8512175" y="4856163"/>
          <p14:tracePt t="6123" x="8274050" y="4718050"/>
          <p14:tracePt t="6132" x="8099425" y="4592638"/>
          <p14:tracePt t="6143" x="7935913" y="4492625"/>
          <p14:tracePt t="6148" x="7797800" y="4405313"/>
          <p14:tracePt t="6160" x="7673975" y="4305300"/>
          <p14:tracePt t="6165" x="7561263" y="4217988"/>
          <p14:tracePt t="6174" x="7435850" y="4154488"/>
          <p14:tracePt t="6182" x="7310438" y="4105275"/>
          <p14:tracePt t="6191" x="7172325" y="4041775"/>
          <p14:tracePt t="6197" x="7034213" y="3954463"/>
          <p14:tracePt t="6208" x="6859588" y="3867150"/>
          <p14:tracePt t="6213" x="6659563" y="3767138"/>
          <p14:tracePt t="6223" x="6434138" y="3654425"/>
          <p14:tracePt t="6227" x="6208713" y="3529013"/>
          <p14:tracePt t="6237" x="6045200" y="3467100"/>
          <p14:tracePt t="6243" x="5895975" y="3403600"/>
          <p14:tracePt t="6253" x="5683250" y="3290888"/>
          <p14:tracePt t="6259" x="5532438" y="3228975"/>
          <p14:tracePt t="6268" x="5383213" y="3190875"/>
          <p14:tracePt t="6275" x="5232400" y="3154363"/>
          <p14:tracePt t="6283" x="5094288" y="3090863"/>
          <p14:tracePt t="6291" x="4956175" y="3041650"/>
          <p14:tracePt t="6300" x="4819650" y="2978150"/>
          <p14:tracePt t="6307" x="4694238" y="2952750"/>
          <p14:tracePt t="6316" x="4556125" y="2916238"/>
          <p14:tracePt t="6323" x="4406900" y="2878138"/>
          <p14:tracePt t="6331" x="4268788" y="2816225"/>
          <p14:tracePt t="6339" x="4092575" y="2765425"/>
          <p14:tracePt t="6347" x="3956050" y="2690813"/>
          <p14:tracePt t="6355" x="3830638" y="2652713"/>
          <p14:tracePt t="6363" x="3717925" y="2616200"/>
          <p14:tracePt t="6372" x="3605213" y="2590800"/>
          <p14:tracePt t="6379" x="3505200" y="2527300"/>
          <p14:tracePt t="6389" x="3417888" y="2503488"/>
          <p14:tracePt t="6395" x="3354388" y="2452688"/>
          <p14:tracePt t="6406" x="3279775" y="2414588"/>
          <p14:tracePt t="6411" x="3205163" y="2390775"/>
          <p14:tracePt t="6422" x="3154363" y="2352675"/>
          <p14:tracePt t="6427" x="3103563" y="2314575"/>
          <p14:tracePt t="6437" x="3041650" y="2278063"/>
          <p14:tracePt t="6443" x="3003550" y="2265363"/>
          <p14:tracePt t="6454" x="2941638" y="2214563"/>
          <p14:tracePt t="6459" x="2903538" y="2190750"/>
          <p14:tracePt t="6470" x="2841625" y="2165350"/>
          <p14:tracePt t="6475" x="2803525" y="2165350"/>
          <p14:tracePt t="6483" x="2754313" y="2127250"/>
          <p14:tracePt t="6491" x="2728913" y="2114550"/>
          <p14:tracePt t="6579" x="2716213" y="2101850"/>
          <p14:tracePt t="6595" x="2716213" y="2089150"/>
          <p14:tracePt t="6603" x="2690813" y="2078038"/>
          <p14:tracePt t="6611" x="2654300" y="2065338"/>
          <p14:tracePt t="6620" x="2616200" y="2052638"/>
          <p14:tracePt t="6627" x="2578100" y="2027238"/>
          <p14:tracePt t="6637" x="2541588" y="2014538"/>
          <p14:tracePt t="6643" x="2503488" y="1989138"/>
          <p14:tracePt t="6653" x="2478088" y="1978025"/>
          <p14:tracePt t="6659" x="2465388" y="1965325"/>
          <p14:tracePt t="6669" x="2441575" y="1939925"/>
          <p14:tracePt t="6675" x="2428875" y="1939925"/>
          <p14:tracePt t="6683" x="2403475" y="1939925"/>
          <p14:tracePt t="6691" x="2390775" y="1914525"/>
          <p14:tracePt t="6699" x="2365375" y="1914525"/>
          <p14:tracePt t="6707" x="2352675" y="1889125"/>
          <p14:tracePt t="6716" x="2328863" y="1876425"/>
          <p14:tracePt t="6723" x="2303463" y="1852613"/>
          <p14:tracePt t="6731" x="2290763" y="1839913"/>
          <p14:tracePt t="6739" x="2278063" y="1839913"/>
          <p14:tracePt t="6747" x="2265363" y="1839913"/>
          <p14:tracePt t="6755" x="2239963" y="1827213"/>
          <p14:tracePt t="6763" x="2239963" y="1801813"/>
          <p14:tracePt t="6771" x="2228850" y="1776413"/>
          <p14:tracePt t="6779" x="2216150" y="1752600"/>
          <p14:tracePt t="6787" x="2216150" y="1727200"/>
          <p14:tracePt t="6795" x="2216150" y="1714500"/>
          <p14:tracePt t="6827" x="2216150" y="1689100"/>
          <p14:tracePt t="6859" x="2216150" y="1676400"/>
          <p14:tracePt t="6869" x="2228850" y="1676400"/>
          <p14:tracePt t="6875" x="2239963" y="1663700"/>
          <p14:tracePt t="6883" x="2252663" y="1652588"/>
          <p14:tracePt t="6891" x="2252663" y="1639888"/>
          <p14:tracePt t="6899" x="2265363" y="1627188"/>
          <p14:tracePt t="6907" x="2278063" y="1614488"/>
          <p14:tracePt t="6915" x="2290763" y="1601788"/>
          <p14:tracePt t="6923" x="2303463" y="1601788"/>
          <p14:tracePt t="6931" x="2316163" y="1589088"/>
          <p14:tracePt t="6963" x="2328863" y="1589088"/>
          <p14:tracePt t="6971" x="2339975" y="1589088"/>
          <p14:tracePt t="6979" x="2339975" y="1576388"/>
          <p14:tracePt t="6987" x="2365375" y="1576388"/>
          <p14:tracePt t="7003" x="2390775" y="1576388"/>
          <p14:tracePt t="7011" x="2428875" y="1563688"/>
          <p14:tracePt t="7020" x="2465388" y="1563688"/>
          <p14:tracePt t="7027" x="2490788" y="1563688"/>
          <p14:tracePt t="7036" x="2528888" y="1539875"/>
          <p14:tracePt t="7043" x="2554288" y="1539875"/>
          <p14:tracePt t="7052" x="2590800" y="1539875"/>
          <p14:tracePt t="7059" x="2641600" y="1539875"/>
          <p14:tracePt t="7069" x="2667000" y="1539875"/>
          <p14:tracePt t="7075" x="2703513" y="1539875"/>
          <p14:tracePt t="7083" x="2741613" y="1539875"/>
          <p14:tracePt t="7091" x="2767013" y="1539875"/>
          <p14:tracePt t="7099" x="2790825" y="1539875"/>
          <p14:tracePt t="7107" x="2828925" y="1539875"/>
          <p14:tracePt t="7116" x="2854325" y="1539875"/>
          <p14:tracePt t="7123" x="2879725" y="1539875"/>
          <p14:tracePt t="7132" x="2916238" y="1539875"/>
          <p14:tracePt t="7139" x="2928938" y="1539875"/>
          <p14:tracePt t="7147" x="2954338" y="1539875"/>
          <p14:tracePt t="7155" x="2979738" y="1539875"/>
          <p14:tracePt t="7163" x="3016250" y="1539875"/>
          <p14:tracePt t="7171" x="3067050" y="1539875"/>
          <p14:tracePt t="7179" x="3116263" y="1539875"/>
          <p14:tracePt t="7187" x="3167063" y="1539875"/>
          <p14:tracePt t="7195" x="3205163" y="1539875"/>
          <p14:tracePt t="7204" x="3254375" y="1539875"/>
          <p14:tracePt t="7211" x="3305175" y="1539875"/>
          <p14:tracePt t="7220" x="3379788" y="1539875"/>
          <p14:tracePt t="7227" x="3467100" y="1539875"/>
          <p14:tracePt t="7237" x="3530600" y="1539875"/>
          <p14:tracePt t="7243" x="3605213" y="1539875"/>
          <p14:tracePt t="7254" x="3679825" y="1539875"/>
          <p14:tracePt t="7259" x="3756025" y="1539875"/>
          <p14:tracePt t="7268" x="3817938" y="1539875"/>
          <p14:tracePt t="7275" x="3892550" y="1539875"/>
          <p14:tracePt t="7283" x="3956050" y="1539875"/>
          <p14:tracePt t="7291" x="4043363" y="1539875"/>
          <p14:tracePt t="7299" x="4105275" y="1539875"/>
          <p14:tracePt t="7307" x="4156075" y="1539875"/>
          <p14:tracePt t="7316" x="4205288" y="1539875"/>
          <p14:tracePt t="7323" x="4243388" y="1539875"/>
          <p14:tracePt t="7331" x="4294188" y="1539875"/>
          <p14:tracePt t="7339" x="4330700" y="1539875"/>
          <p14:tracePt t="7347" x="4368800" y="1539875"/>
          <p14:tracePt t="7355" x="4406900" y="1539875"/>
          <p14:tracePt t="7363" x="4443413" y="1539875"/>
          <p14:tracePt t="7371" x="4468813" y="1539875"/>
          <p14:tracePt t="7379" x="4494213" y="1539875"/>
          <p14:tracePt t="7387" x="4543425" y="1539875"/>
          <p14:tracePt t="7395" x="4606925" y="1539875"/>
          <p14:tracePt t="7403" x="4668838" y="1527175"/>
          <p14:tracePt t="7411" x="4719638" y="1527175"/>
          <p14:tracePt t="7420" x="4743450" y="1527175"/>
          <p14:tracePt t="7427" x="4781550" y="1527175"/>
          <p14:tracePt t="7437" x="4819650" y="1514475"/>
          <p14:tracePt t="7443" x="4843463" y="1514475"/>
          <p14:tracePt t="7452" x="4881563" y="1514475"/>
          <p14:tracePt t="7459" x="4906963" y="1514475"/>
          <p14:tracePt t="7469" x="4919663" y="1501775"/>
          <p14:tracePt t="7475" x="4932363" y="1489075"/>
          <p14:tracePt t="7483" x="4945063" y="1489075"/>
          <p14:tracePt t="7532" x="4956175" y="1489075"/>
          <p14:tracePt t="7539" x="4968875" y="1489075"/>
          <p14:tracePt t="7547" x="4981575" y="1489075"/>
          <p14:tracePt t="7563" x="5032375" y="1476375"/>
          <p14:tracePt t="7571" x="5057775" y="1463675"/>
          <p14:tracePt t="7579" x="5094288" y="1463675"/>
          <p14:tracePt t="7587" x="5145088" y="1463675"/>
          <p14:tracePt t="7595" x="5170488" y="1463675"/>
          <p14:tracePt t="7604" x="5194300" y="1463675"/>
          <p14:tracePt t="7611" x="5232400" y="1463675"/>
          <p14:tracePt t="7620" x="5257800" y="1463675"/>
          <p14:tracePt t="7628" x="5281613" y="1463675"/>
          <p14:tracePt t="7637" x="5294313" y="1463675"/>
          <p14:tracePt t="7643" x="5319713" y="1463675"/>
          <p14:tracePt t="7653" x="5345113" y="1463675"/>
          <p14:tracePt t="7755" x="5357813" y="1463675"/>
          <p14:tracePt t="7763" x="5357813" y="1450975"/>
          <p14:tracePt t="7771" x="5383213" y="1439863"/>
          <p14:tracePt t="7780" x="5419725" y="1439863"/>
          <p14:tracePt t="7787" x="5457825" y="1439863"/>
          <p14:tracePt t="7795" x="5495925" y="1439863"/>
          <p14:tracePt t="7803" x="5532438" y="1427163"/>
          <p14:tracePt t="7812" x="5570538" y="1414463"/>
          <p14:tracePt t="7823" x="5607050" y="1414463"/>
          <p14:tracePt t="7828" x="5645150" y="1401763"/>
          <p14:tracePt t="7837" x="5695950" y="1401763"/>
          <p14:tracePt t="7844" x="5719763" y="1401763"/>
          <p14:tracePt t="7852" x="5757863" y="1389063"/>
          <p14:tracePt t="7860" x="5808663" y="1389063"/>
          <p14:tracePt t="7868" x="5870575" y="1389063"/>
          <p14:tracePt t="7876" x="5921375" y="1389063"/>
          <p14:tracePt t="7885" x="5970588" y="1389063"/>
          <p14:tracePt t="7904" x="6070600" y="1389063"/>
          <p14:tracePt t="7908" x="6121400" y="1389063"/>
          <p14:tracePt t="7918" x="6146800" y="1389063"/>
          <p14:tracePt t="7926" x="6183313" y="1389063"/>
          <p14:tracePt t="7932" x="6234113" y="1376363"/>
          <p14:tracePt t="7939" x="6259513" y="1376363"/>
          <p14:tracePt t="7948" x="6296025" y="1376363"/>
          <p14:tracePt t="7955" x="6308725" y="1376363"/>
          <p14:tracePt t="7963" x="6321425" y="1376363"/>
          <p14:tracePt t="7971" x="6334125" y="1376363"/>
          <p14:tracePt t="7979" x="6346825" y="1363663"/>
          <p14:tracePt t="7988" x="6359525" y="1363663"/>
          <p14:tracePt t="7995" x="6370638" y="1363663"/>
          <p14:tracePt t="8005" x="6383338" y="1363663"/>
          <p14:tracePt t="8011" x="6396038" y="1363663"/>
          <p14:tracePt t="8022" x="6434138" y="1363663"/>
          <p14:tracePt t="8027" x="6483350" y="1363663"/>
          <p14:tracePt t="8037" x="6546850" y="1363663"/>
          <p14:tracePt t="8043" x="6584950" y="1363663"/>
          <p14:tracePt t="8054" x="6621463" y="1363663"/>
          <p14:tracePt t="8059" x="6659563" y="1363663"/>
          <p14:tracePt t="8069" x="6696075" y="1363663"/>
          <p14:tracePt t="8075" x="6734175" y="1363663"/>
          <p14:tracePt t="8083" x="6759575" y="1363663"/>
          <p14:tracePt t="8091" x="6784975" y="1363663"/>
          <p14:tracePt t="8099" x="6808788" y="1363663"/>
          <p14:tracePt t="8107" x="6859588" y="1363663"/>
          <p14:tracePt t="8117" x="6897688" y="1363663"/>
          <p14:tracePt t="8123" x="6946900" y="1363663"/>
          <p14:tracePt t="8132" x="6997700" y="1363663"/>
          <p14:tracePt t="8139" x="7046913" y="1363663"/>
          <p14:tracePt t="8147" x="7085013" y="1363663"/>
          <p14:tracePt t="8155" x="7134225" y="1363663"/>
          <p14:tracePt t="8163" x="7172325" y="1363663"/>
          <p14:tracePt t="8171" x="7210425" y="1363663"/>
          <p14:tracePt t="8179" x="7235825" y="1363663"/>
          <p14:tracePt t="8188" x="7246938" y="1363663"/>
          <p14:tracePt t="8205" x="7272338" y="1363663"/>
          <p14:tracePt t="8221" x="7285038" y="1363663"/>
          <p14:tracePt t="8237" x="7297738" y="1363663"/>
          <p14:tracePt t="8252" x="7310438" y="1363663"/>
          <p14:tracePt t="8259" x="7323138" y="1363663"/>
          <p14:tracePt t="8269" x="7335838" y="1363663"/>
          <p14:tracePt t="8275" x="7348538" y="1363663"/>
          <p14:tracePt t="8283" x="7359650" y="1363663"/>
          <p14:tracePt t="8291" x="7372350" y="1363663"/>
          <p14:tracePt t="8299" x="7397750" y="1363663"/>
          <p14:tracePt t="8307" x="7448550" y="1363663"/>
          <p14:tracePt t="8316" x="7497763" y="1363663"/>
          <p14:tracePt t="8323" x="7572375" y="1350963"/>
          <p14:tracePt t="8331" x="7623175" y="1350963"/>
          <p14:tracePt t="8339" x="7710488" y="1350963"/>
          <p14:tracePt t="8347" x="7797800" y="1350963"/>
          <p14:tracePt t="8355" x="7861300" y="1350963"/>
          <p14:tracePt t="8363" x="7910513" y="1350963"/>
          <p14:tracePt t="8371" x="7948613" y="1350963"/>
          <p14:tracePt t="8379" x="7999413" y="1350963"/>
          <p14:tracePt t="8390" x="8035925" y="1350963"/>
          <p14:tracePt t="8396" x="8086725" y="1350963"/>
          <p14:tracePt t="8406" x="8123238" y="1339850"/>
          <p14:tracePt t="8412" x="8174038" y="1327150"/>
          <p14:tracePt t="8421" x="8212138" y="1327150"/>
          <p14:tracePt t="8428" x="8248650" y="1327150"/>
          <p14:tracePt t="8436" x="8312150" y="1327150"/>
          <p14:tracePt t="8443" x="8361363" y="1327150"/>
          <p14:tracePt t="8453" x="8399463" y="1327150"/>
          <p14:tracePt t="8459" x="8461375" y="1327150"/>
          <p14:tracePt t="8468" x="8512175" y="1327150"/>
          <p14:tracePt t="8475" x="8548688" y="1327150"/>
          <p14:tracePt t="8485" x="8599488" y="1327150"/>
          <p14:tracePt t="8491" x="8650288" y="1327150"/>
          <p14:tracePt t="8499" x="8699500" y="1327150"/>
          <p14:tracePt t="8507" x="8737600" y="1327150"/>
          <p14:tracePt t="8516" x="8763000" y="1327150"/>
          <p14:tracePt t="8523" x="8786813" y="1327150"/>
          <p14:tracePt t="8532" x="8824913" y="1327150"/>
          <p14:tracePt t="8539" x="8837613" y="1327150"/>
          <p14:tracePt t="8547" x="8850313" y="1327150"/>
          <p14:tracePt t="8555" x="8863013" y="1327150"/>
          <p14:tracePt t="8563" x="8886825" y="1327150"/>
          <p14:tracePt t="8571" x="8924925" y="1327150"/>
          <p14:tracePt t="8579" x="8975725" y="1327150"/>
          <p14:tracePt t="8587" x="9024938" y="1327150"/>
          <p14:tracePt t="8595" x="9088438" y="1327150"/>
          <p14:tracePt t="8603" x="9124950" y="1327150"/>
          <p14:tracePt t="8611" x="9188450" y="1327150"/>
          <p14:tracePt t="8620" x="9250363" y="1327150"/>
          <p14:tracePt t="8627" x="9288463" y="1327150"/>
          <p14:tracePt t="8637" x="9350375" y="1339850"/>
          <p14:tracePt t="8643" x="9401175" y="1350963"/>
          <p14:tracePt t="8653" x="9424988" y="1363663"/>
          <p14:tracePt t="8659" x="9475788" y="1363663"/>
          <p14:tracePt t="8667" x="9525000" y="1363663"/>
          <p14:tracePt t="8675" x="9601200" y="1363663"/>
          <p14:tracePt t="8683" x="9650413" y="1363663"/>
          <p14:tracePt t="8691" x="9701213" y="1363663"/>
          <p14:tracePt t="8699" x="9763125" y="1363663"/>
          <p14:tracePt t="8707" x="9826625" y="1376363"/>
          <p14:tracePt t="8716" x="9913938" y="1389063"/>
          <p14:tracePt t="8723" x="9988550" y="1389063"/>
          <p14:tracePt t="8731" x="10101263" y="1401763"/>
          <p14:tracePt t="8739" x="10164763" y="1401763"/>
          <p14:tracePt t="8747" x="10226675" y="1401763"/>
          <p14:tracePt t="8755" x="10264775" y="1401763"/>
          <p14:tracePt t="8763" x="10288588" y="1401763"/>
          <p14:tracePt t="8771" x="10313988" y="1401763"/>
          <p14:tracePt t="8779" x="10352088" y="1401763"/>
          <p14:tracePt t="8787" x="10377488" y="1401763"/>
          <p14:tracePt t="8795" x="10414000" y="1401763"/>
          <p14:tracePt t="8804" x="10452100" y="1401763"/>
          <p14:tracePt t="8811" x="10490200" y="1401763"/>
          <p14:tracePt t="8820" x="10526713" y="1401763"/>
          <p14:tracePt t="8827" x="10564813" y="1401763"/>
          <p14:tracePt t="8837" x="10614025" y="1401763"/>
          <p14:tracePt t="8843" x="10652125" y="1401763"/>
          <p14:tracePt t="8854" x="10690225" y="1401763"/>
          <p14:tracePt t="8859" x="10715625" y="1401763"/>
          <p14:tracePt t="8869" x="10726738" y="1401763"/>
          <p14:tracePt t="8875" x="10752138" y="1401763"/>
          <p14:tracePt t="8899" x="10802938" y="1401763"/>
          <p14:tracePt t="8907" x="10815638" y="1401763"/>
          <p14:tracePt t="8916" x="10828338" y="1401763"/>
          <p14:tracePt t="8923" x="10877550" y="1401763"/>
          <p14:tracePt t="8931" x="10952163" y="1401763"/>
          <p14:tracePt t="8939" x="11015663" y="1401763"/>
          <p14:tracePt t="8947" x="11090275" y="1401763"/>
          <p14:tracePt t="8955" x="11128375" y="1401763"/>
          <p14:tracePt t="8963" x="11177588" y="1401763"/>
          <p14:tracePt t="8971" x="11228388" y="1401763"/>
          <p14:tracePt t="8979" x="11266488" y="1401763"/>
          <p14:tracePt t="8987" x="11303000" y="1401763"/>
          <p14:tracePt t="8995" x="11328400" y="1389063"/>
          <p14:tracePt t="9004" x="11341100" y="1389063"/>
          <p14:tracePt t="9011" x="11353800" y="1389063"/>
          <p14:tracePt t="9020" x="11366500" y="1389063"/>
          <p14:tracePt t="10084" x="11377613" y="1389063"/>
          <p14:tracePt t="10107" x="11377613" y="1401763"/>
          <p14:tracePt t="11236" x="11390313" y="1401763"/>
          <p14:tracePt t="11380" x="11403013" y="1401763"/>
          <p14:tracePt t="11387" x="11415713" y="1401763"/>
          <p14:tracePt t="11395" x="11428413" y="1401763"/>
          <p14:tracePt t="11411" x="11453813" y="1401763"/>
          <p14:tracePt t="11428" x="11466513" y="1401763"/>
          <p14:tracePt t="11438" x="11479213" y="1401763"/>
          <p14:tracePt t="11443" x="11503025" y="1401763"/>
          <p14:tracePt t="11454" x="11541125" y="1401763"/>
          <p14:tracePt t="11460" x="11553825" y="1414463"/>
          <p14:tracePt t="11467" x="11566525" y="1414463"/>
          <p14:tracePt t="11475" x="11591925" y="1414463"/>
          <p14:tracePt t="11483" x="11603038" y="1414463"/>
          <p14:tracePt t="11491" x="11615738" y="1414463"/>
          <p14:tracePt t="11500" x="11628438" y="1414463"/>
          <p14:tracePt t="11508" x="11641138" y="1414463"/>
          <p14:tracePt t="11516" x="11653838" y="1414463"/>
          <p14:tracePt t="11534" x="11666538" y="1414463"/>
          <p14:tracePt t="11876" x="11691938" y="1414463"/>
          <p14:tracePt t="12341" x="11703050" y="1414463"/>
          <p14:tracePt t="12548" x="11715750" y="1414463"/>
          <p14:tracePt t="12580" x="11728450" y="1414463"/>
          <p14:tracePt t="13381" x="11741150" y="1414463"/>
          <p14:tracePt t="14964" x="11753850" y="1414463"/>
          <p14:tracePt t="14980" x="11766550" y="1427163"/>
          <p14:tracePt t="15565" x="11779250" y="1439863"/>
          <p14:tracePt t="15748" x="11779250" y="1427163"/>
          <p14:tracePt t="16101" x="11791950" y="1439863"/>
          <p14:tracePt t="16108" x="11804650" y="1439863"/>
          <p14:tracePt t="16317" x="11791950" y="1439863"/>
          <p14:tracePt t="16324" x="11753850" y="1439863"/>
          <p14:tracePt t="16332" x="11691938" y="1414463"/>
          <p14:tracePt t="16339" x="11591925" y="1389063"/>
          <p14:tracePt t="16349" x="11503025" y="1350963"/>
          <p14:tracePt t="16355" x="11366500" y="1301750"/>
          <p14:tracePt t="16364" x="11253788" y="1250950"/>
          <p14:tracePt t="16371" x="11141075" y="1214438"/>
          <p14:tracePt t="16381" x="11028363" y="1189038"/>
          <p14:tracePt t="16390" x="10939463" y="1163638"/>
          <p14:tracePt t="16396" x="10852150" y="1138238"/>
          <p14:tracePt t="16407" x="10790238" y="1114425"/>
          <p14:tracePt t="16412" x="10726738" y="1101725"/>
          <p14:tracePt t="16423" x="10677525" y="1089025"/>
          <p14:tracePt t="16428" x="10602913" y="1089025"/>
          <p14:tracePt t="16440" x="10564813" y="1089025"/>
          <p14:tracePt t="16444" x="10552113" y="1089025"/>
          <p14:tracePt t="16453" x="10539413" y="1089025"/>
          <p14:tracePt t="16485" x="10526713" y="1089025"/>
          <p14:tracePt t="16491" x="10514013" y="1089025"/>
          <p14:tracePt t="16501" x="10502900" y="1089025"/>
          <p14:tracePt t="16508" x="10477500" y="1089025"/>
          <p14:tracePt t="16519" x="10452100" y="1089025"/>
          <p14:tracePt t="16524" x="10414000" y="1089025"/>
          <p14:tracePt t="16535" x="10339388" y="1089025"/>
          <p14:tracePt t="16541" x="10277475" y="1114425"/>
          <p14:tracePt t="16548" x="10201275" y="1125538"/>
          <p14:tracePt t="16557" x="10139363" y="1125538"/>
          <p14:tracePt t="16565" x="10039350" y="1125538"/>
          <p14:tracePt t="16575" x="9939338" y="1125538"/>
          <p14:tracePt t="16581" x="9875838" y="1138238"/>
          <p14:tracePt t="16590" x="9801225" y="1138238"/>
          <p14:tracePt t="16597" x="9726613" y="1138238"/>
          <p14:tracePt t="16605" x="9663113" y="1138238"/>
          <p14:tracePt t="16611" x="9588500" y="1138238"/>
          <p14:tracePt t="16620" x="9550400" y="1138238"/>
          <p14:tracePt t="16627" x="9525000" y="1138238"/>
          <p14:tracePt t="16638" x="9488488" y="1138238"/>
          <p14:tracePt t="16643" x="9437688" y="1138238"/>
          <p14:tracePt t="16653" x="9413875" y="1138238"/>
          <p14:tracePt t="16659" x="9401175" y="1138238"/>
          <p14:tracePt t="16668" x="9388475" y="1138238"/>
          <p14:tracePt t="17108" x="9363075" y="1138238"/>
          <p14:tracePt t="17117" x="9363075" y="1150938"/>
          <p14:tracePt t="17126" x="9363075" y="1163638"/>
          <p14:tracePt t="17132" x="9363075" y="1176338"/>
          <p14:tracePt t="17139" x="9363075" y="1227138"/>
          <p14:tracePt t="17150" x="9363075" y="1250950"/>
          <p14:tracePt t="17155" x="9375775" y="1263650"/>
          <p14:tracePt t="17164" x="9388475" y="1289050"/>
          <p14:tracePt t="17171" x="9401175" y="1301750"/>
          <p14:tracePt t="17180" x="9413875" y="1314450"/>
          <p14:tracePt t="17188" x="9424988" y="1339850"/>
          <p14:tracePt t="17196" x="9437688" y="1350963"/>
          <p14:tracePt t="17206" x="9475788" y="1389063"/>
          <p14:tracePt t="17212" x="9513888" y="1401763"/>
          <p14:tracePt t="17223" x="9537700" y="1401763"/>
          <p14:tracePt t="17228" x="9563100" y="1401763"/>
          <p14:tracePt t="17237" x="9613900" y="1414463"/>
          <p14:tracePt t="17244" x="9675813" y="1439863"/>
          <p14:tracePt t="17251" x="9750425" y="1450975"/>
          <p14:tracePt t="17260" x="9813925" y="1463675"/>
          <p14:tracePt t="17269" x="9852025" y="1463675"/>
          <p14:tracePt t="17275" x="9901238" y="1463675"/>
          <p14:tracePt t="17285" x="9939338" y="1463675"/>
          <p14:tracePt t="17291" x="9975850" y="1463675"/>
          <p14:tracePt t="17299" x="10001250" y="1463675"/>
          <p14:tracePt t="17307" x="10026650" y="1463675"/>
          <p14:tracePt t="17380" x="10039350" y="1463675"/>
          <p14:tracePt t="17388" x="10052050" y="1463675"/>
          <p14:tracePt t="17396" x="10064750" y="1463675"/>
          <p14:tracePt t="17428" x="10088563" y="1463675"/>
          <p14:tracePt t="17477" x="10101263" y="1450975"/>
          <p14:tracePt t="17501" x="10113963" y="1450975"/>
          <p14:tracePt t="17508" x="10126663" y="1450975"/>
          <p14:tracePt t="17517" x="10139363" y="1450975"/>
          <p14:tracePt t="17525" x="10164763" y="1439863"/>
          <p14:tracePt t="17533" x="10177463" y="1427163"/>
          <p14:tracePt t="17540" x="10188575" y="1427163"/>
          <p14:tracePt t="17549" x="10213975" y="1427163"/>
          <p14:tracePt t="17555" x="10252075" y="1427163"/>
          <p14:tracePt t="17563" x="10277475" y="1414463"/>
          <p14:tracePt t="17572" x="10288588" y="1401763"/>
          <p14:tracePt t="17580" x="10301288" y="1401763"/>
          <p14:tracePt t="17588" x="10326688" y="1401763"/>
          <p14:tracePt t="17596" x="10339388" y="1401763"/>
          <p14:tracePt t="17604" x="10339388" y="1389063"/>
          <p14:tracePt t="17612" x="10364788" y="1376363"/>
          <p14:tracePt t="17886" x="10377488" y="1376363"/>
          <p14:tracePt t="17924" x="10390188" y="1376363"/>
          <p14:tracePt t="17941" x="10401300" y="1376363"/>
          <p14:tracePt t="17965" x="10414000" y="1376363"/>
          <p14:tracePt t="17981" x="10439400" y="1376363"/>
          <p14:tracePt t="17997" x="10452100" y="1376363"/>
          <p14:tracePt t="23516" x="10452100" y="1389063"/>
          <p14:tracePt t="23524" x="10452100" y="1427163"/>
          <p14:tracePt t="23534" x="10364788" y="1489075"/>
          <p14:tracePt t="23542" x="10177463" y="1589088"/>
          <p14:tracePt t="23551" x="9975850" y="1652588"/>
          <p14:tracePt t="23557" x="9688513" y="1739900"/>
          <p14:tracePt t="23564" x="9401175" y="1789113"/>
          <p14:tracePt t="23574" x="9050338" y="1889125"/>
          <p14:tracePt t="23580" x="8624888" y="1965325"/>
          <p14:tracePt t="23590" x="8212138" y="1978025"/>
          <p14:tracePt t="23596" x="7773988" y="1978025"/>
          <p14:tracePt t="23605" x="7259638" y="1978025"/>
          <p14:tracePt t="23612" x="6784975" y="2001838"/>
          <p14:tracePt t="23623" x="6234113" y="2001838"/>
          <p14:tracePt t="23628" x="5732463" y="2001838"/>
          <p14:tracePt t="23638" x="5281613" y="2001838"/>
          <p14:tracePt t="23644" x="4843463" y="2001838"/>
          <p14:tracePt t="23653" x="4394200" y="1989138"/>
          <p14:tracePt t="23660" x="4017963" y="1989138"/>
          <p14:tracePt t="23668" x="3679825" y="1978025"/>
          <p14:tracePt t="23675" x="3392488" y="1952625"/>
          <p14:tracePt t="23683" x="3067050" y="1914525"/>
          <p14:tracePt t="23691" x="2816225" y="1889125"/>
          <p14:tracePt t="23699" x="2628900" y="1865313"/>
          <p14:tracePt t="23707" x="2516188" y="1852613"/>
          <p14:tracePt t="23716" x="2428875" y="1839913"/>
          <p14:tracePt t="23723" x="2378075" y="1839913"/>
          <p14:tracePt t="23734" x="2339975" y="1827213"/>
          <p14:tracePt t="23740" x="2328863" y="1814513"/>
          <p14:tracePt t="23790" x="2316163" y="1814513"/>
          <p14:tracePt t="23797" x="2303463" y="1814513"/>
          <p14:tracePt t="23812" x="2290763" y="1814513"/>
          <p14:tracePt t="23822" x="2278063" y="1827213"/>
          <p14:tracePt t="23836" x="2265363" y="1827213"/>
          <p14:tracePt t="25452" x="2239963" y="1839913"/>
          <p14:tracePt t="25460" x="2239963" y="1852613"/>
          <p14:tracePt t="25469" x="2252663" y="1876425"/>
          <p14:tracePt t="25476" x="2303463" y="1914525"/>
          <p14:tracePt t="25484" x="2378075" y="1965325"/>
          <p14:tracePt t="25493" x="2452688" y="1978025"/>
          <p14:tracePt t="25501" x="2541588" y="1989138"/>
          <p14:tracePt t="25508" x="2616200" y="2001838"/>
          <p14:tracePt t="25517" x="2728913" y="2014538"/>
          <p14:tracePt t="25525" x="2828925" y="2014538"/>
          <p14:tracePt t="25533" x="2928938" y="2014538"/>
          <p14:tracePt t="25543" x="3028950" y="2014538"/>
          <p14:tracePt t="25551" x="3128963" y="2014538"/>
          <p14:tracePt t="25558" x="3254375" y="2014538"/>
          <p14:tracePt t="25563" x="3392488" y="2014538"/>
          <p14:tracePt t="25571" x="3530600" y="2001838"/>
          <p14:tracePt t="25580" x="3667125" y="1978025"/>
          <p14:tracePt t="25588" x="3817938" y="1965325"/>
          <p14:tracePt t="25595" x="3930650" y="1939925"/>
          <p14:tracePt t="25604" x="4068763" y="1927225"/>
          <p14:tracePt t="25612" x="4217988" y="1889125"/>
          <p14:tracePt t="25620" x="4343400" y="1876425"/>
          <p14:tracePt t="25627" x="4443413" y="1852613"/>
          <p14:tracePt t="25637" x="4543425" y="1852613"/>
          <p14:tracePt t="25643" x="4643438" y="1852613"/>
          <p14:tracePt t="25654" x="4743450" y="1827213"/>
          <p14:tracePt t="25659" x="4819650" y="1814513"/>
          <p14:tracePt t="25669" x="4881563" y="1814513"/>
          <p14:tracePt t="25676" x="4968875" y="1814513"/>
          <p14:tracePt t="25683" x="5019675" y="1814513"/>
          <p14:tracePt t="25692" x="5068888" y="1801813"/>
          <p14:tracePt t="25699" x="5132388" y="1801813"/>
          <p14:tracePt t="25708" x="5170488" y="1801813"/>
          <p14:tracePt t="25716" x="5194300" y="1801813"/>
          <p14:tracePt t="25724" x="5219700" y="1801813"/>
          <p14:tracePt t="25733" x="5257800" y="1801813"/>
          <p14:tracePt t="25740" x="5281613" y="1801813"/>
          <p14:tracePt t="25751" x="5319713" y="1801813"/>
          <p14:tracePt t="25758" x="5370513" y="1801813"/>
          <p14:tracePt t="25764" x="5407025" y="1801813"/>
          <p14:tracePt t="25774" x="5445125" y="1801813"/>
          <p14:tracePt t="25781" x="5470525" y="1801813"/>
          <p14:tracePt t="25791" x="5507038" y="1801813"/>
          <p14:tracePt t="25797" x="5545138" y="1801813"/>
          <p14:tracePt t="25807" x="5595938" y="1801813"/>
          <p14:tracePt t="25812" x="5619750" y="1801813"/>
          <p14:tracePt t="25822" x="5645150" y="1801813"/>
          <p14:tracePt t="25828" x="5683250" y="1801813"/>
          <p14:tracePt t="25838" x="5708650" y="1801813"/>
          <p14:tracePt t="25845" x="5732463" y="1801813"/>
          <p14:tracePt t="25852" x="5770563" y="1801813"/>
          <p14:tracePt t="25860" x="5821363" y="1801813"/>
          <p14:tracePt t="25868" x="5857875" y="1801813"/>
          <p14:tracePt t="25877" x="5921375" y="1801813"/>
          <p14:tracePt t="25888" x="5983288" y="1801813"/>
          <p14:tracePt t="25892" x="6034088" y="1801813"/>
          <p14:tracePt t="25901" x="6083300" y="1801813"/>
          <p14:tracePt t="25910" x="6146800" y="1801813"/>
          <p14:tracePt t="25917" x="6221413" y="1801813"/>
          <p14:tracePt t="25926" x="6296025" y="1814513"/>
          <p14:tracePt t="25933" x="6359525" y="1814513"/>
          <p14:tracePt t="25943" x="6408738" y="1814513"/>
          <p14:tracePt t="25949" x="6446838" y="1814513"/>
          <p14:tracePt t="25955" x="6496050" y="1814513"/>
          <p14:tracePt t="25964" x="6521450" y="1814513"/>
          <p14:tracePt t="25971" x="6546850" y="1814513"/>
          <p14:tracePt t="25979" x="6584950" y="1814513"/>
          <p14:tracePt t="26220" x="6596063" y="1814513"/>
          <p14:tracePt t="26253" x="6608763" y="1814513"/>
          <p14:tracePt t="26260" x="6634163" y="1814513"/>
          <p14:tracePt t="26276" x="6646863" y="1814513"/>
          <p14:tracePt t="26285" x="6672263" y="1814513"/>
          <p14:tracePt t="26292" x="6721475" y="1814513"/>
          <p14:tracePt t="26301" x="6759575" y="1814513"/>
          <p14:tracePt t="26309" x="6808788" y="1814513"/>
          <p14:tracePt t="26317" x="6872288" y="1814513"/>
          <p14:tracePt t="26325" x="6934200" y="1814513"/>
          <p14:tracePt t="26333" x="7046913" y="1814513"/>
          <p14:tracePt t="26343" x="7110413" y="1801813"/>
          <p14:tracePt t="26351" x="7159625" y="1801813"/>
          <p14:tracePt t="26358" x="7235825" y="1801813"/>
          <p14:tracePt t="26364" x="7285038" y="1801813"/>
          <p14:tracePt t="26374" x="7348538" y="1801813"/>
          <p14:tracePt t="26381" x="7423150" y="1801813"/>
          <p14:tracePt t="26390" x="7472363" y="1801813"/>
          <p14:tracePt t="26397" x="7523163" y="1789113"/>
          <p14:tracePt t="26405" x="7597775" y="1789113"/>
          <p14:tracePt t="26412" x="7648575" y="1789113"/>
          <p14:tracePt t="26422" x="7697788" y="1789113"/>
          <p14:tracePt t="26428" x="7710488" y="1789113"/>
          <p14:tracePt t="26437" x="7735888" y="1789113"/>
          <p14:tracePt t="26444" x="7761288" y="1789113"/>
          <p14:tracePt t="26468" x="7773988" y="1789113"/>
          <p14:tracePt t="26484" x="7797800" y="1789113"/>
          <p14:tracePt t="26491" x="7810500" y="1789113"/>
          <p14:tracePt t="26499" x="7848600" y="1789113"/>
          <p14:tracePt t="26508" x="7886700" y="1789113"/>
          <p14:tracePt t="26516" x="7935913" y="1789113"/>
          <p14:tracePt t="26524" x="7974013" y="1789113"/>
          <p14:tracePt t="26532" x="8035925" y="1789113"/>
          <p14:tracePt t="26539" x="8099425" y="1789113"/>
          <p14:tracePt t="26551" x="8199438" y="1789113"/>
          <p14:tracePt t="26558" x="8286750" y="1801813"/>
          <p14:tracePt t="26564" x="8374063" y="1801813"/>
          <p14:tracePt t="26573" x="8424863" y="1801813"/>
          <p14:tracePt t="26580" x="8512175" y="1801813"/>
          <p14:tracePt t="26588" x="8574088" y="1801813"/>
          <p14:tracePt t="26596" x="8661400" y="1814513"/>
          <p14:tracePt t="26605" x="8737600" y="1827213"/>
          <p14:tracePt t="26611" x="8786813" y="1839913"/>
          <p14:tracePt t="26619" x="8874125" y="1839913"/>
          <p14:tracePt t="26627" x="8975725" y="1839913"/>
          <p14:tracePt t="26637" x="9063038" y="1839913"/>
          <p14:tracePt t="26644" x="9150350" y="1865313"/>
          <p14:tracePt t="26653" x="9212263" y="1876425"/>
          <p14:tracePt t="26660" x="9275763" y="1889125"/>
          <p14:tracePt t="26668" x="9301163" y="1889125"/>
          <p14:tracePt t="26676" x="9312275" y="1901825"/>
          <p14:tracePt t="26684" x="9337675" y="1901825"/>
          <p14:tracePt t="26692" x="9363075" y="1901825"/>
          <p14:tracePt t="26701" x="9375775" y="1901825"/>
          <p14:tracePt t="26709" x="9388475" y="1901825"/>
          <p14:tracePt t="26718" x="9413875" y="1901825"/>
          <p14:tracePt t="26725" x="9450388" y="1901825"/>
          <p14:tracePt t="26733" x="9488488" y="1901825"/>
          <p14:tracePt t="26742" x="9525000" y="1901825"/>
          <p14:tracePt t="26751" x="9575800" y="1901825"/>
          <p14:tracePt t="26757" x="9613900" y="1901825"/>
          <p14:tracePt t="26764" x="9675813" y="1901825"/>
          <p14:tracePt t="26771" x="9739313" y="1901825"/>
          <p14:tracePt t="26779" x="9801225" y="1901825"/>
          <p14:tracePt t="26788" x="9863138" y="1901825"/>
          <p14:tracePt t="26795" x="9901238" y="1901825"/>
          <p14:tracePt t="26803" x="9963150" y="1901825"/>
          <p14:tracePt t="26811" x="10001250" y="1901825"/>
          <p14:tracePt t="26822" x="10039350" y="1901825"/>
          <p14:tracePt t="26828" x="10064750" y="1901825"/>
          <p14:tracePt t="26837" x="10088563" y="1901825"/>
          <p14:tracePt t="26844" x="10113963" y="1901825"/>
          <p14:tracePt t="26853" x="10126663" y="1901825"/>
          <p14:tracePt t="26860" x="10152063" y="1901825"/>
          <p14:tracePt t="26867" x="10164763" y="1901825"/>
          <p14:tracePt t="26876" x="10177463" y="1901825"/>
          <p14:tracePt t="26884" x="10201275" y="1901825"/>
          <p14:tracePt t="26901" x="10226675" y="1901825"/>
          <p14:tracePt t="26908" x="10239375" y="1901825"/>
          <p14:tracePt t="27156" x="10239375" y="1914525"/>
          <p14:tracePt t="27164" x="10239375" y="1927225"/>
          <p14:tracePt t="27180" x="10239375" y="1952625"/>
          <p14:tracePt t="27189" x="10188575" y="1989138"/>
          <p14:tracePt t="27197" x="10152063" y="2001838"/>
          <p14:tracePt t="27206" x="10075863" y="2027238"/>
          <p14:tracePt t="27213" x="9988550" y="2065338"/>
          <p14:tracePt t="27222" x="9888538" y="2101850"/>
          <p14:tracePt t="27228" x="9775825" y="2178050"/>
          <p14:tracePt t="27239" x="9601200" y="2227263"/>
          <p14:tracePt t="27244" x="9450388" y="2278063"/>
          <p14:tracePt t="27253" x="9263063" y="2314575"/>
          <p14:tracePt t="27260" x="9088438" y="2365375"/>
          <p14:tracePt t="27268" x="8924925" y="2390775"/>
          <p14:tracePt t="27276" x="8724900" y="2427288"/>
          <p14:tracePt t="27284" x="8486775" y="2503488"/>
          <p14:tracePt t="27293" x="8324850" y="2527300"/>
          <p14:tracePt t="27299" x="8110538" y="2565400"/>
          <p14:tracePt t="27307" x="7897813" y="2578100"/>
          <p14:tracePt t="27315" x="7610475" y="2590800"/>
          <p14:tracePt t="27323" x="7359650" y="2616200"/>
          <p14:tracePt t="27334" x="7046913" y="2627313"/>
          <p14:tracePt t="27341" x="6772275" y="2640013"/>
          <p14:tracePt t="27350" x="6483350" y="2665413"/>
          <p14:tracePt t="27357" x="6208713" y="2665413"/>
          <p14:tracePt t="27365" x="6008688" y="2665413"/>
          <p14:tracePt t="27374" x="5795963" y="2665413"/>
          <p14:tracePt t="27380" x="5557838" y="2665413"/>
          <p14:tracePt t="27390" x="5370513" y="2678113"/>
          <p14:tracePt t="27397" x="5145088" y="2690813"/>
          <p14:tracePt t="27407" x="4932363" y="2690813"/>
          <p14:tracePt t="27413" x="4732338" y="2690813"/>
          <p14:tracePt t="27423" x="4568825" y="2690813"/>
          <p14:tracePt t="27427" x="4381500" y="2690813"/>
          <p14:tracePt t="27437" x="4230688" y="2690813"/>
          <p14:tracePt t="27443" x="4081463" y="2703513"/>
          <p14:tracePt t="27454" x="3917950" y="2703513"/>
          <p14:tracePt t="27459" x="3779838" y="2703513"/>
          <p14:tracePt t="27469" x="3654425" y="2703513"/>
          <p14:tracePt t="27475" x="3517900" y="2703513"/>
          <p14:tracePt t="27485" x="3405188" y="2716213"/>
          <p14:tracePt t="27493" x="3279775" y="2728913"/>
          <p14:tracePt t="27501" x="3141663" y="2740025"/>
          <p14:tracePt t="27509" x="3016250" y="2740025"/>
          <p14:tracePt t="27517" x="2879725" y="2740025"/>
          <p14:tracePt t="27524" x="2741613" y="2778125"/>
          <p14:tracePt t="27533" x="2628900" y="2816225"/>
          <p14:tracePt t="27542" x="2503488" y="2840038"/>
          <p14:tracePt t="27550" x="2390775" y="2865438"/>
          <p14:tracePt t="27557" x="2252663" y="2865438"/>
          <p14:tracePt t="27564" x="2139950" y="2878138"/>
          <p14:tracePt t="27575" x="2039938" y="2916238"/>
          <p14:tracePt t="27580" x="1939925" y="2928938"/>
          <p14:tracePt t="27590" x="1890713" y="2941638"/>
          <p14:tracePt t="27596" x="1814513" y="2952750"/>
          <p14:tracePt t="27607" x="1765300" y="2978150"/>
          <p14:tracePt t="27612" x="1739900" y="2990850"/>
          <p14:tracePt t="27623" x="1689100" y="3016250"/>
          <p14:tracePt t="27628" x="1639888" y="3028950"/>
          <p14:tracePt t="27638" x="1614488" y="3041650"/>
          <p14:tracePt t="27644" x="1589088" y="3041650"/>
          <p14:tracePt t="27652" x="1552575" y="3041650"/>
          <p14:tracePt t="27660" x="1539875" y="3054350"/>
          <p14:tracePt t="27668" x="1527175" y="3065463"/>
          <p14:tracePt t="27676" x="1501775" y="3065463"/>
          <p14:tracePt t="27781" x="1489075" y="3065463"/>
          <p14:tracePt t="27788" x="1489075" y="3054350"/>
          <p14:tracePt t="27805" x="1539875" y="3028950"/>
          <p14:tracePt t="27811" x="1627188" y="3003550"/>
          <p14:tracePt t="27821" x="1714500" y="2978150"/>
          <p14:tracePt t="27827" x="1827213" y="2952750"/>
          <p14:tracePt t="27838" x="1965325" y="2903538"/>
          <p14:tracePt t="27844" x="2103438" y="2878138"/>
          <p14:tracePt t="27854" x="2265363" y="2852738"/>
          <p14:tracePt t="27859" x="2441575" y="2803525"/>
          <p14:tracePt t="27872" x="2654300" y="2740025"/>
          <p14:tracePt t="27885" x="3141663" y="2603500"/>
          <p14:tracePt t="27892" x="3392488" y="2590800"/>
          <p14:tracePt t="27902" x="3605213" y="2578100"/>
          <p14:tracePt t="27910" x="3856038" y="2565400"/>
          <p14:tracePt t="27917" x="4092575" y="2565400"/>
          <p14:tracePt t="27925" x="4305300" y="2540000"/>
          <p14:tracePt t="27933" x="4468813" y="2540000"/>
          <p14:tracePt t="27942" x="4643438" y="2540000"/>
          <p14:tracePt t="27951" x="4781550" y="2540000"/>
          <p14:tracePt t="27957" x="4919663" y="2540000"/>
          <p14:tracePt t="27963" x="5032375" y="2540000"/>
          <p14:tracePt t="27971" x="5119688" y="2540000"/>
          <p14:tracePt t="27979" x="5170488" y="2540000"/>
          <p14:tracePt t="27987" x="5194300" y="2540000"/>
          <p14:tracePt t="27995" x="5219700" y="2540000"/>
          <p14:tracePt t="28212" x="5232400" y="2527300"/>
          <p14:tracePt t="28220" x="5245100" y="2527300"/>
          <p14:tracePt t="28228" x="5257800" y="2527300"/>
          <p14:tracePt t="28238" x="5281613" y="2527300"/>
          <p14:tracePt t="28244" x="5332413" y="2527300"/>
          <p14:tracePt t="28253" x="5419725" y="2516188"/>
          <p14:tracePt t="28261" x="5483225" y="2516188"/>
          <p14:tracePt t="28269" x="5532438" y="2516188"/>
          <p14:tracePt t="28277" x="5583238" y="2516188"/>
          <p14:tracePt t="28284" x="5657850" y="2516188"/>
          <p14:tracePt t="28292" x="5719763" y="2516188"/>
          <p14:tracePt t="28301" x="5770563" y="2516188"/>
          <p14:tracePt t="28309" x="5808663" y="2516188"/>
          <p14:tracePt t="28317" x="5845175" y="2516188"/>
          <p14:tracePt t="28405" x="5857875" y="2516188"/>
          <p14:tracePt t="28412" x="5870575" y="2503488"/>
          <p14:tracePt t="28423" x="5883275" y="2503488"/>
          <p14:tracePt t="28428" x="5908675" y="2503488"/>
          <p14:tracePt t="28436" x="5945188" y="2490788"/>
          <p14:tracePt t="28444" x="5970588" y="2490788"/>
          <p14:tracePt t="28453" x="5995988" y="2478088"/>
          <p14:tracePt t="28460" x="6034088" y="2465388"/>
          <p14:tracePt t="28468" x="6057900" y="2465388"/>
          <p14:tracePt t="28476" x="6070600" y="2465388"/>
          <p14:tracePt t="28484" x="6083300" y="2465388"/>
          <p14:tracePt t="28492" x="6108700" y="2465388"/>
          <p14:tracePt t="28501" x="6134100" y="2465388"/>
          <p14:tracePt t="28508" x="6157913" y="2452688"/>
          <p14:tracePt t="28517" x="6170613" y="2452688"/>
          <p14:tracePt t="28524" x="6196013" y="2439988"/>
          <p14:tracePt t="28549" x="6208713" y="2439988"/>
          <p14:tracePt t="28556" x="6221413" y="2439988"/>
          <p14:tracePt t="28700" x="6234113" y="2439988"/>
          <p14:tracePt t="28740" x="6246813" y="2439988"/>
          <p14:tracePt t="28748" x="6259513" y="2439988"/>
          <p14:tracePt t="28755" x="6283325" y="2439988"/>
          <p14:tracePt t="28765" x="6308725" y="2439988"/>
          <p14:tracePt t="28772" x="6346825" y="2439988"/>
          <p14:tracePt t="28780" x="6396038" y="2439988"/>
          <p14:tracePt t="28788" x="6434138" y="2439988"/>
          <p14:tracePt t="28796" x="6483350" y="2439988"/>
          <p14:tracePt t="28806" x="6508750" y="2427288"/>
          <p14:tracePt t="28812" x="6546850" y="2414588"/>
          <p14:tracePt t="28823" x="6608763" y="2414588"/>
          <p14:tracePt t="28828" x="6621463" y="2414588"/>
          <p14:tracePt t="28838" x="6646863" y="2414588"/>
          <p14:tracePt t="28844" x="6672263" y="2414588"/>
          <p14:tracePt t="28853" x="6684963" y="2414588"/>
          <p14:tracePt t="28860" x="6708775" y="2403475"/>
          <p14:tracePt t="29052" x="6734175" y="2403475"/>
          <p14:tracePt t="29060" x="6746875" y="2403475"/>
          <p14:tracePt t="29070" x="6784975" y="2403475"/>
          <p14:tracePt t="29076" x="6872288" y="2403475"/>
          <p14:tracePt t="29084" x="6946900" y="2403475"/>
          <p14:tracePt t="29092" x="7021513" y="2403475"/>
          <p14:tracePt t="29101" x="7110413" y="2403475"/>
          <p14:tracePt t="29108" x="7210425" y="2403475"/>
          <p14:tracePt t="29117" x="7310438" y="2403475"/>
          <p14:tracePt t="29125" x="7397750" y="2403475"/>
          <p14:tracePt t="29135" x="7472363" y="2403475"/>
          <p14:tracePt t="29141" x="7561263" y="2414588"/>
          <p14:tracePt t="29150" x="7635875" y="2414588"/>
          <p14:tracePt t="29157" x="7697788" y="2414588"/>
          <p14:tracePt t="29164" x="7735888" y="2414588"/>
          <p14:tracePt t="29171" x="7761288" y="2414588"/>
          <p14:tracePt t="29180" x="7785100" y="2414588"/>
          <p14:tracePt t="29187" x="7797800" y="2414588"/>
          <p14:tracePt t="29276" x="7810500" y="2414588"/>
          <p14:tracePt t="29285" x="7823200" y="2414588"/>
          <p14:tracePt t="29293" x="7835900" y="2414588"/>
          <p14:tracePt t="29301" x="7848600" y="2414588"/>
          <p14:tracePt t="29324" x="7861300" y="2414588"/>
          <p14:tracePt t="29341" x="7886700" y="2414588"/>
          <p14:tracePt t="29357" x="7910513" y="2414588"/>
          <p14:tracePt t="29365" x="7935913" y="2403475"/>
          <p14:tracePt t="29374" x="7961313" y="2403475"/>
          <p14:tracePt t="29381" x="8023225" y="2390775"/>
          <p14:tracePt t="29390" x="8061325" y="2390775"/>
          <p14:tracePt t="29396" x="8110538" y="2390775"/>
          <p14:tracePt t="29407" x="8135938" y="2390775"/>
          <p14:tracePt t="29413" x="8174038" y="2390775"/>
          <p14:tracePt t="29422" x="8223250" y="2390775"/>
          <p14:tracePt t="29428" x="8235950" y="2390775"/>
          <p14:tracePt t="29437" x="8248650" y="2390775"/>
          <p14:tracePt t="29493" x="8274050" y="2390775"/>
          <p14:tracePt t="29508" x="8286750" y="2390775"/>
          <p14:tracePt t="29516" x="8324850" y="2390775"/>
          <p14:tracePt t="29525" x="8374063" y="2390775"/>
          <p14:tracePt t="29533" x="8412163" y="2390775"/>
          <p14:tracePt t="29542" x="8448675" y="2378075"/>
          <p14:tracePt t="29549" x="8486775" y="2365375"/>
          <p14:tracePt t="29555" x="8512175" y="2365375"/>
          <p14:tracePt t="29565" x="8537575" y="2365375"/>
          <p14:tracePt t="29571" x="8548688" y="2365375"/>
          <p14:tracePt t="29580" x="8574088" y="2365375"/>
          <p14:tracePt t="29587" x="8586788" y="2365375"/>
          <p14:tracePt t="29596" x="8599488" y="2365375"/>
          <p14:tracePt t="29604" x="8624888" y="2365375"/>
          <p14:tracePt t="29612" x="8637588" y="2365375"/>
          <p14:tracePt t="29622" x="8661400" y="2352675"/>
          <p14:tracePt t="29628" x="8699500" y="2339975"/>
          <p14:tracePt t="29638" x="8724900" y="2327275"/>
          <p14:tracePt t="29644" x="8763000" y="2327275"/>
          <p14:tracePt t="29653" x="8799513" y="2327275"/>
          <p14:tracePt t="29660" x="8824913" y="2327275"/>
          <p14:tracePt t="29668" x="8863013" y="2327275"/>
          <p14:tracePt t="29676" x="8899525" y="2327275"/>
          <p14:tracePt t="29684" x="8924925" y="2327275"/>
          <p14:tracePt t="29691" x="8950325" y="2314575"/>
          <p14:tracePt t="29699" x="8975725" y="2314575"/>
          <p14:tracePt t="29708" x="8999538" y="2314575"/>
          <p14:tracePt t="29716" x="9024938" y="2314575"/>
          <p14:tracePt t="29724" x="9050338" y="2314575"/>
          <p14:tracePt t="29734" x="9063038" y="2314575"/>
          <p14:tracePt t="29741" x="9075738" y="2314575"/>
          <p14:tracePt t="29751" x="9088438" y="2314575"/>
          <p14:tracePt t="29756" x="9112250" y="2314575"/>
          <p14:tracePt t="29774" x="9124950" y="2314575"/>
          <p14:tracePt t="29780" x="9137650" y="2314575"/>
          <p14:tracePt t="29790" x="9163050" y="2314575"/>
          <p14:tracePt t="29797" x="9188450" y="2314575"/>
          <p14:tracePt t="29807" x="9212263" y="2314575"/>
          <p14:tracePt t="29812" x="9224963" y="2314575"/>
          <p14:tracePt t="29821" x="9250363" y="2314575"/>
          <p14:tracePt t="29827" x="9288463" y="2314575"/>
          <p14:tracePt t="29836" x="9312275" y="2314575"/>
          <p14:tracePt t="29854" x="9337675" y="2314575"/>
          <p14:tracePt t="29860" x="9350375" y="2314575"/>
          <p14:tracePt t="29869" x="9375775" y="2314575"/>
          <p14:tracePt t="29875" x="9388475" y="2314575"/>
          <p14:tracePt t="29883" x="9401175" y="2314575"/>
          <p14:tracePt t="29901" x="9437688" y="2314575"/>
          <p14:tracePt t="29907" x="9450388" y="2314575"/>
          <p14:tracePt t="29924" x="9475788" y="2314575"/>
          <p14:tracePt t="29933" x="9513888" y="2314575"/>
          <p14:tracePt t="29939" x="9537700" y="2314575"/>
          <p14:tracePt t="29949" x="9563100" y="2314575"/>
          <p14:tracePt t="29955" x="9601200" y="2314575"/>
          <p14:tracePt t="29965" x="9637713" y="2314575"/>
          <p14:tracePt t="29972" x="9701213" y="2314575"/>
          <p14:tracePt t="29981" x="9750425" y="2314575"/>
          <p14:tracePt t="29990" x="9788525" y="2314575"/>
          <p14:tracePt t="29997" x="9839325" y="2314575"/>
          <p14:tracePt t="30006" x="9875838" y="2314575"/>
          <p14:tracePt t="30013" x="9926638" y="2314575"/>
          <p14:tracePt t="30022" x="9975850" y="2303463"/>
          <p14:tracePt t="30028" x="10026650" y="2303463"/>
          <p14:tracePt t="30039" x="10064750" y="2303463"/>
          <p14:tracePt t="30044" x="10113963" y="2303463"/>
          <p14:tracePt t="30054" x="10188575" y="2303463"/>
          <p14:tracePt t="30060" x="10288588" y="2303463"/>
          <p14:tracePt t="30067" x="10352088" y="2303463"/>
          <p14:tracePt t="30077" x="10426700" y="2303463"/>
          <p14:tracePt t="30084" x="10490200" y="2303463"/>
          <p14:tracePt t="30091" x="10564813" y="2303463"/>
          <p14:tracePt t="30099" x="10652125" y="2314575"/>
          <p14:tracePt t="30107" x="10726738" y="2327275"/>
          <p14:tracePt t="30116" x="10790238" y="2339975"/>
          <p14:tracePt t="30123" x="10815638" y="2339975"/>
          <p14:tracePt t="30132" x="10839450" y="2339975"/>
          <p14:tracePt t="30139" x="10852150" y="2339975"/>
          <p14:tracePt t="30151" x="10877550" y="2339975"/>
          <p14:tracePt t="30180" x="10890250" y="2339975"/>
          <p14:tracePt t="30365" x="10902950" y="2339975"/>
          <p14:tracePt t="30372" x="10902950" y="2365375"/>
          <p14:tracePt t="30389" x="10902950" y="2378075"/>
          <p14:tracePt t="30397" x="10890250" y="2414588"/>
          <p14:tracePt t="30406" x="10877550" y="2465388"/>
          <p14:tracePt t="30413" x="10839450" y="2490788"/>
          <p14:tracePt t="30422" x="10815638" y="2516188"/>
          <p14:tracePt t="30428" x="10777538" y="2565400"/>
          <p14:tracePt t="30439" x="10715625" y="2590800"/>
          <p14:tracePt t="30444" x="10614025" y="2627313"/>
          <p14:tracePt t="30453" x="10552113" y="2652713"/>
          <p14:tracePt t="30460" x="10477500" y="2678113"/>
          <p14:tracePt t="30468" x="10390188" y="2703513"/>
          <p14:tracePt t="30476" x="10288588" y="2728913"/>
          <p14:tracePt t="30484" x="10201275" y="2740025"/>
          <p14:tracePt t="30492" x="10075863" y="2765425"/>
          <p14:tracePt t="30501" x="9926638" y="2765425"/>
          <p14:tracePt t="30509" x="9788525" y="2778125"/>
          <p14:tracePt t="30517" x="9637713" y="2803525"/>
          <p14:tracePt t="30525" x="9488488" y="2803525"/>
          <p14:tracePt t="30534" x="9324975" y="2803525"/>
          <p14:tracePt t="30541" x="9199563" y="2803525"/>
          <p14:tracePt t="30551" x="9050338" y="2803525"/>
          <p14:tracePt t="30557" x="8899525" y="2816225"/>
          <p14:tracePt t="30567" x="8737600" y="2865438"/>
          <p14:tracePt t="30574" x="8586788" y="2865438"/>
          <p14:tracePt t="30580" x="8412163" y="2865438"/>
          <p14:tracePt t="30590" x="8223250" y="2865438"/>
          <p14:tracePt t="30596" x="8048625" y="2878138"/>
          <p14:tracePt t="30606" x="7835900" y="2903538"/>
          <p14:tracePt t="30613" x="7661275" y="2941638"/>
          <p14:tracePt t="30623" x="7472363" y="2990850"/>
          <p14:tracePt t="30627" x="7272338" y="3041650"/>
          <p14:tracePt t="30637" x="6972300" y="3116263"/>
          <p14:tracePt t="30643" x="6759575" y="3128963"/>
          <p14:tracePt t="30654" x="6483350" y="3128963"/>
          <p14:tracePt t="30659" x="6234113" y="3141663"/>
          <p14:tracePt t="30670" x="5932488" y="3203575"/>
          <p14:tracePt t="30675" x="5570538" y="3267075"/>
          <p14:tracePt t="30684" x="5219700" y="3303588"/>
          <p14:tracePt t="30692" x="4919663" y="3354388"/>
          <p14:tracePt t="30699" x="4594225" y="3390900"/>
          <p14:tracePt t="30707" x="4330700" y="3441700"/>
          <p14:tracePt t="30715" x="4068763" y="3503613"/>
          <p14:tracePt t="30724" x="3779838" y="3541713"/>
          <p14:tracePt t="30732" x="3530600" y="3554413"/>
          <p14:tracePt t="30739" x="3354388" y="3554413"/>
          <p14:tracePt t="30749" x="3141663" y="3567113"/>
          <p14:tracePt t="30755" x="2967038" y="3567113"/>
          <p14:tracePt t="30765" x="2778125" y="3567113"/>
          <p14:tracePt t="30771" x="2616200" y="3567113"/>
          <p14:tracePt t="30781" x="2452688" y="3567113"/>
          <p14:tracePt t="30790" x="2278063" y="3554413"/>
          <p14:tracePt t="30796" x="2127250" y="3541713"/>
          <p14:tracePt t="30806" x="1978025" y="3503613"/>
          <p14:tracePt t="30812" x="1865313" y="3479800"/>
          <p14:tracePt t="30824" x="1752600" y="3467100"/>
          <p14:tracePt t="30828" x="1665288" y="3441700"/>
          <p14:tracePt t="30839" x="1577975" y="3416300"/>
          <p14:tracePt t="30844" x="1514475" y="3403600"/>
          <p14:tracePt t="30853" x="1476375" y="3403600"/>
          <p14:tracePt t="30860" x="1452563" y="3403600"/>
          <p14:tracePt t="30868" x="1427163" y="3403600"/>
          <p14:tracePt t="31003" x="1414463" y="3403600"/>
          <p14:tracePt t="31028" x="1401763" y="3403600"/>
          <p14:tracePt t="31044" x="1401763" y="3390900"/>
          <p14:tracePt t="31061" x="1427163" y="3367088"/>
          <p14:tracePt t="31068" x="1501775" y="3316288"/>
          <p14:tracePt t="31076" x="1577975" y="3267075"/>
          <p14:tracePt t="31084" x="1665288" y="3216275"/>
          <p14:tracePt t="31092" x="1790700" y="3190875"/>
          <p14:tracePt t="31101" x="1927225" y="3165475"/>
          <p14:tracePt t="31109" x="2065338" y="3128963"/>
          <p14:tracePt t="31117" x="2216150" y="3090863"/>
          <p14:tracePt t="31125" x="2352675" y="3054350"/>
          <p14:tracePt t="31135" x="2516188" y="3041650"/>
          <p14:tracePt t="31142" x="2667000" y="3028950"/>
          <p14:tracePt t="31150" x="2790825" y="3016250"/>
          <p14:tracePt t="31157" x="2903538" y="3003550"/>
          <p14:tracePt t="31165" x="3028950" y="2990850"/>
          <p14:tracePt t="31175" x="3128963" y="2990850"/>
          <p14:tracePt t="31181" x="3228975" y="2978150"/>
          <p14:tracePt t="31190" x="3292475" y="2965450"/>
          <p14:tracePt t="31196" x="3341688" y="2965450"/>
          <p14:tracePt t="31206" x="3405188" y="2965450"/>
          <p14:tracePt t="31213" x="3441700" y="2965450"/>
          <p14:tracePt t="31222" x="3492500" y="2965450"/>
          <p14:tracePt t="31228" x="3530600" y="2965450"/>
          <p14:tracePt t="31239" x="3579813" y="2965450"/>
          <p14:tracePt t="31244" x="3605213" y="2952750"/>
          <p14:tracePt t="31254" x="3643313" y="2952750"/>
          <p14:tracePt t="31260" x="3679825" y="2952750"/>
          <p14:tracePt t="31267" x="3705225" y="2952750"/>
          <p14:tracePt t="31276" x="3743325" y="2952750"/>
          <p14:tracePt t="31284" x="3779838" y="2952750"/>
          <p14:tracePt t="31292" x="3830638" y="2952750"/>
          <p14:tracePt t="31300" x="3867150" y="2928938"/>
          <p14:tracePt t="31307" x="3943350" y="2928938"/>
          <p14:tracePt t="31315" x="3992563" y="2916238"/>
          <p14:tracePt t="31323" x="4030663" y="2903538"/>
          <p14:tracePt t="31332" x="4081463" y="2903538"/>
          <p14:tracePt t="31339" x="4130675" y="2903538"/>
          <p14:tracePt t="31350" x="4192588" y="2903538"/>
          <p14:tracePt t="31357" x="4243388" y="2903538"/>
          <p14:tracePt t="31367" x="4281488" y="2903538"/>
          <p14:tracePt t="31374" x="4318000" y="2903538"/>
          <p14:tracePt t="31380" x="4343400" y="2903538"/>
          <p14:tracePt t="31390" x="4368800" y="2903538"/>
          <p14:tracePt t="31397" x="4406900" y="2903538"/>
          <p14:tracePt t="31407" x="4430713" y="2903538"/>
          <p14:tracePt t="31412" x="4456113" y="2903538"/>
          <p14:tracePt t="31420" x="4481513" y="2903538"/>
          <p14:tracePt t="31427" x="4494213" y="2903538"/>
          <p14:tracePt t="31437" x="4506913" y="2903538"/>
          <p14:tracePt t="31443" x="4530725" y="2903538"/>
          <p14:tracePt t="31454" x="4556125" y="2903538"/>
          <p14:tracePt t="31459" x="4594225" y="2916238"/>
          <p14:tracePt t="31469" x="4619625" y="2916238"/>
          <p14:tracePt t="31475" x="4643438" y="2916238"/>
          <p14:tracePt t="31484" x="4681538" y="2916238"/>
          <p14:tracePt t="31491" x="4719638" y="2916238"/>
          <p14:tracePt t="31499" x="4743450" y="2916238"/>
          <p14:tracePt t="31507" x="4781550" y="2916238"/>
          <p14:tracePt t="31515" x="4806950" y="2916238"/>
          <p14:tracePt t="31524" x="4832350" y="2916238"/>
          <p14:tracePt t="31532" x="4856163" y="2916238"/>
          <p14:tracePt t="31540" x="4894263" y="2916238"/>
          <p14:tracePt t="31549" x="4906963" y="2916238"/>
          <p14:tracePt t="31556" x="4919663" y="2916238"/>
          <p14:tracePt t="31565" x="4932363" y="2916238"/>
          <p14:tracePt t="31572" x="4945063" y="2916238"/>
          <p14:tracePt t="31580" x="4956175" y="2916238"/>
          <p14:tracePt t="31587" x="4968875" y="2916238"/>
          <p14:tracePt t="31597" x="4981575" y="2916238"/>
          <p14:tracePt t="31606" x="4994275" y="2916238"/>
          <p14:tracePt t="31622" x="5006975" y="2916238"/>
          <p14:tracePt t="31638" x="5032375" y="2916238"/>
          <p14:tracePt t="31652" x="5057775" y="2916238"/>
          <p14:tracePt t="31660" x="5068888" y="2916238"/>
          <p14:tracePt t="31669" x="5094288" y="2916238"/>
          <p14:tracePt t="31676" x="5106988" y="2916238"/>
          <p14:tracePt t="31683" x="5132388" y="2916238"/>
          <p14:tracePt t="31691" x="5145088" y="2916238"/>
          <p14:tracePt t="31700" x="5170488" y="2916238"/>
          <p14:tracePt t="31708" x="5219700" y="2916238"/>
          <p14:tracePt t="31716" x="5257800" y="2916238"/>
          <p14:tracePt t="31724" x="5294313" y="2916238"/>
          <p14:tracePt t="31733" x="5345113" y="2916238"/>
          <p14:tracePt t="31740" x="5394325" y="2928938"/>
          <p14:tracePt t="31749" x="5432425" y="2928938"/>
          <p14:tracePt t="31755" x="5457825" y="2928938"/>
          <p14:tracePt t="31765" x="5495925" y="2941638"/>
          <p14:tracePt t="31772" x="5519738" y="2952750"/>
          <p14:tracePt t="31781" x="5545138" y="2952750"/>
          <p14:tracePt t="31791" x="5570538" y="2952750"/>
          <p14:tracePt t="31809" x="5583238" y="2952750"/>
          <p14:tracePt t="31924" x="5595938" y="2952750"/>
          <p14:tracePt t="31933" x="5607050" y="2952750"/>
          <p14:tracePt t="31941" x="5632450" y="2952750"/>
          <p14:tracePt t="31949" x="5645150" y="2952750"/>
          <p14:tracePt t="31955" x="5657850" y="2952750"/>
          <p14:tracePt t="31964" x="5683250" y="2952750"/>
          <p14:tracePt t="31972" x="5695950" y="2952750"/>
          <p14:tracePt t="31980" x="5719763" y="2952750"/>
          <p14:tracePt t="31988" x="5732463" y="2952750"/>
          <p14:tracePt t="31996" x="5770563" y="2941638"/>
          <p14:tracePt t="32004" x="5795963" y="2928938"/>
          <p14:tracePt t="32012" x="5832475" y="2928938"/>
          <p14:tracePt t="32022" x="5845175" y="2928938"/>
          <p14:tracePt t="32028" x="5870575" y="2928938"/>
          <p14:tracePt t="32037" x="5895975" y="2928938"/>
          <p14:tracePt t="32060" x="5908675" y="2928938"/>
          <p14:tracePt t="32077" x="5932488" y="2928938"/>
          <p14:tracePt t="32092" x="5957888" y="2928938"/>
          <p14:tracePt t="32100" x="5970588" y="2928938"/>
          <p14:tracePt t="32108" x="5995988" y="2928938"/>
          <p14:tracePt t="32116" x="6045200" y="2928938"/>
          <p14:tracePt t="32124" x="6083300" y="2928938"/>
          <p14:tracePt t="32133" x="6121400" y="2928938"/>
          <p14:tracePt t="32139" x="6170613" y="2928938"/>
          <p14:tracePt t="32149" x="6208713" y="2928938"/>
          <p14:tracePt t="32156" x="6234113" y="2928938"/>
          <p14:tracePt t="32167" x="6246813" y="2928938"/>
          <p14:tracePt t="32174" x="6270625" y="2928938"/>
          <p14:tracePt t="32180" x="6296025" y="2928938"/>
          <p14:tracePt t="32190" x="6321425" y="2928938"/>
          <p14:tracePt t="32197" x="6346825" y="2928938"/>
          <p14:tracePt t="32207" x="6396038" y="2952750"/>
          <p14:tracePt t="32213" x="6421438" y="2952750"/>
          <p14:tracePt t="32223" x="6459538" y="2965450"/>
          <p14:tracePt t="32227" x="6508750" y="2965450"/>
          <p14:tracePt t="32237" x="6546850" y="2965450"/>
          <p14:tracePt t="32243" x="6596063" y="2965450"/>
          <p14:tracePt t="32253" x="6659563" y="2965450"/>
          <p14:tracePt t="32259" x="6721475" y="2965450"/>
          <p14:tracePt t="32270" x="6808788" y="2965450"/>
          <p14:tracePt t="32275" x="6897688" y="2965450"/>
          <p14:tracePt t="32284" x="6959600" y="2965450"/>
          <p14:tracePt t="32292" x="7021513" y="2965450"/>
          <p14:tracePt t="32300" x="7059613" y="2965450"/>
          <p14:tracePt t="32307" x="7110413" y="2965450"/>
          <p14:tracePt t="32315" x="7123113" y="2965450"/>
          <p14:tracePt t="32324" x="7146925" y="2965450"/>
          <p14:tracePt t="32332" x="7159625" y="2965450"/>
          <p14:tracePt t="32339" x="7185025" y="2965450"/>
          <p14:tracePt t="32349" x="7197725" y="2965450"/>
          <p14:tracePt t="32355" x="7223125" y="2965450"/>
          <p14:tracePt t="32365" x="7235825" y="2965450"/>
          <p14:tracePt t="32372" x="7259638" y="2965450"/>
          <p14:tracePt t="32389" x="7272338" y="2965450"/>
          <p14:tracePt t="32397" x="7285038" y="2952750"/>
          <p14:tracePt t="32406" x="7297738" y="2941638"/>
          <p14:tracePt t="32412" x="7310438" y="2941638"/>
          <p14:tracePt t="32423" x="7323138" y="2941638"/>
          <p14:tracePt t="32428" x="7335838" y="2941638"/>
          <p14:tracePt t="32438" x="7348538" y="2941638"/>
          <p14:tracePt t="32452" x="7372350" y="2941638"/>
          <p14:tracePt t="32460" x="7397750" y="2941638"/>
          <p14:tracePt t="32468" x="7448550" y="2941638"/>
          <p14:tracePt t="32476" x="7510463" y="2941638"/>
          <p14:tracePt t="32485" x="7597775" y="2941638"/>
          <p14:tracePt t="32491" x="7648575" y="2941638"/>
          <p14:tracePt t="32500" x="7710488" y="2941638"/>
          <p14:tracePt t="32507" x="7810500" y="2941638"/>
          <p14:tracePt t="32515" x="7874000" y="2941638"/>
          <p14:tracePt t="32523" x="7935913" y="2941638"/>
          <p14:tracePt t="32532" x="7974013" y="2941638"/>
          <p14:tracePt t="32539" x="8010525" y="2941638"/>
          <p14:tracePt t="32550" x="8048625" y="2928938"/>
          <p14:tracePt t="32557" x="8074025" y="2916238"/>
          <p14:tracePt t="32567" x="8086725" y="2916238"/>
          <p14:tracePt t="32573" x="8123238" y="2916238"/>
          <p14:tracePt t="32580" x="8135938" y="2916238"/>
          <p14:tracePt t="32590" x="8148638" y="2916238"/>
          <p14:tracePt t="32596" x="8161338" y="2916238"/>
          <p14:tracePt t="32620" x="8174038" y="2916238"/>
          <p14:tracePt t="32644" x="8186738" y="2916238"/>
          <p14:tracePt t="32669" x="8199438" y="2916238"/>
          <p14:tracePt t="32709" x="8223250" y="2916238"/>
          <p14:tracePt t="32724" x="8223250" y="2903538"/>
          <p14:tracePt t="32733" x="8235950" y="2903538"/>
          <p14:tracePt t="32750" x="8248650" y="2903538"/>
          <p14:tracePt t="32764" x="8261350" y="2890838"/>
          <p14:tracePt t="32771" x="8286750" y="2890838"/>
          <p14:tracePt t="32780" x="8312150" y="2890838"/>
          <p14:tracePt t="32787" x="8324850" y="2890838"/>
          <p14:tracePt t="32796" x="8348663" y="2878138"/>
          <p14:tracePt t="32803" x="8386763" y="2878138"/>
          <p14:tracePt t="32812" x="8424863" y="2865438"/>
          <p14:tracePt t="32822" x="8448675" y="2865438"/>
          <p14:tracePt t="32828" x="8474075" y="2865438"/>
          <p14:tracePt t="32839" x="8499475" y="2852738"/>
          <p14:tracePt t="32844" x="8524875" y="2840038"/>
          <p14:tracePt t="32855" x="8537575" y="2840038"/>
          <p14:tracePt t="33253" x="8561388" y="2840038"/>
          <p14:tracePt t="33268" x="8586788" y="2840038"/>
          <p14:tracePt t="33283" x="8624888" y="2828925"/>
          <p14:tracePt t="33293" x="8650288" y="2816225"/>
          <p14:tracePt t="33299" x="8674100" y="2816225"/>
          <p14:tracePt t="33307" x="8712200" y="2816225"/>
          <p14:tracePt t="33316" x="8737600" y="2816225"/>
          <p14:tracePt t="33324" x="8763000" y="2816225"/>
          <p14:tracePt t="33332" x="8786813" y="2816225"/>
          <p14:tracePt t="33340" x="8799513" y="2816225"/>
          <p14:tracePt t="33365" x="8812213" y="2816225"/>
          <p14:tracePt t="33389" x="8824913" y="2803525"/>
          <p14:tracePt t="33397" x="8837613" y="2803525"/>
          <p14:tracePt t="33407" x="8850313" y="2803525"/>
          <p14:tracePt t="33413" x="8886825" y="2803525"/>
          <p14:tracePt t="33421" x="8912225" y="2803525"/>
          <p14:tracePt t="33427" x="8937625" y="2803525"/>
          <p14:tracePt t="33438" x="8950325" y="2803525"/>
          <p14:tracePt t="33444" x="8963025" y="2803525"/>
          <p14:tracePt t="33454" x="8986838" y="2803525"/>
          <p14:tracePt t="33460" x="9012238" y="2803525"/>
          <p14:tracePt t="33469" x="9024938" y="2803525"/>
          <p14:tracePt t="33524" x="9037638" y="2803525"/>
          <p14:tracePt t="33540" x="9050338" y="2803525"/>
          <p14:tracePt t="33558" x="9063038" y="2803525"/>
          <p14:tracePt t="33692" x="9075738" y="2803525"/>
          <p14:tracePt t="33853" x="9088438" y="2803525"/>
          <p14:tracePt t="33871" x="9088438" y="2816225"/>
          <p14:tracePt t="33884" x="9063038" y="2828925"/>
          <p14:tracePt t="33894" x="9037638" y="2852738"/>
          <p14:tracePt t="33901" x="8986838" y="2890838"/>
          <p14:tracePt t="33910" x="8963025" y="2903538"/>
          <p14:tracePt t="33917" x="8924925" y="2916238"/>
          <p14:tracePt t="33924" x="8850313" y="2952750"/>
          <p14:tracePt t="33933" x="8786813" y="3003550"/>
          <p14:tracePt t="33942" x="8712200" y="3028950"/>
          <p14:tracePt t="33949" x="8624888" y="3065463"/>
          <p14:tracePt t="33958" x="8548688" y="3103563"/>
          <p14:tracePt t="33967" x="8474075" y="3128963"/>
          <p14:tracePt t="33974" x="8424863" y="3128963"/>
          <p14:tracePt t="33980" x="8348663" y="3154363"/>
          <p14:tracePt t="33990" x="8261350" y="3165475"/>
          <p14:tracePt t="33996" x="8199438" y="3178175"/>
          <p14:tracePt t="34006" x="8110538" y="3178175"/>
          <p14:tracePt t="34012" x="8010525" y="3190875"/>
          <p14:tracePt t="34022" x="7874000" y="3190875"/>
          <p14:tracePt t="34028" x="7723188" y="3241675"/>
          <p14:tracePt t="34038" x="7561263" y="3254375"/>
          <p14:tracePt t="34044" x="7372350" y="3267075"/>
          <p14:tracePt t="34055" x="7146925" y="3267075"/>
          <p14:tracePt t="34060" x="6946900" y="3267075"/>
          <p14:tracePt t="34069" x="6734175" y="3267075"/>
          <p14:tracePt t="34076" x="6534150" y="3267075"/>
          <p14:tracePt t="34085" x="6346825" y="3267075"/>
          <p14:tracePt t="34091" x="6157913" y="3290888"/>
          <p14:tracePt t="34100" x="6008688" y="3303588"/>
          <p14:tracePt t="34107" x="5883275" y="3328988"/>
          <p14:tracePt t="34115" x="5783263" y="3354388"/>
          <p14:tracePt t="34123" x="5695950" y="3367088"/>
          <p14:tracePt t="34132" x="5595938" y="3403600"/>
          <p14:tracePt t="34140" x="5507038" y="3416300"/>
          <p14:tracePt t="34150" x="5394325" y="3441700"/>
          <p14:tracePt t="34157" x="5270500" y="3441700"/>
          <p14:tracePt t="34167" x="5170488" y="3467100"/>
          <p14:tracePt t="34174" x="5045075" y="3479800"/>
          <p14:tracePt t="34180" x="4919663" y="3490913"/>
          <p14:tracePt t="34190" x="4781550" y="3516313"/>
          <p14:tracePt t="34196" x="4643438" y="3529013"/>
          <p14:tracePt t="34205" x="4494213" y="3554413"/>
          <p14:tracePt t="34211" x="4356100" y="3567113"/>
          <p14:tracePt t="34221" x="4192588" y="3579813"/>
          <p14:tracePt t="34227" x="4030663" y="3579813"/>
          <p14:tracePt t="34237" x="3867150" y="3579813"/>
          <p14:tracePt t="34243" x="3692525" y="3603625"/>
          <p14:tracePt t="34253" x="3530600" y="3603625"/>
          <p14:tracePt t="34259" x="3379788" y="3603625"/>
          <p14:tracePt t="34270" x="3228975" y="3603625"/>
          <p14:tracePt t="34275" x="3079750" y="3603625"/>
          <p14:tracePt t="34285" x="2954338" y="3603625"/>
          <p14:tracePt t="34292" x="2803525" y="3603625"/>
          <p14:tracePt t="34300" x="2654300" y="3603625"/>
          <p14:tracePt t="34308" x="2528888" y="3603625"/>
          <p14:tracePt t="34316" x="2403475" y="3603625"/>
          <p14:tracePt t="34324" x="2278063" y="3603625"/>
          <p14:tracePt t="34334" x="2203450" y="3603625"/>
          <p14:tracePt t="34342" x="2103438" y="3603625"/>
          <p14:tracePt t="34350" x="2027238" y="3603625"/>
          <p14:tracePt t="34359" x="1952625" y="3603625"/>
          <p14:tracePt t="34365" x="1865313" y="3603625"/>
          <p14:tracePt t="34374" x="1814513" y="3603625"/>
          <p14:tracePt t="34381" x="1778000" y="3603625"/>
          <p14:tracePt t="34391" x="1727200" y="3603625"/>
          <p14:tracePt t="34396" x="1701800" y="3603625"/>
          <p14:tracePt t="34405" x="1665288" y="3603625"/>
          <p14:tracePt t="34412" x="1652588" y="3603625"/>
          <p14:tracePt t="34428" x="1639888" y="3616325"/>
          <p14:tracePt t="34884" x="1652588" y="3590925"/>
          <p14:tracePt t="34892" x="1701800" y="3590925"/>
          <p14:tracePt t="34901" x="1752600" y="3567113"/>
          <p14:tracePt t="34909" x="1778000" y="3554413"/>
          <p14:tracePt t="34917" x="1814513" y="3529013"/>
          <p14:tracePt t="34924" x="1865313" y="3529013"/>
          <p14:tracePt t="34934" x="1927225" y="3516313"/>
          <p14:tracePt t="34941" x="1990725" y="3503613"/>
          <p14:tracePt t="34951" x="2052638" y="3490913"/>
          <p14:tracePt t="34957" x="2116138" y="3467100"/>
          <p14:tracePt t="34967" x="2152650" y="3467100"/>
          <p14:tracePt t="34974" x="2203450" y="3467100"/>
          <p14:tracePt t="34980" x="2239963" y="3467100"/>
          <p14:tracePt t="34990" x="2290763" y="3467100"/>
          <p14:tracePt t="34996" x="2316163" y="3467100"/>
          <p14:tracePt t="35007" x="2352675" y="3454400"/>
          <p14:tracePt t="35012" x="2390775" y="3441700"/>
          <p14:tracePt t="35020" x="2428875" y="3441700"/>
          <p14:tracePt t="35027" x="2452688" y="3441700"/>
          <p14:tracePt t="35037" x="2465388" y="3429000"/>
          <p14:tracePt t="35053" x="2490788" y="3429000"/>
          <p14:tracePt t="36316" x="2490788" y="3416300"/>
          <p14:tracePt t="36332" x="2503488" y="3416300"/>
          <p14:tracePt t="36349" x="2516188" y="3416300"/>
          <p14:tracePt t="36357" x="2528888" y="3416300"/>
          <p14:tracePt t="36364" x="2554288" y="3429000"/>
          <p14:tracePt t="36371" x="2578100" y="3441700"/>
          <p14:tracePt t="36380" x="2590800" y="3441700"/>
          <p14:tracePt t="36387" x="2616200" y="3441700"/>
          <p14:tracePt t="36396" x="2678113" y="3454400"/>
          <p14:tracePt t="36404" x="2790825" y="3479800"/>
          <p14:tracePt t="36412" x="2916238" y="3479800"/>
          <p14:tracePt t="36421" x="3067050" y="3479800"/>
          <p14:tracePt t="36428" x="3216275" y="3479800"/>
          <p14:tracePt t="36438" x="3379788" y="3479800"/>
          <p14:tracePt t="36444" x="3530600" y="3479800"/>
          <p14:tracePt t="36454" x="3667125" y="3479800"/>
          <p14:tracePt t="36461" x="3779838" y="3479800"/>
          <p14:tracePt t="36469" x="3879850" y="3479800"/>
          <p14:tracePt t="36476" x="3968750" y="3479800"/>
          <p14:tracePt t="36484" x="4056063" y="3479800"/>
          <p14:tracePt t="36491" x="4092575" y="3479800"/>
          <p14:tracePt t="36499" x="4130675" y="3479800"/>
          <p14:tracePt t="36565" x="4143375" y="3479800"/>
          <p14:tracePt t="36572" x="4156075" y="3479800"/>
          <p14:tracePt t="36581" x="4181475" y="3479800"/>
          <p14:tracePt t="36591" x="4192588" y="3454400"/>
          <p14:tracePt t="36596" x="4243388" y="3441700"/>
          <p14:tracePt t="36606" x="4330700" y="3429000"/>
          <p14:tracePt t="36612" x="4406900" y="3416300"/>
          <p14:tracePt t="36622" x="4506913" y="3416300"/>
          <p14:tracePt t="36628" x="4606925" y="3403600"/>
          <p14:tracePt t="36637" x="4732338" y="3390900"/>
          <p14:tracePt t="36643" x="4832350" y="3390900"/>
          <p14:tracePt t="36653" x="4906963" y="3390900"/>
          <p14:tracePt t="36659" x="5006975" y="3378200"/>
          <p14:tracePt t="36670" x="5081588" y="3367088"/>
          <p14:tracePt t="36675" x="5132388" y="3354388"/>
          <p14:tracePt t="36683" x="5194300" y="3341688"/>
          <p14:tracePt t="36691" x="5232400" y="3341688"/>
          <p14:tracePt t="36700" x="5270500" y="3328988"/>
          <p14:tracePt t="36708" x="5294313" y="3316288"/>
          <p14:tracePt t="36715" x="5307013" y="3316288"/>
          <p14:tracePt t="36731" x="5307013" y="3303588"/>
          <p14:tracePt t="36755" x="5307013" y="3290888"/>
          <p14:tracePt t="36868" x="5319713" y="3278188"/>
          <p14:tracePt t="37221" x="5332413" y="3278188"/>
          <p14:tracePt t="37239" x="5345113" y="3278188"/>
          <p14:tracePt t="37244" x="5357813" y="3267075"/>
          <p14:tracePt t="37253" x="5370513" y="3267075"/>
          <p14:tracePt t="37260" x="5383213" y="3267075"/>
          <p14:tracePt t="37268" x="5383213" y="3254375"/>
          <p14:tracePt t="37276" x="5394325" y="3254375"/>
          <p14:tracePt t="37284" x="5407025" y="3241675"/>
          <p14:tracePt t="37291" x="5432425" y="3228975"/>
          <p14:tracePt t="37300" x="5445125" y="3228975"/>
          <p14:tracePt t="37307" x="5470525" y="3216275"/>
          <p14:tracePt t="37316" x="5495925" y="3203575"/>
          <p14:tracePt t="37324" x="5519738" y="3190875"/>
          <p14:tracePt t="37332" x="5532438" y="3190875"/>
          <p14:tracePt t="37339" x="5557838" y="3190875"/>
          <p14:tracePt t="37349" x="5557838" y="3165475"/>
          <p14:tracePt t="37356" x="5583238" y="3165475"/>
          <p14:tracePt t="37373" x="5595938" y="3165475"/>
          <p14:tracePt t="37572" x="5607050" y="3154363"/>
          <p14:tracePt t="37604" x="5607050" y="3165475"/>
          <p14:tracePt t="37613" x="5632450" y="3178175"/>
          <p14:tracePt t="37622" x="5645150" y="3178175"/>
          <p14:tracePt t="37628" x="5670550" y="3203575"/>
          <p14:tracePt t="37638" x="5695950" y="3216275"/>
          <p14:tracePt t="37644" x="5732463" y="3216275"/>
          <p14:tracePt t="37654" x="5757863" y="3228975"/>
          <p14:tracePt t="37660" x="5795963" y="3228975"/>
          <p14:tracePt t="37669" x="5832475" y="3241675"/>
          <p14:tracePt t="37676" x="5908675" y="3267075"/>
          <p14:tracePt t="37683" x="5995988" y="3290888"/>
          <p14:tracePt t="37692" x="6096000" y="3316288"/>
          <p14:tracePt t="37700" x="6234113" y="3341688"/>
          <p14:tracePt t="37707" x="6408738" y="3354388"/>
          <p14:tracePt t="37715" x="6646863" y="3390900"/>
          <p14:tracePt t="37723" x="6897688" y="3403600"/>
          <p14:tracePt t="37732" x="7085013" y="3416300"/>
          <p14:tracePt t="37739" x="7285038" y="3416300"/>
          <p14:tracePt t="37750" x="7459663" y="3429000"/>
          <p14:tracePt t="37757" x="7597775" y="3429000"/>
          <p14:tracePt t="37767" x="7697788" y="3429000"/>
          <p14:tracePt t="37774" x="7785100" y="3429000"/>
          <p14:tracePt t="37781" x="7886700" y="3441700"/>
          <p14:tracePt t="37790" x="7935913" y="3454400"/>
          <p14:tracePt t="37796" x="7961313" y="3454400"/>
          <p14:tracePt t="37806" x="7974013" y="3454400"/>
          <p14:tracePt t="37821" x="7986713" y="3441700"/>
          <p14:tracePt t="37885" x="7986713" y="3429000"/>
          <p14:tracePt t="37900" x="7999413" y="3416300"/>
          <p14:tracePt t="37910" x="8010525" y="3416300"/>
          <p14:tracePt t="37933" x="8023225" y="3403600"/>
          <p14:tracePt t="37941" x="8035925" y="3390900"/>
          <p14:tracePt t="37957" x="8048625" y="3390900"/>
          <p14:tracePt t="37966" x="8061325" y="3390900"/>
          <p14:tracePt t="37974" x="8061325" y="3378200"/>
          <p14:tracePt t="37979" x="8086725" y="3367088"/>
          <p14:tracePt t="37987" x="8123238" y="3367088"/>
          <p14:tracePt t="37996" x="8161338" y="3367088"/>
          <p14:tracePt t="38003" x="8174038" y="3367088"/>
          <p14:tracePt t="38069" x="8186738" y="3367088"/>
          <p14:tracePt t="38076" x="8199438" y="3367088"/>
          <p14:tracePt t="38084" x="8235950" y="3354388"/>
          <p14:tracePt t="38093" x="8261350" y="3354388"/>
          <p14:tracePt t="38100" x="8299450" y="3354388"/>
          <p14:tracePt t="38107" x="8348663" y="3354388"/>
          <p14:tracePt t="38115" x="8386763" y="3354388"/>
          <p14:tracePt t="38124" x="8435975" y="3354388"/>
          <p14:tracePt t="38132" x="8486775" y="3354388"/>
          <p14:tracePt t="38140" x="8524875" y="3354388"/>
          <p14:tracePt t="38149" x="8537575" y="3354388"/>
          <p14:tracePt t="38156" x="8548688" y="3354388"/>
          <p14:tracePt t="38220" x="8561388" y="3354388"/>
          <p14:tracePt t="38238" x="8574088" y="3354388"/>
          <p14:tracePt t="38253" x="8599488" y="3354388"/>
          <p14:tracePt t="38316" x="8612188" y="3354388"/>
          <p14:tracePt t="38324" x="8624888" y="3354388"/>
          <p14:tracePt t="38333" x="8637588" y="3354388"/>
          <p14:tracePt t="38341" x="8650288" y="3354388"/>
          <p14:tracePt t="38351" x="8674100" y="3354388"/>
          <p14:tracePt t="38359" x="8699500" y="3354388"/>
          <p14:tracePt t="38367" x="8724900" y="3354388"/>
          <p14:tracePt t="38373" x="8763000" y="3354388"/>
          <p14:tracePt t="38379" x="8799513" y="3354388"/>
          <p14:tracePt t="38388" x="8863013" y="3367088"/>
          <p14:tracePt t="38396" x="8912225" y="3378200"/>
          <p14:tracePt t="38403" x="8986838" y="3378200"/>
          <p14:tracePt t="38412" x="9037638" y="3390900"/>
          <p14:tracePt t="38420" x="9112250" y="3390900"/>
          <p14:tracePt t="38428" x="9163050" y="3390900"/>
          <p14:tracePt t="38438" x="9199563" y="3390900"/>
          <p14:tracePt t="38444" x="9237663" y="3390900"/>
          <p14:tracePt t="38455" x="9263063" y="3390900"/>
          <p14:tracePt t="38460" x="9288463" y="3390900"/>
          <p14:tracePt t="38468" x="9312275" y="3403600"/>
          <p14:tracePt t="38476" x="9324975" y="3403600"/>
          <p14:tracePt t="38484" x="9350375" y="3403600"/>
          <p14:tracePt t="38492" x="9375775" y="3403600"/>
          <p14:tracePt t="38501" x="9401175" y="3403600"/>
          <p14:tracePt t="38508" x="9424988" y="3403600"/>
          <p14:tracePt t="38517" x="9463088" y="3403600"/>
          <p14:tracePt t="38523" x="9501188" y="3403600"/>
          <p14:tracePt t="38532" x="9550400" y="3403600"/>
          <p14:tracePt t="38540" x="9601200" y="3403600"/>
          <p14:tracePt t="38549" x="9688513" y="3416300"/>
          <p14:tracePt t="38556" x="9763125" y="3429000"/>
          <p14:tracePt t="38567" x="9826625" y="3429000"/>
          <p14:tracePt t="38573" x="9852025" y="3429000"/>
          <p14:tracePt t="38581" x="9875838" y="3429000"/>
          <p14:tracePt t="38591" x="9913938" y="3429000"/>
          <p14:tracePt t="38596" x="9939338" y="3429000"/>
          <p14:tracePt t="38613" x="9952038" y="3429000"/>
          <p14:tracePt t="38624" x="9963150" y="3429000"/>
          <p14:tracePt t="38628" x="9975850" y="3429000"/>
          <p14:tracePt t="38638" x="10001250" y="3429000"/>
          <p14:tracePt t="38643" x="10064750" y="3429000"/>
          <p14:tracePt t="38654" x="10139363" y="3429000"/>
          <p14:tracePt t="38659" x="10239375" y="3441700"/>
          <p14:tracePt t="38670" x="10326688" y="3467100"/>
          <p14:tracePt t="38675" x="10426700" y="3479800"/>
          <p14:tracePt t="38686" x="10490200" y="3479800"/>
          <p14:tracePt t="38692" x="10564813" y="3479800"/>
          <p14:tracePt t="38699" x="10602913" y="3479800"/>
          <p14:tracePt t="38708" x="10614025" y="3479800"/>
          <p14:tracePt t="38821" x="10626725" y="3479800"/>
          <p14:tracePt t="39532" x="10626725" y="3490913"/>
          <p14:tracePt t="39548" x="10602913" y="3516313"/>
          <p14:tracePt t="39555" x="10552113" y="3541713"/>
          <p14:tracePt t="39564" x="10502900" y="3579813"/>
          <p14:tracePt t="39572" x="10439400" y="3603625"/>
          <p14:tracePt t="39580" x="10313988" y="3616325"/>
          <p14:tracePt t="39587" x="10201275" y="3654425"/>
          <p14:tracePt t="39596" x="10088563" y="3679825"/>
          <p14:tracePt t="39604" x="9963150" y="3692525"/>
          <p14:tracePt t="39612" x="9801225" y="3729038"/>
          <p14:tracePt t="39620" x="9613900" y="3779838"/>
          <p14:tracePt t="39630" x="9375775" y="3829050"/>
          <p14:tracePt t="39640" x="9137650" y="3892550"/>
          <p14:tracePt t="39643" x="8886825" y="3929063"/>
          <p14:tracePt t="39657" x="8524875" y="3967163"/>
          <p14:tracePt t="39660" x="8110538" y="3992563"/>
          <p14:tracePt t="39671" x="7723188" y="4029075"/>
          <p14:tracePt t="39678" x="7246938" y="4054475"/>
          <p14:tracePt t="39685" x="6797675" y="4092575"/>
          <p14:tracePt t="39692" x="6308725" y="4141788"/>
          <p14:tracePt t="39704" x="5795963" y="4167188"/>
          <p14:tracePt t="39707" x="5319713" y="4167188"/>
          <p14:tracePt t="39715" x="4868863" y="4167188"/>
          <p14:tracePt t="39723" x="4468813" y="4167188"/>
          <p14:tracePt t="39732" x="4117975" y="4179888"/>
          <p14:tracePt t="39739" x="3805238" y="4205288"/>
          <p14:tracePt t="39749" x="3554413" y="4205288"/>
          <p14:tracePt t="39756" x="3341688" y="4217988"/>
          <p14:tracePt t="39766" x="3167063" y="4217988"/>
          <p14:tracePt t="39773" x="2992438" y="4217988"/>
          <p14:tracePt t="39780" x="2879725" y="4217988"/>
          <p14:tracePt t="39789" x="2790825" y="4217988"/>
          <p14:tracePt t="39796" x="2728913" y="4217988"/>
          <p14:tracePt t="39805" x="2703513" y="4217988"/>
          <p14:tracePt t="39813" x="2667000" y="4217988"/>
          <p14:tracePt t="39822" x="2641600" y="4217988"/>
          <p14:tracePt t="39828" x="2616200" y="4217988"/>
          <p14:tracePt t="39844" x="2590800" y="4217988"/>
          <p14:tracePt t="39855" x="2565400" y="4217988"/>
          <p14:tracePt t="39860" x="2528888" y="4217988"/>
          <p14:tracePt t="39869" x="2503488" y="4217988"/>
          <p14:tracePt t="39876" x="2465388" y="4217988"/>
          <p14:tracePt t="39889" x="2416175" y="4217988"/>
          <p14:tracePt t="39892" x="2365375" y="4217988"/>
          <p14:tracePt t="39900" x="2303463" y="4217988"/>
          <p14:tracePt t="39908" x="2239963" y="4217988"/>
          <p14:tracePt t="39917" x="2190750" y="4217988"/>
          <p14:tracePt t="39924" x="2165350" y="4217988"/>
          <p14:tracePt t="39934" x="2103438" y="4217988"/>
          <p14:tracePt t="39941" x="2052638" y="4205288"/>
          <p14:tracePt t="39951" x="2027238" y="4205288"/>
          <p14:tracePt t="39958" x="1978025" y="4205288"/>
          <p14:tracePt t="39965" x="1927225" y="4179888"/>
          <p14:tracePt t="39972" x="1852613" y="4167188"/>
          <p14:tracePt t="39980" x="1790700" y="4154488"/>
          <p14:tracePt t="39988" x="1727200" y="4141788"/>
          <p14:tracePt t="39996" x="1689100" y="4141788"/>
          <p14:tracePt t="40004" x="1639888" y="4117975"/>
          <p14:tracePt t="40012" x="1627188" y="4117975"/>
          <p14:tracePt t="40021" x="1589088" y="4117975"/>
          <p14:tracePt t="40172" x="1601788" y="4105275"/>
          <p14:tracePt t="40181" x="1639888" y="4092575"/>
          <p14:tracePt t="40191" x="1689100" y="4067175"/>
          <p14:tracePt t="40197" x="1739900" y="4041775"/>
          <p14:tracePt t="40207" x="1814513" y="4017963"/>
          <p14:tracePt t="40212" x="1903413" y="4005263"/>
          <p14:tracePt t="40222" x="2003425" y="3967163"/>
          <p14:tracePt t="40228" x="2116138" y="3954463"/>
          <p14:tracePt t="40238" x="2239963" y="3954463"/>
          <p14:tracePt t="40243" x="2390775" y="3954463"/>
          <p14:tracePt t="40254" x="2528888" y="3954463"/>
          <p14:tracePt t="40259" x="2690813" y="3954463"/>
          <p14:tracePt t="40269" x="2841625" y="3954463"/>
          <p14:tracePt t="40275" x="2967038" y="3954463"/>
          <p14:tracePt t="40286" x="3141663" y="3954463"/>
          <p14:tracePt t="40292" x="3292475" y="3954463"/>
          <p14:tracePt t="40300" x="3367088" y="3954463"/>
          <p14:tracePt t="40308" x="3467100" y="3954463"/>
          <p14:tracePt t="40316" x="3554413" y="3954463"/>
          <p14:tracePt t="40323" x="3630613" y="3954463"/>
          <p14:tracePt t="40331" x="3679825" y="3954463"/>
          <p14:tracePt t="40339" x="3705225" y="3954463"/>
          <p14:tracePt t="40413" x="3717925" y="3954463"/>
          <p14:tracePt t="40420" x="3730625" y="3954463"/>
          <p14:tracePt t="40428" x="3756025" y="3954463"/>
          <p14:tracePt t="40438" x="3792538" y="3954463"/>
          <p14:tracePt t="40444" x="3856038" y="3954463"/>
          <p14:tracePt t="40454" x="3930650" y="3954463"/>
          <p14:tracePt t="40460" x="3968750" y="3954463"/>
          <p14:tracePt t="40469" x="4005263" y="3954463"/>
          <p14:tracePt t="40476" x="4056063" y="3954463"/>
          <p14:tracePt t="40483" x="4105275" y="3954463"/>
          <p14:tracePt t="40492" x="4143375" y="3954463"/>
          <p14:tracePt t="40500" x="4205288" y="3954463"/>
          <p14:tracePt t="40507" x="4256088" y="3954463"/>
          <p14:tracePt t="40515" x="4281488" y="3954463"/>
          <p14:tracePt t="40523" x="4330700" y="3954463"/>
          <p14:tracePt t="40532" x="4406900" y="3954463"/>
          <p14:tracePt t="40540" x="4468813" y="3941763"/>
          <p14:tracePt t="40549" x="4530725" y="3941763"/>
          <p14:tracePt t="40556" x="4581525" y="3941763"/>
          <p14:tracePt t="40567" x="4619625" y="3941763"/>
          <p14:tracePt t="40573" x="4668838" y="3929063"/>
          <p14:tracePt t="40581" x="4694238" y="3929063"/>
          <p14:tracePt t="40590" x="4719638" y="3929063"/>
          <p14:tracePt t="40596" x="4743450" y="3916363"/>
          <p14:tracePt t="40606" x="4756150" y="3916363"/>
          <p14:tracePt t="40622" x="4768850" y="3905250"/>
          <p14:tracePt t="40629" x="4781550" y="3905250"/>
          <p14:tracePt t="40654" x="4794250" y="3905250"/>
          <p14:tracePt t="40659" x="4806950" y="3892550"/>
          <p14:tracePt t="40669" x="4819650" y="3892550"/>
          <p14:tracePt t="40675" x="4843463" y="3892550"/>
          <p14:tracePt t="40685" x="4856163" y="3879850"/>
          <p14:tracePt t="40691" x="4881563" y="3879850"/>
          <p14:tracePt t="40700" x="4919663" y="3879850"/>
          <p14:tracePt t="40707" x="4945063" y="3867150"/>
          <p14:tracePt t="40715" x="4968875" y="3867150"/>
          <p14:tracePt t="40724" x="4981575" y="3854450"/>
          <p14:tracePt t="40732" x="5006975" y="3841750"/>
          <p14:tracePt t="40739" x="5032375" y="3841750"/>
          <p14:tracePt t="40748" x="5057775" y="3841750"/>
          <p14:tracePt t="40756" x="5094288" y="3841750"/>
          <p14:tracePt t="40765" x="5132388" y="3841750"/>
          <p14:tracePt t="40771" x="5170488" y="3841750"/>
          <p14:tracePt t="40780" x="5207000" y="3841750"/>
          <p14:tracePt t="40787" x="5257800" y="3841750"/>
          <p14:tracePt t="40795" x="5294313" y="3841750"/>
          <p14:tracePt t="40804" x="5345113" y="3841750"/>
          <p14:tracePt t="40813" x="5394325" y="3841750"/>
          <p14:tracePt t="40823" x="5483225" y="3841750"/>
          <p14:tracePt t="40828" x="5570538" y="3867150"/>
          <p14:tracePt t="40838" x="5645150" y="3892550"/>
          <p14:tracePt t="40844" x="5708650" y="3916363"/>
          <p14:tracePt t="40856" x="5745163" y="3916363"/>
          <p14:tracePt t="40860" x="5783263" y="3916363"/>
          <p14:tracePt t="40869" x="5808663" y="3916363"/>
          <p14:tracePt t="40876" x="5821363" y="3916363"/>
          <p14:tracePt t="40886" x="5832475" y="3929063"/>
          <p14:tracePt t="40892" x="5845175" y="3929063"/>
          <p14:tracePt t="40923" x="5857875" y="3929063"/>
          <p14:tracePt t="40931" x="5870575" y="3929063"/>
          <p14:tracePt t="40939" x="5895975" y="3941763"/>
          <p14:tracePt t="40948" x="5908675" y="3941763"/>
          <p14:tracePt t="40955" x="5932488" y="3941763"/>
          <p14:tracePt t="40965" x="5957888" y="3941763"/>
          <p14:tracePt t="40971" x="5983288" y="3941763"/>
          <p14:tracePt t="40980" x="6021388" y="3941763"/>
          <p14:tracePt t="40989" x="6096000" y="3941763"/>
          <p14:tracePt t="41000" x="6146800" y="3941763"/>
          <p14:tracePt t="41010" x="6183313" y="3941763"/>
          <p14:tracePt t="41016" x="6221413" y="3941763"/>
          <p14:tracePt t="41026" x="6246813" y="3941763"/>
          <p14:tracePt t="41031" x="6270625" y="3941763"/>
          <p14:tracePt t="41038" x="6308725" y="3941763"/>
          <p14:tracePt t="41046" x="6334125" y="3941763"/>
          <p14:tracePt t="41055" x="6370638" y="3941763"/>
          <p14:tracePt t="41059" x="6408738" y="3941763"/>
          <p14:tracePt t="41069" x="6434138" y="3941763"/>
          <p14:tracePt t="41078" x="6472238" y="3941763"/>
          <p14:tracePt t="41087" x="6496050" y="3941763"/>
          <p14:tracePt t="41091" x="6534150" y="3941763"/>
          <p14:tracePt t="41104" x="6584950" y="3941763"/>
          <p14:tracePt t="41109" x="6608763" y="3941763"/>
          <p14:tracePt t="41124" x="6696075" y="3941763"/>
          <p14:tracePt t="41140" x="6746875" y="3941763"/>
          <p14:tracePt t="41157" x="6808788" y="3941763"/>
          <p14:tracePt t="41169" x="6834188" y="3941763"/>
          <p14:tracePt t="41177" x="6846888" y="3941763"/>
          <p14:tracePt t="41183" x="6872288" y="3941763"/>
          <p14:tracePt t="41190" x="6884988" y="3941763"/>
          <p14:tracePt t="41214" x="6897688" y="3941763"/>
          <p14:tracePt t="41237" x="6910388" y="3941763"/>
          <p14:tracePt t="41254" x="6934200" y="3941763"/>
          <p14:tracePt t="41265" x="6959600" y="3941763"/>
          <p14:tracePt t="41272" x="6997700" y="3941763"/>
          <p14:tracePt t="41277" x="7034213" y="3941763"/>
          <p14:tracePt t="41287" x="7072313" y="3941763"/>
          <p14:tracePt t="41294" x="7146925" y="3954463"/>
          <p14:tracePt t="41303" x="7197725" y="3967163"/>
          <p14:tracePt t="41309" x="7246938" y="3967163"/>
          <p14:tracePt t="41318" x="7335838" y="3967163"/>
          <p14:tracePt t="41323" x="7385050" y="3967163"/>
          <p14:tracePt t="41337" x="7448550" y="3979863"/>
          <p14:tracePt t="41340" x="7497763" y="3979863"/>
          <p14:tracePt t="41353" x="7535863" y="3979863"/>
          <p14:tracePt t="41358" x="7585075" y="3979863"/>
          <p14:tracePt t="41371" x="7661275" y="4005263"/>
          <p14:tracePt t="41382" x="7685088" y="4005263"/>
          <p14:tracePt t="41388" x="7697788" y="4005263"/>
          <p14:tracePt t="41398" x="7723188" y="4005263"/>
          <p14:tracePt t="41422" x="7735888" y="4005263"/>
          <p14:tracePt t="41429" x="7748588" y="4005263"/>
          <p14:tracePt t="41438" x="7773988" y="4005263"/>
          <p14:tracePt t="41445" x="7785100" y="4005263"/>
          <p14:tracePt t="41453" x="7797800" y="4005263"/>
          <p14:tracePt t="41461" x="7810500" y="4005263"/>
          <p14:tracePt t="41471" x="7823200" y="4005263"/>
          <p14:tracePt t="41477" x="7835900" y="4005263"/>
          <p14:tracePt t="41493" x="7861300" y="4005263"/>
          <p14:tracePt t="41503" x="7861300" y="3992563"/>
          <p14:tracePt t="41509" x="7874000" y="3992563"/>
          <p14:tracePt t="41521" x="7886700" y="3992563"/>
          <p14:tracePt t="41524" x="7897813" y="3992563"/>
          <p14:tracePt t="41541" x="7910513" y="3992563"/>
          <p14:tracePt t="41558" x="7923213" y="3992563"/>
          <p14:tracePt t="41567" x="7935913" y="3992563"/>
          <p14:tracePt t="41574" x="7948613" y="3992563"/>
          <p14:tracePt t="41587" x="7974013" y="3992563"/>
          <p14:tracePt t="41606" x="7999413" y="3992563"/>
          <p14:tracePt t="41614" x="8010525" y="3992563"/>
          <p14:tracePt t="41621" x="8035925" y="3992563"/>
          <p14:tracePt t="41629" x="8061325" y="3992563"/>
          <p14:tracePt t="41637" x="8099425" y="3979863"/>
          <p14:tracePt t="41645" x="8110538" y="3979863"/>
          <p14:tracePt t="41654" x="8135938" y="3979863"/>
          <p14:tracePt t="41661" x="8161338" y="3979863"/>
          <p14:tracePt t="41670" x="8186738" y="3979863"/>
          <p14:tracePt t="41677" x="8199438" y="3979863"/>
          <p14:tracePt t="41694" x="8223250" y="3979863"/>
          <p14:tracePt t="41702" x="8235950" y="3967163"/>
          <p14:tracePt t="41709" x="8248650" y="3967163"/>
          <p14:tracePt t="41719" x="8274050" y="3967163"/>
          <p14:tracePt t="41725" x="8286750" y="3967163"/>
          <p14:tracePt t="41737" x="8324850" y="3967163"/>
          <p14:tracePt t="41741" x="8348663" y="3967163"/>
          <p14:tracePt t="41754" x="8386763" y="3967163"/>
          <p14:tracePt t="41757" x="8424863" y="3979863"/>
          <p14:tracePt t="41771" x="8486775" y="3979863"/>
          <p14:tracePt t="41782" x="8524875" y="3979863"/>
          <p14:tracePt t="41789" x="8561388" y="3979863"/>
          <p14:tracePt t="41807" x="8574088" y="3979863"/>
          <p14:tracePt t="41830" x="8599488" y="3979863"/>
          <p14:tracePt t="41870" x="8612188" y="3979863"/>
          <p14:tracePt t="41890" x="8624888" y="3979863"/>
          <p14:tracePt t="41897" x="8637588" y="3967163"/>
          <p14:tracePt t="41905" x="8650288" y="3967163"/>
          <p14:tracePt t="41913" x="8661400" y="3967163"/>
          <p14:tracePt t="41922" x="8674100" y="3967163"/>
          <p14:tracePt t="41926" x="8686800" y="3967163"/>
          <p14:tracePt t="41937" x="8699500" y="3954463"/>
          <p14:tracePt t="41942" x="8724900" y="3954463"/>
          <p14:tracePt t="41955" x="8750300" y="3954463"/>
          <p14:tracePt t="41959" x="8774113" y="3954463"/>
          <p14:tracePt t="41967" x="8786813" y="3954463"/>
          <p14:tracePt t="41976" x="8812213" y="3954463"/>
          <p14:tracePt t="41982" x="8824913" y="3954463"/>
          <p14:tracePt t="41991" x="8863013" y="3954463"/>
          <p14:tracePt t="41999" x="8886825" y="3954463"/>
          <p14:tracePt t="42005" x="8912225" y="3954463"/>
          <p14:tracePt t="42014" x="8937625" y="3941763"/>
          <p14:tracePt t="42020" x="8950325" y="3941763"/>
          <p14:tracePt t="42029" x="8963025" y="3929063"/>
          <p14:tracePt t="42036" x="8986838" y="3929063"/>
          <p14:tracePt t="42045" x="8999538" y="3929063"/>
          <p14:tracePt t="42054" x="9012238" y="3929063"/>
          <p14:tracePt t="42061" x="9037638" y="3929063"/>
          <p14:tracePt t="42071" x="9063038" y="3916363"/>
          <p14:tracePt t="42077" x="9099550" y="3916363"/>
          <p14:tracePt t="42087" x="9124950" y="3916363"/>
          <p14:tracePt t="42093" x="9163050" y="3905250"/>
          <p14:tracePt t="42103" x="9199563" y="3905250"/>
          <p14:tracePt t="42107" x="9224963" y="3905250"/>
          <p14:tracePt t="42121" x="9250363" y="3905250"/>
          <p14:tracePt t="42124" x="9263063" y="3905250"/>
          <p14:tracePt t="42137" x="9275763" y="3892550"/>
          <p14:tracePt t="42141" x="9301163" y="3892550"/>
          <p14:tracePt t="42190" x="9312275" y="3892550"/>
          <p14:tracePt t="42208" x="9337675" y="3892550"/>
          <p14:tracePt t="42216" x="9350375" y="3892550"/>
          <p14:tracePt t="42221" x="9375775" y="3892550"/>
          <p14:tracePt t="42231" x="9413875" y="3892550"/>
          <p14:tracePt t="42235" x="9450388" y="3892550"/>
          <p14:tracePt t="42246" x="9475788" y="3892550"/>
          <p14:tracePt t="42254" x="9513888" y="3879850"/>
          <p14:tracePt t="42261" x="9537700" y="3879850"/>
          <p14:tracePt t="42270" x="9575800" y="3867150"/>
          <p14:tracePt t="42275" x="9613900" y="3867150"/>
          <p14:tracePt t="42286" x="9637713" y="3867150"/>
          <p14:tracePt t="42291" x="9663113" y="3867150"/>
          <p14:tracePt t="42302" x="9688513" y="3867150"/>
          <p14:tracePt t="42308" x="9713913" y="3854450"/>
          <p14:tracePt t="42316" x="9739313" y="3854450"/>
          <p14:tracePt t="42324" x="9775825" y="3854450"/>
          <p14:tracePt t="42333" x="9813925" y="3854450"/>
          <p14:tracePt t="42340" x="9852025" y="3854450"/>
          <p14:tracePt t="42349" x="9888538" y="3854450"/>
          <p14:tracePt t="42356" x="9913938" y="3854450"/>
          <p14:tracePt t="42366" x="9939338" y="3854450"/>
          <p14:tracePt t="42373" x="9963150" y="3854450"/>
          <p14:tracePt t="42381" x="9988550" y="3854450"/>
          <p14:tracePt t="42388" x="10013950" y="3854450"/>
          <p14:tracePt t="42395" x="10026650" y="3854450"/>
          <p14:tracePt t="42403" x="10052050" y="3854450"/>
          <p14:tracePt t="42411" x="10064750" y="3854450"/>
          <p14:tracePt t="42420" x="10075863" y="3854450"/>
          <p14:tracePt t="42428" x="10101263" y="3854450"/>
          <p14:tracePt t="42438" x="10139363" y="3854450"/>
          <p14:tracePt t="42444" x="10164763" y="3841750"/>
          <p14:tracePt t="42454" x="10201275" y="3829050"/>
          <p14:tracePt t="42460" x="10226675" y="3829050"/>
          <p14:tracePt t="42471" x="10264775" y="3829050"/>
          <p14:tracePt t="42476" x="10301288" y="3816350"/>
          <p14:tracePt t="42484" x="10352088" y="3803650"/>
          <p14:tracePt t="42492" x="10414000" y="3803650"/>
          <p14:tracePt t="42500" x="10452100" y="3803650"/>
          <p14:tracePt t="42508" x="10502900" y="3792538"/>
          <p14:tracePt t="42515" x="10526713" y="3779838"/>
          <p14:tracePt t="42523" x="10539413" y="3779838"/>
          <p14:tracePt t="42531" x="10564813" y="3779838"/>
          <p14:tracePt t="42539" x="10602913" y="3767138"/>
          <p14:tracePt t="42548" x="10626725" y="3767138"/>
          <p14:tracePt t="42555" x="10639425" y="3767138"/>
          <p14:tracePt t="42565" x="10652125" y="3754438"/>
          <p14:tracePt t="42572" x="10664825" y="3754438"/>
          <p14:tracePt t="42581" x="10677525" y="3754438"/>
          <p14:tracePt t="42588" x="10690225" y="3754438"/>
          <p14:tracePt t="42596" x="10702925" y="3754438"/>
          <p14:tracePt t="42607" x="10715625" y="3754438"/>
          <p14:tracePt t="42612" x="10739438" y="3754438"/>
          <p14:tracePt t="42622" x="10764838" y="3754438"/>
          <p14:tracePt t="42629" x="10790238" y="3754438"/>
          <p14:tracePt t="42637" x="10815638" y="3754438"/>
          <p14:tracePt t="42643" x="10828338" y="3754438"/>
          <p14:tracePt t="42653" x="10839450" y="3754438"/>
          <p14:tracePt t="42660" x="10852150" y="3754438"/>
          <p14:tracePt t="42669" x="10864850" y="3754438"/>
          <p14:tracePt t="42676" x="10877550" y="3754438"/>
          <p14:tracePt t="42684" x="10902950" y="3754438"/>
          <p14:tracePt t="42691" x="10915650" y="3754438"/>
          <p14:tracePt t="42700" x="10939463" y="3754438"/>
          <p14:tracePt t="42707" x="10964863" y="3754438"/>
          <p14:tracePt t="42724" x="10990263" y="3767138"/>
          <p14:tracePt t="42734" x="11002963" y="3767138"/>
          <p14:tracePt t="42740" x="11028363" y="3767138"/>
          <p14:tracePt t="42750" x="11052175" y="3767138"/>
          <p14:tracePt t="42757" x="11064875" y="3767138"/>
          <p14:tracePt t="42766" x="11077575" y="3767138"/>
          <p14:tracePt t="42828" x="11102975" y="3767138"/>
          <p14:tracePt t="42877" x="11115675" y="3767138"/>
          <p14:tracePt t="42996" x="11128375" y="3779838"/>
          <p14:tracePt t="43012" x="11128375" y="3803650"/>
          <p14:tracePt t="43024" x="11102975" y="3829050"/>
          <p14:tracePt t="43028" x="11041063" y="3854450"/>
          <p14:tracePt t="43038" x="11002963" y="3867150"/>
          <p14:tracePt t="43044" x="10964863" y="3979863"/>
          <p14:tracePt t="43054" x="10915650" y="4017963"/>
          <p14:tracePt t="43059" x="10852150" y="4041775"/>
          <p14:tracePt t="43070" x="10790238" y="4079875"/>
          <p14:tracePt t="43075" x="10702925" y="4105275"/>
          <p14:tracePt t="43086" x="10590213" y="4129088"/>
          <p14:tracePt t="43091" x="10490200" y="4154488"/>
          <p14:tracePt t="43102" x="10401300" y="4167188"/>
          <p14:tracePt t="43107" x="10326688" y="4192588"/>
          <p14:tracePt t="43115" x="10264775" y="4217988"/>
          <p14:tracePt t="43124" x="10188575" y="4217988"/>
          <p14:tracePt t="43132" x="10101263" y="4230688"/>
          <p14:tracePt t="43139" x="10013950" y="4254500"/>
          <p14:tracePt t="43148" x="9913938" y="4267200"/>
          <p14:tracePt t="43155" x="9801225" y="4279900"/>
          <p14:tracePt t="43165" x="9637713" y="4305300"/>
          <p14:tracePt t="43171" x="9525000" y="4330700"/>
          <p14:tracePt t="43180" x="9388475" y="4341813"/>
          <p14:tracePt t="43187" x="9212263" y="4354513"/>
          <p14:tracePt t="43196" x="9063038" y="4379913"/>
          <p14:tracePt t="43203" x="8886825" y="4405313"/>
          <p14:tracePt t="43212" x="8674100" y="4454525"/>
          <p14:tracePt t="43220" x="8448675" y="4479925"/>
          <p14:tracePt t="43228" x="8248650" y="4605338"/>
          <p14:tracePt t="43239" x="7974013" y="4667250"/>
          <p14:tracePt t="43244" x="7661275" y="4705350"/>
          <p14:tracePt t="43255" x="7359650" y="4743450"/>
          <p14:tracePt t="43260" x="6985000" y="4768850"/>
          <p14:tracePt t="43270" x="6672263" y="4779963"/>
          <p14:tracePt t="43276" x="6359525" y="4779963"/>
          <p14:tracePt t="43284" x="6083300" y="4805363"/>
          <p14:tracePt t="43292" x="5770563" y="4818063"/>
          <p14:tracePt t="43300" x="5557838" y="4818063"/>
          <p14:tracePt t="43308" x="5319713" y="4818063"/>
          <p14:tracePt t="43317" x="5132388" y="4818063"/>
          <p14:tracePt t="43323" x="4956175" y="4818063"/>
          <p14:tracePt t="43331" x="4794250" y="4818063"/>
          <p14:tracePt t="43339" x="4643438" y="4818063"/>
          <p14:tracePt t="43349" x="4494213" y="4818063"/>
          <p14:tracePt t="43356" x="4343400" y="4805363"/>
          <p14:tracePt t="43366" x="4192588" y="4792663"/>
          <p14:tracePt t="43373" x="4043363" y="4792663"/>
          <p14:tracePt t="43383" x="3905250" y="4792663"/>
          <p14:tracePt t="43389" x="3767138" y="4779963"/>
          <p14:tracePt t="43397" x="3654425" y="4779963"/>
          <p14:tracePt t="43407" x="3541713" y="4779963"/>
          <p14:tracePt t="43412" x="3417888" y="4779963"/>
          <p14:tracePt t="43422" x="3317875" y="4779963"/>
          <p14:tracePt t="43428" x="3241675" y="4779963"/>
          <p14:tracePt t="43438" x="3128963" y="4768850"/>
          <p14:tracePt t="43444" x="3028950" y="4743450"/>
          <p14:tracePt t="43454" x="2928938" y="4743450"/>
          <p14:tracePt t="43459" x="2828925" y="4718050"/>
          <p14:tracePt t="43470" x="2754313" y="4705350"/>
          <p14:tracePt t="43475" x="2690813" y="4705350"/>
          <p14:tracePt t="43485" x="2603500" y="4705350"/>
          <p14:tracePt t="43491" x="2516188" y="4705350"/>
          <p14:tracePt t="43500" x="2465388" y="4705350"/>
          <p14:tracePt t="43508" x="2416175" y="4705350"/>
          <p14:tracePt t="43515" x="2365375" y="4705350"/>
          <p14:tracePt t="43524" x="2328863" y="4705350"/>
          <p14:tracePt t="43533" x="2303463" y="4705350"/>
          <p14:tracePt t="43540" x="2265363" y="4705350"/>
          <p14:tracePt t="43550" x="2228850" y="4705350"/>
          <p14:tracePt t="43557" x="2190750" y="4705350"/>
          <p14:tracePt t="43565" x="2152650" y="4692650"/>
          <p14:tracePt t="43571" x="2090738" y="4667250"/>
          <p14:tracePt t="43580" x="2027238" y="4656138"/>
          <p14:tracePt t="43587" x="1939925" y="4618038"/>
          <p14:tracePt t="43596" x="1865313" y="4605338"/>
          <p14:tracePt t="43603" x="1790700" y="4579938"/>
          <p14:tracePt t="43612" x="1701800" y="4554538"/>
          <p14:tracePt t="43620" x="1614488" y="4554538"/>
          <p14:tracePt t="43628" x="1552575" y="4554538"/>
          <p14:tracePt t="43638" x="1465263" y="4505325"/>
          <p14:tracePt t="43644" x="1376363" y="4479925"/>
          <p14:tracePt t="43654" x="1314450" y="4479925"/>
          <p14:tracePt t="43660" x="1276350" y="4467225"/>
          <p14:tracePt t="43669" x="1239838" y="4454525"/>
          <p14:tracePt t="43676" x="1201738" y="4454525"/>
          <p14:tracePt t="43684" x="1189038" y="4443413"/>
          <p14:tracePt t="43692" x="1163638" y="4443413"/>
          <p14:tracePt t="43828" x="1176338" y="4430713"/>
          <p14:tracePt t="43837" x="1201738" y="4418013"/>
          <p14:tracePt t="43844" x="1239838" y="4405313"/>
          <p14:tracePt t="43855" x="1263650" y="4392613"/>
          <p14:tracePt t="43859" x="1301750" y="4379913"/>
          <p14:tracePt t="43870" x="1327150" y="4379913"/>
          <p14:tracePt t="43875" x="1363663" y="4379913"/>
          <p14:tracePt t="43899" x="1539875" y="4354513"/>
          <p14:tracePt t="43907" x="1601788" y="4354513"/>
          <p14:tracePt t="43915" x="1665288" y="4354513"/>
          <p14:tracePt t="43923" x="1739900" y="4354513"/>
          <p14:tracePt t="43932" x="1839913" y="4354513"/>
          <p14:tracePt t="43939" x="1939925" y="4354513"/>
          <p14:tracePt t="43948" x="2027238" y="4354513"/>
          <p14:tracePt t="43956" x="2116138" y="4354513"/>
          <p14:tracePt t="43965" x="2203450" y="4354513"/>
          <p14:tracePt t="43971" x="2278063" y="4354513"/>
          <p14:tracePt t="43981" x="2352675" y="4354513"/>
          <p14:tracePt t="43988" x="2390775" y="4354513"/>
          <p14:tracePt t="43996" x="2428875" y="4354513"/>
          <p14:tracePt t="44004" x="2452688" y="4354513"/>
          <p14:tracePt t="44013" x="2478088" y="4354513"/>
          <p14:tracePt t="44021" x="2490788" y="4354513"/>
          <p14:tracePt t="44029" x="2516188" y="4354513"/>
          <p14:tracePt t="44038" x="2541588" y="4354513"/>
          <p14:tracePt t="44044" x="2554288" y="4354513"/>
          <p14:tracePt t="44055" x="2565400" y="4354513"/>
          <p14:tracePt t="44060" x="2603500" y="4354513"/>
          <p14:tracePt t="44068" x="2641600" y="4341813"/>
          <p14:tracePt t="44076" x="2716213" y="4341813"/>
          <p14:tracePt t="44086" x="2767013" y="4341813"/>
          <p14:tracePt t="44092" x="2803525" y="4341813"/>
          <p14:tracePt t="44100" x="2854325" y="4341813"/>
          <p14:tracePt t="44107" x="2890838" y="4341813"/>
          <p14:tracePt t="44115" x="2941638" y="4341813"/>
          <p14:tracePt t="44123" x="2967038" y="4341813"/>
          <p14:tracePt t="44132" x="2992438" y="4341813"/>
          <p14:tracePt t="44140" x="3016250" y="4341813"/>
          <p14:tracePt t="44149" x="3054350" y="4341813"/>
          <p14:tracePt t="44155" x="3116263" y="4341813"/>
          <p14:tracePt t="44167" x="3141663" y="4341813"/>
          <p14:tracePt t="44173" x="3192463" y="4354513"/>
          <p14:tracePt t="44183" x="3267075" y="4354513"/>
          <p14:tracePt t="44189" x="3328988" y="4367213"/>
          <p14:tracePt t="44197" x="3392488" y="4392613"/>
          <p14:tracePt t="44206" x="3441700" y="4405313"/>
          <p14:tracePt t="44212" x="3479800" y="4405313"/>
          <p14:tracePt t="44222" x="3530600" y="4405313"/>
          <p14:tracePt t="44229" x="3567113" y="4418013"/>
          <p14:tracePt t="44239" x="3605213" y="4418013"/>
          <p14:tracePt t="44245" x="3630613" y="4418013"/>
          <p14:tracePt t="44255" x="3654425" y="4418013"/>
          <p14:tracePt t="44259" x="3679825" y="4418013"/>
          <p14:tracePt t="44270" x="3692525" y="4418013"/>
          <p14:tracePt t="44276" x="3705225" y="4418013"/>
          <p14:tracePt t="44285" x="3730625" y="4418013"/>
          <p14:tracePt t="44291" x="3756025" y="4418013"/>
          <p14:tracePt t="44307" x="3767138" y="4418013"/>
          <p14:tracePt t="44381" x="3779838" y="4418013"/>
          <p14:tracePt t="45013" x="3792538" y="4418013"/>
          <p14:tracePt t="45020" x="3817938" y="4418013"/>
          <p14:tracePt t="45028" x="3856038" y="4418013"/>
          <p14:tracePt t="45040" x="3917950" y="4418013"/>
          <p14:tracePt t="45044" x="3968750" y="4418013"/>
          <p14:tracePt t="45053" x="4005263" y="4418013"/>
          <p14:tracePt t="45059" x="4056063" y="4418013"/>
          <p14:tracePt t="45070" x="4130675" y="4430713"/>
          <p14:tracePt t="45076" x="4217988" y="4454525"/>
          <p14:tracePt t="45085" x="4305300" y="4467225"/>
          <p14:tracePt t="45092" x="4394200" y="4492625"/>
          <p14:tracePt t="45099" x="4481513" y="4505325"/>
          <p14:tracePt t="45108" x="4543425" y="4518025"/>
          <p14:tracePt t="45115" x="4594225" y="4518025"/>
          <p14:tracePt t="45124" x="4656138" y="4518025"/>
          <p14:tracePt t="45132" x="4719638" y="4518025"/>
          <p14:tracePt t="45139" x="4781550" y="4518025"/>
          <p14:tracePt t="45147" x="4856163" y="4518025"/>
          <p14:tracePt t="45156" x="4945063" y="4518025"/>
          <p14:tracePt t="45165" x="5019675" y="4518025"/>
          <p14:tracePt t="45171" x="5094288" y="4518025"/>
          <p14:tracePt t="45181" x="5145088" y="4518025"/>
          <p14:tracePt t="45187" x="5194300" y="4518025"/>
          <p14:tracePt t="45196" x="5245100" y="4518025"/>
          <p14:tracePt t="45205" x="5319713" y="4505325"/>
          <p14:tracePt t="45212" x="5357813" y="4505325"/>
          <p14:tracePt t="45223" x="5383213" y="4492625"/>
          <p14:tracePt t="45228" x="5394325" y="4492625"/>
          <p14:tracePt t="45239" x="5407025" y="4479925"/>
          <p14:tracePt t="45244" x="5419725" y="4467225"/>
          <p14:tracePt t="45308" x="5419725" y="4454525"/>
          <p14:tracePt t="45315" x="5432425" y="4454525"/>
          <p14:tracePt t="45324" x="5432425" y="4443413"/>
          <p14:tracePt t="45332" x="5445125" y="4443413"/>
          <p14:tracePt t="45340" x="5457825" y="4443413"/>
          <p14:tracePt t="45350" x="5483225" y="4443413"/>
          <p14:tracePt t="45356" x="5507038" y="4418013"/>
          <p14:tracePt t="45367" x="5532438" y="4418013"/>
          <p14:tracePt t="45373" x="5570538" y="4418013"/>
          <p14:tracePt t="45383" x="5583238" y="4418013"/>
          <p14:tracePt t="45389" x="5595938" y="4418013"/>
          <p14:tracePt t="45396" x="5619750" y="4418013"/>
          <p14:tracePt t="45412" x="5632450" y="4418013"/>
          <p14:tracePt t="45423" x="5645150" y="4418013"/>
          <p14:tracePt t="45429" x="5670550" y="4418013"/>
          <p14:tracePt t="45438" x="5683250" y="4418013"/>
          <p14:tracePt t="45444" x="5695950" y="4418013"/>
          <p14:tracePt t="45453" x="5719763" y="4418013"/>
          <p14:tracePt t="45459" x="5745163" y="4418013"/>
          <p14:tracePt t="45469" x="5770563" y="4418013"/>
          <p14:tracePt t="45475" x="5783263" y="4418013"/>
          <p14:tracePt t="45486" x="5808663" y="4418013"/>
          <p14:tracePt t="45491" x="5832475" y="4418013"/>
          <p14:tracePt t="45500" x="5845175" y="4418013"/>
          <p14:tracePt t="45509" x="5857875" y="4418013"/>
          <p14:tracePt t="45517" x="5870575" y="4430713"/>
          <p14:tracePt t="45534" x="5883275" y="4430713"/>
          <p14:tracePt t="45540" x="5895975" y="4430713"/>
          <p14:tracePt t="45550" x="5908675" y="4430713"/>
          <p14:tracePt t="45568" x="5932488" y="4430713"/>
          <p14:tracePt t="45581" x="5945188" y="4430713"/>
          <p14:tracePt t="45588" x="5970588" y="4430713"/>
          <p14:tracePt t="45595" x="5983288" y="4430713"/>
          <p14:tracePt t="45603" x="5995988" y="4430713"/>
          <p14:tracePt t="45611" x="6021388" y="4430713"/>
          <p14:tracePt t="45620" x="6057900" y="4430713"/>
          <p14:tracePt t="45627" x="6083300" y="4430713"/>
          <p14:tracePt t="45643" x="6108700" y="4430713"/>
          <p14:tracePt t="45654" x="6121400" y="4430713"/>
          <p14:tracePt t="45660" x="6134100" y="4430713"/>
          <p14:tracePt t="45668" x="6146800" y="4430713"/>
          <p14:tracePt t="45676" x="6157913" y="4430713"/>
          <p14:tracePt t="45685" x="6170613" y="4430713"/>
          <p14:tracePt t="45692" x="6183313" y="4430713"/>
          <p14:tracePt t="45699" x="6196013" y="4430713"/>
          <p14:tracePt t="45715" x="6221413" y="4430713"/>
          <p14:tracePt t="45731" x="6246813" y="4430713"/>
          <p14:tracePt t="45739" x="6259513" y="4430713"/>
          <p14:tracePt t="45749" x="6270625" y="4430713"/>
          <p14:tracePt t="45755" x="6296025" y="4430713"/>
          <p14:tracePt t="45767" x="6334125" y="4430713"/>
          <p14:tracePt t="45773" x="6359525" y="4430713"/>
          <p14:tracePt t="45783" x="6396038" y="4430713"/>
          <p14:tracePt t="45789" x="6446838" y="4430713"/>
          <p14:tracePt t="45797" x="6483350" y="4430713"/>
          <p14:tracePt t="45807" x="6546850" y="4430713"/>
          <p14:tracePt t="45812" x="6608763" y="4430713"/>
          <p14:tracePt t="45823" x="6684963" y="4430713"/>
          <p14:tracePt t="45829" x="6746875" y="4430713"/>
          <p14:tracePt t="45839" x="6821488" y="4430713"/>
          <p14:tracePt t="45845" x="6859588" y="4430713"/>
          <p14:tracePt t="45854" x="6897688" y="4430713"/>
          <p14:tracePt t="45859" x="6934200" y="4430713"/>
          <p14:tracePt t="45870" x="6972300" y="4418013"/>
          <p14:tracePt t="45875" x="6997700" y="4418013"/>
          <p14:tracePt t="45886" x="7010400" y="4418013"/>
          <p14:tracePt t="45891" x="7034213" y="4418013"/>
          <p14:tracePt t="45899" x="7059613" y="4418013"/>
          <p14:tracePt t="45907" x="7097713" y="4418013"/>
          <p14:tracePt t="45916" x="7134225" y="4405313"/>
          <p14:tracePt t="45925" x="7159625" y="4392613"/>
          <p14:tracePt t="45933" x="7185025" y="4392613"/>
          <p14:tracePt t="45940" x="7197725" y="4379913"/>
          <p14:tracePt t="45950" x="7223125" y="4367213"/>
          <p14:tracePt t="45956" x="7246938" y="4367213"/>
          <p14:tracePt t="45967" x="7259638" y="4367213"/>
          <p14:tracePt t="45974" x="7285038" y="4367213"/>
          <p14:tracePt t="45980" x="7285038" y="4354513"/>
          <p14:tracePt t="45987" x="7297738" y="4354513"/>
          <p14:tracePt t="45996" x="7310438" y="4354513"/>
          <p14:tracePt t="46004" x="7323138" y="4341813"/>
          <p14:tracePt t="46020" x="7335838" y="4341813"/>
          <p14:tracePt t="46037" x="7348538" y="4341813"/>
          <p14:tracePt t="46054" x="7359650" y="4341813"/>
          <p14:tracePt t="46060" x="7372350" y="4341813"/>
          <p14:tracePt t="46069" x="7385050" y="4341813"/>
          <p14:tracePt t="46076" x="7397750" y="4341813"/>
          <p14:tracePt t="46084" x="7435850" y="4341813"/>
          <p14:tracePt t="46092" x="7459663" y="4341813"/>
          <p14:tracePt t="46100" x="7485063" y="4341813"/>
          <p14:tracePt t="46108" x="7523163" y="4341813"/>
          <p14:tracePt t="46117" x="7561263" y="4341813"/>
          <p14:tracePt t="46124" x="7623175" y="4341813"/>
          <p14:tracePt t="46131" x="7723188" y="4341813"/>
          <p14:tracePt t="46139" x="7785100" y="4341813"/>
          <p14:tracePt t="46148" x="7861300" y="4354513"/>
          <p14:tracePt t="46155" x="7910513" y="4367213"/>
          <p14:tracePt t="46165" x="7974013" y="4392613"/>
          <p14:tracePt t="46171" x="8023225" y="4392613"/>
          <p14:tracePt t="46181" x="8061325" y="4392613"/>
          <p14:tracePt t="46188" x="8074025" y="4392613"/>
          <p14:tracePt t="46197" x="8099425" y="4392613"/>
          <p14:tracePt t="46205" x="8099425" y="4405313"/>
          <p14:tracePt t="46229" x="8110538" y="4405313"/>
          <p14:tracePt t="46677" x="8135938" y="4405313"/>
          <p14:tracePt t="46693" x="8148638" y="4405313"/>
          <p14:tracePt t="46700" x="8161338" y="4405313"/>
          <p14:tracePt t="46708" x="8199438" y="4405313"/>
          <p14:tracePt t="46717" x="8223250" y="4405313"/>
          <p14:tracePt t="46724" x="8261350" y="4405313"/>
          <p14:tracePt t="46734" x="8312150" y="4405313"/>
          <p14:tracePt t="46741" x="8361363" y="4405313"/>
          <p14:tracePt t="46750" x="8448675" y="4405313"/>
          <p14:tracePt t="46757" x="8548688" y="4418013"/>
          <p14:tracePt t="46765" x="8650288" y="4430713"/>
          <p14:tracePt t="46773" x="8774113" y="4467225"/>
          <p14:tracePt t="46781" x="8924925" y="4492625"/>
          <p14:tracePt t="46789" x="9050338" y="4492625"/>
          <p14:tracePt t="46795" x="9175750" y="4518025"/>
          <p14:tracePt t="46803" x="9288463" y="4530725"/>
          <p14:tracePt t="46811" x="9413875" y="4530725"/>
          <p14:tracePt t="46819" x="9488488" y="4530725"/>
          <p14:tracePt t="46827" x="9550400" y="4530725"/>
          <p14:tracePt t="46837" x="9563100" y="4530725"/>
          <p14:tracePt t="46843" x="9575800" y="4530725"/>
          <p14:tracePt t="46910" x="9588500" y="4530725"/>
          <p14:tracePt t="46933" x="9601200" y="4530725"/>
          <p14:tracePt t="46948" x="9626600" y="4530725"/>
          <p14:tracePt t="46955" x="9663113" y="4518025"/>
          <p14:tracePt t="46966" x="9688513" y="4518025"/>
          <p14:tracePt t="46974" x="9713913" y="4505325"/>
          <p14:tracePt t="46983" x="9739313" y="4505325"/>
          <p14:tracePt t="46989" x="9763125" y="4505325"/>
          <p14:tracePt t="46998" x="9788525" y="4505325"/>
          <p14:tracePt t="47005" x="9826625" y="4505325"/>
          <p14:tracePt t="47012" x="9839325" y="4505325"/>
          <p14:tracePt t="47022" x="9852025" y="4505325"/>
          <p14:tracePt t="47029" x="9863138" y="4505325"/>
          <p14:tracePt t="47039" x="9901238" y="4505325"/>
          <p14:tracePt t="47044" x="9913938" y="4505325"/>
          <p14:tracePt t="47054" x="9926638" y="4518025"/>
          <p14:tracePt t="47060" x="9952038" y="4518025"/>
          <p14:tracePt t="47069" x="9988550" y="4530725"/>
          <p14:tracePt t="47076" x="10001250" y="4543425"/>
          <p14:tracePt t="47084" x="10026650" y="4543425"/>
          <p14:tracePt t="47092" x="10064750" y="4543425"/>
          <p14:tracePt t="47100" x="10101263" y="4554538"/>
          <p14:tracePt t="47107" x="10164763" y="4567238"/>
          <p14:tracePt t="47116" x="10213975" y="4567238"/>
          <p14:tracePt t="47124" x="10252075" y="4567238"/>
          <p14:tracePt t="47133" x="10264775" y="4567238"/>
          <p14:tracePt t="47141" x="10288588" y="4567238"/>
          <p14:tracePt t="47150" x="10313988" y="4567238"/>
          <p14:tracePt t="47157" x="10339388" y="4567238"/>
          <p14:tracePt t="47167" x="10352088" y="4567238"/>
          <p14:tracePt t="47174" x="10364788" y="4567238"/>
          <p14:tracePt t="47180" x="10401300" y="4567238"/>
          <p14:tracePt t="47188" x="10426700" y="4567238"/>
          <p14:tracePt t="47196" x="10464800" y="4567238"/>
          <p14:tracePt t="47203" x="10502900" y="4567238"/>
          <p14:tracePt t="47211" x="10526713" y="4567238"/>
          <p14:tracePt t="47220" x="10564813" y="4567238"/>
          <p14:tracePt t="47227" x="10590213" y="4567238"/>
          <p14:tracePt t="47237" x="10602913" y="4567238"/>
          <p14:tracePt t="47244" x="10614025" y="4567238"/>
          <p14:tracePt t="47276" x="10626725" y="4554538"/>
          <p14:tracePt t="47292" x="10652125" y="4554538"/>
          <p14:tracePt t="47299" x="10664825" y="4554538"/>
          <p14:tracePt t="47308" x="10677525" y="4554538"/>
          <p14:tracePt t="47317" x="10702925" y="4543425"/>
          <p14:tracePt t="47324" x="10764838" y="4530725"/>
          <p14:tracePt t="47331" x="10802938" y="4518025"/>
          <p14:tracePt t="47339" x="10839450" y="4505325"/>
          <p14:tracePt t="47348" x="10864850" y="4505325"/>
          <p14:tracePt t="47355" x="10890250" y="4505325"/>
          <p14:tracePt t="47364" x="10915650" y="4492625"/>
          <p14:tracePt t="47371" x="10939463" y="4479925"/>
          <p14:tracePt t="47380" x="10952163" y="4479925"/>
          <p14:tracePt t="47388" x="10964863" y="4479925"/>
          <p14:tracePt t="47397" x="10977563" y="4479925"/>
          <p14:tracePt t="47406" x="11002963" y="4479925"/>
          <p14:tracePt t="47412" x="11015663" y="4479925"/>
          <p14:tracePt t="47423" x="11028363" y="4479925"/>
          <p14:tracePt t="47428" x="11052175" y="4479925"/>
          <p14:tracePt t="47439" x="11064875" y="4479925"/>
          <p14:tracePt t="47454" x="11090275" y="4479925"/>
          <p14:tracePt t="47484" x="11102975" y="4479925"/>
          <p14:tracePt t="47501" x="11115675" y="4479925"/>
          <p14:tracePt t="47507" x="11128375" y="4479925"/>
          <p14:tracePt t="47515" x="11141075" y="4467225"/>
          <p14:tracePt t="47523" x="11153775" y="4467225"/>
          <p14:tracePt t="47531" x="11164888" y="4467225"/>
          <p14:tracePt t="47540" x="11177588" y="4467225"/>
          <p14:tracePt t="47550" x="11177588" y="4454525"/>
          <p14:tracePt t="47566" x="11202988" y="4454525"/>
          <p14:tracePt t="47660" x="11215688" y="4454525"/>
          <p14:tracePt t="47668" x="11228388" y="4443413"/>
          <p14:tracePt t="47692" x="11241088" y="4443413"/>
          <p14:tracePt t="48429" x="11202988" y="4467225"/>
          <p14:tracePt t="48436" x="11128375" y="4505325"/>
          <p14:tracePt t="48444" x="11028363" y="4554538"/>
          <p14:tracePt t="48454" x="10902950" y="4630738"/>
          <p14:tracePt t="48460" x="10764838" y="4705350"/>
          <p14:tracePt t="48471" x="10602913" y="4768850"/>
          <p14:tracePt t="48476" x="10414000" y="4805363"/>
          <p14:tracePt t="48484" x="10139363" y="4879975"/>
          <p14:tracePt t="48492" x="9852025" y="4943475"/>
          <p14:tracePt t="48500" x="9588500" y="4992688"/>
          <p14:tracePt t="48508" x="9312275" y="5043488"/>
          <p14:tracePt t="48515" x="9024938" y="5105400"/>
          <p14:tracePt t="48523" x="8737600" y="5118100"/>
          <p14:tracePt t="48531" x="8424863" y="5130800"/>
          <p14:tracePt t="48539" x="8174038" y="5156200"/>
          <p14:tracePt t="48548" x="7897813" y="5168900"/>
          <p14:tracePt t="48555" x="7623175" y="5168900"/>
          <p14:tracePt t="48565" x="7348538" y="5168900"/>
          <p14:tracePt t="48572" x="7072313" y="5168900"/>
          <p14:tracePt t="48583" x="6759575" y="5168900"/>
          <p14:tracePt t="48590" x="6446838" y="5168900"/>
          <p14:tracePt t="48597" x="6146800" y="5168900"/>
          <p14:tracePt t="48606" x="5832475" y="5168900"/>
          <p14:tracePt t="48612" x="5557838" y="5168900"/>
          <p14:tracePt t="48622" x="5281613" y="5168900"/>
          <p14:tracePt t="48628" x="5045075" y="5168900"/>
          <p14:tracePt t="48638" x="4843463" y="5168900"/>
          <p14:tracePt t="48645" x="4656138" y="5156200"/>
          <p14:tracePt t="48653" x="4481513" y="5156200"/>
          <p14:tracePt t="48660" x="4268788" y="5156200"/>
          <p14:tracePt t="48670" x="4105275" y="5156200"/>
          <p14:tracePt t="48675" x="3943350" y="5156200"/>
          <p14:tracePt t="48685" x="3756025" y="5156200"/>
          <p14:tracePt t="48692" x="3592513" y="5156200"/>
          <p14:tracePt t="48700" x="3429000" y="5156200"/>
          <p14:tracePt t="48707" x="3279775" y="5156200"/>
          <p14:tracePt t="48715" x="3128963" y="5156200"/>
          <p14:tracePt t="48724" x="2967038" y="5156200"/>
          <p14:tracePt t="48731" x="2828925" y="5156200"/>
          <p14:tracePt t="48740" x="2678113" y="5156200"/>
          <p14:tracePt t="48748" x="2528888" y="5156200"/>
          <p14:tracePt t="48755" x="2378075" y="5156200"/>
          <p14:tracePt t="48764" x="2239963" y="5156200"/>
          <p14:tracePt t="48772" x="2078038" y="5118100"/>
          <p14:tracePt t="48780" x="1927225" y="5105400"/>
          <p14:tracePt t="48787" x="1827213" y="5105400"/>
          <p14:tracePt t="48796" x="1714500" y="5105400"/>
          <p14:tracePt t="48803" x="1589088" y="5068888"/>
          <p14:tracePt t="48811" x="1501775" y="5043488"/>
          <p14:tracePt t="48819" x="1427163" y="5030788"/>
          <p14:tracePt t="48827" x="1376363" y="5005388"/>
          <p14:tracePt t="48835" x="1352550" y="5005388"/>
          <p14:tracePt t="48844" x="1327150" y="5005388"/>
          <p14:tracePt t="48855" x="1314450" y="5005388"/>
          <p14:tracePt t="49100" x="1314450" y="4981575"/>
          <p14:tracePt t="49115" x="1339850" y="4981575"/>
          <p14:tracePt t="49124" x="1389063" y="4981575"/>
          <p14:tracePt t="49132" x="1465263" y="4968875"/>
          <p14:tracePt t="49140" x="1577975" y="4956175"/>
          <p14:tracePt t="49150" x="1639888" y="4956175"/>
          <p14:tracePt t="49156" x="1752600" y="4956175"/>
          <p14:tracePt t="49166" x="1890713" y="4956175"/>
          <p14:tracePt t="49174" x="1978025" y="4956175"/>
          <p14:tracePt t="49181" x="2052638" y="4956175"/>
          <p14:tracePt t="49191" x="2139950" y="4956175"/>
          <p14:tracePt t="49196" x="2190750" y="4956175"/>
          <p14:tracePt t="49205" x="2228850" y="4956175"/>
          <p14:tracePt t="49211" x="2252663" y="4956175"/>
          <p14:tracePt t="49220" x="2265363" y="4956175"/>
          <p14:tracePt t="49243" x="2278063" y="4956175"/>
          <p14:tracePt t="49253" x="2290763" y="4956175"/>
          <p14:tracePt t="49260" x="2316163" y="4956175"/>
          <p14:tracePt t="49269" x="2352675" y="4956175"/>
          <p14:tracePt t="49275" x="2416175" y="4956175"/>
          <p14:tracePt t="49286" x="2503488" y="4956175"/>
          <p14:tracePt t="49291" x="2590800" y="4956175"/>
          <p14:tracePt t="49300" x="2654300" y="4956175"/>
          <p14:tracePt t="49307" x="2728913" y="4956175"/>
          <p14:tracePt t="49316" x="2790825" y="4956175"/>
          <p14:tracePt t="49324" x="2867025" y="4956175"/>
          <p14:tracePt t="49331" x="2928938" y="4956175"/>
          <p14:tracePt t="49340" x="2992438" y="4956175"/>
          <p14:tracePt t="49348" x="3067050" y="4956175"/>
          <p14:tracePt t="49355" x="3154363" y="4956175"/>
          <p14:tracePt t="49365" x="3254375" y="4956175"/>
          <p14:tracePt t="49371" x="3328988" y="4956175"/>
          <p14:tracePt t="49383" x="3417888" y="4956175"/>
          <p14:tracePt t="49389" x="3517900" y="4956175"/>
          <p14:tracePt t="49397" x="3630613" y="4956175"/>
          <p14:tracePt t="49407" x="3743325" y="4956175"/>
          <p14:tracePt t="49412" x="3856038" y="4956175"/>
          <p14:tracePt t="49423" x="3992563" y="4956175"/>
          <p14:tracePt t="49428" x="4092575" y="4943475"/>
          <p14:tracePt t="49438" x="4156075" y="4943475"/>
          <p14:tracePt t="49445" x="4230688" y="4943475"/>
          <p14:tracePt t="49454" x="4281488" y="4943475"/>
          <p14:tracePt t="49459" x="4330700" y="4943475"/>
          <p14:tracePt t="49470" x="4368800" y="4943475"/>
          <p14:tracePt t="49476" x="4406900" y="4943475"/>
          <p14:tracePt t="49485" x="4430713" y="4943475"/>
          <p14:tracePt t="49492" x="4443413" y="4943475"/>
          <p14:tracePt t="49501" x="4468813" y="4943475"/>
          <p14:tracePt t="49508" x="4494213" y="4943475"/>
          <p14:tracePt t="49515" x="4506913" y="4943475"/>
          <p14:tracePt t="49524" x="4530725" y="4943475"/>
          <p14:tracePt t="49533" x="4556125" y="4943475"/>
          <p14:tracePt t="49540" x="4581525" y="4943475"/>
          <p14:tracePt t="49550" x="4619625" y="4930775"/>
          <p14:tracePt t="49556" x="4656138" y="4918075"/>
          <p14:tracePt t="49566" x="4681538" y="4918075"/>
          <p14:tracePt t="49574" x="4719638" y="4918075"/>
          <p14:tracePt t="49581" x="4768850" y="4918075"/>
          <p14:tracePt t="49591" x="4806950" y="4918075"/>
          <p14:tracePt t="49595" x="4856163" y="4918075"/>
          <p14:tracePt t="49603" x="4894263" y="4905375"/>
          <p14:tracePt t="49612" x="4932363" y="4905375"/>
          <p14:tracePt t="49619" x="4968875" y="4905375"/>
          <p14:tracePt t="49628" x="5006975" y="4905375"/>
          <p14:tracePt t="49635" x="5045075" y="4905375"/>
          <p14:tracePt t="49644" x="5057775" y="4905375"/>
          <p14:tracePt t="49654" x="5068888" y="4905375"/>
          <p14:tracePt t="49661" x="5094288" y="4905375"/>
          <p14:tracePt t="49671" x="5106988" y="4905375"/>
          <p14:tracePt t="49749" x="5119688" y="4905375"/>
          <p14:tracePt t="49765" x="5132388" y="4905375"/>
          <p14:tracePt t="49772" x="5145088" y="4905375"/>
          <p14:tracePt t="49835" x="5170488" y="4905375"/>
          <p14:tracePt t="49868" x="5181600" y="4905375"/>
          <p14:tracePt t="49876" x="5194300" y="4905375"/>
          <p14:tracePt t="49888" x="5207000" y="4905375"/>
          <p14:tracePt t="49900" x="5219700" y="4905375"/>
          <p14:tracePt t="50173" x="5232400" y="4905375"/>
          <p14:tracePt t="50188" x="5245100" y="4905375"/>
          <p14:tracePt t="50197" x="5257800" y="4905375"/>
          <p14:tracePt t="50206" x="5270500" y="4918075"/>
          <p14:tracePt t="50213" x="5281613" y="4918075"/>
          <p14:tracePt t="50222" x="5307013" y="4918075"/>
          <p14:tracePt t="50228" x="5345113" y="4918075"/>
          <p14:tracePt t="50237" x="5383213" y="4918075"/>
          <p14:tracePt t="50244" x="5407025" y="4918075"/>
          <p14:tracePt t="50253" x="5445125" y="4943475"/>
          <p14:tracePt t="50260" x="5470525" y="4943475"/>
          <p14:tracePt t="50270" x="5495925" y="4943475"/>
          <p14:tracePt t="50276" x="5519738" y="4943475"/>
          <p14:tracePt t="50285" x="5532438" y="4943475"/>
          <p14:tracePt t="50291" x="5545138" y="4943475"/>
          <p14:tracePt t="50300" x="5557838" y="4943475"/>
          <p14:tracePt t="50308" x="5583238" y="4943475"/>
          <p14:tracePt t="50317" x="5619750" y="4943475"/>
          <p14:tracePt t="50324" x="5670550" y="4943475"/>
          <p14:tracePt t="50333" x="5719763" y="4943475"/>
          <p14:tracePt t="50341" x="5783263" y="4943475"/>
          <p14:tracePt t="50350" x="5883275" y="4943475"/>
          <p14:tracePt t="50357" x="5970588" y="4943475"/>
          <p14:tracePt t="50366" x="6057900" y="4943475"/>
          <p14:tracePt t="50374" x="6157913" y="4943475"/>
          <p14:tracePt t="50383" x="6259513" y="4943475"/>
          <p14:tracePt t="50391" x="6334125" y="4943475"/>
          <p14:tracePt t="50397" x="6396038" y="4943475"/>
          <p14:tracePt t="50406" x="6446838" y="4943475"/>
          <p14:tracePt t="50411" x="6508750" y="4943475"/>
          <p14:tracePt t="50420" x="6534150" y="4943475"/>
          <p14:tracePt t="50428" x="6559550" y="4943475"/>
          <p14:tracePt t="50436" x="6584950" y="4943475"/>
          <p14:tracePt t="50444" x="6608763" y="4943475"/>
          <p14:tracePt t="50453" x="6646863" y="4956175"/>
          <p14:tracePt t="50460" x="6684963" y="4956175"/>
          <p14:tracePt t="50469" x="6734175" y="4956175"/>
          <p14:tracePt t="50475" x="6772275" y="4956175"/>
          <p14:tracePt t="50486" x="6821488" y="4956175"/>
          <p14:tracePt t="50491" x="6897688" y="4956175"/>
          <p14:tracePt t="50500" x="6959600" y="4956175"/>
          <p14:tracePt t="50507" x="7034213" y="4956175"/>
          <p14:tracePt t="50516" x="7085013" y="4956175"/>
          <p14:tracePt t="50524" x="7097713" y="4956175"/>
          <p14:tracePt t="50531" x="7123113" y="4956175"/>
          <p14:tracePt t="50540" x="7146925" y="4956175"/>
          <p14:tracePt t="50548" x="7159625" y="4956175"/>
          <p14:tracePt t="50567" x="7185025" y="4956175"/>
          <p14:tracePt t="50573" x="7210425" y="4956175"/>
          <p14:tracePt t="50583" x="7246938" y="4956175"/>
          <p14:tracePt t="50589" x="7285038" y="4956175"/>
          <p14:tracePt t="50596" x="7335838" y="4956175"/>
          <p14:tracePt t="50605" x="7359650" y="4930775"/>
          <p14:tracePt t="50612" x="7385050" y="4930775"/>
          <p14:tracePt t="50623" x="7435850" y="4930775"/>
          <p14:tracePt t="50629" x="7485063" y="4930775"/>
          <p14:tracePt t="50639" x="7535863" y="4930775"/>
          <p14:tracePt t="50645" x="7597775" y="4930775"/>
          <p14:tracePt t="50655" x="7623175" y="4918075"/>
          <p14:tracePt t="50660" x="7648575" y="4918075"/>
          <p14:tracePt t="50670" x="7661275" y="4918075"/>
          <p14:tracePt t="50676" x="7685088" y="4918075"/>
          <p14:tracePt t="50700" x="7697788" y="4918075"/>
          <p14:tracePt t="50708" x="7697788" y="4905375"/>
          <p14:tracePt t="50716" x="7723188" y="4905375"/>
          <p14:tracePt t="50733" x="7748588" y="4905375"/>
          <p14:tracePt t="50740" x="7773988" y="4905375"/>
          <p14:tracePt t="50750" x="7810500" y="4892675"/>
          <p14:tracePt t="50756" x="7848600" y="4892675"/>
          <p14:tracePt t="50766" x="7874000" y="4892675"/>
          <p14:tracePt t="50774" x="7910513" y="4892675"/>
          <p14:tracePt t="50781" x="7948613" y="4892675"/>
          <p14:tracePt t="50790" x="7974013" y="4879975"/>
          <p14:tracePt t="50795" x="7986713" y="4879975"/>
          <p14:tracePt t="50803" x="7999413" y="4879975"/>
          <p14:tracePt t="50811" x="8023225" y="4879975"/>
          <p14:tracePt t="50820" x="8035925" y="4879975"/>
          <p14:tracePt t="50827" x="8048625" y="4879975"/>
          <p14:tracePt t="50836" x="8061325" y="4879975"/>
          <p14:tracePt t="50853" x="8074025" y="4879975"/>
          <p14:tracePt t="50860" x="8099425" y="4879975"/>
          <p14:tracePt t="50870" x="8110538" y="4879975"/>
          <p14:tracePt t="50876" x="8123238" y="4879975"/>
          <p14:tracePt t="50885" x="8148638" y="4868863"/>
          <p14:tracePt t="50892" x="8161338" y="4868863"/>
          <p14:tracePt t="50901" x="8174038" y="4868863"/>
          <p14:tracePt t="50911" x="8186738" y="4868863"/>
          <p14:tracePt t="50916" x="8199438" y="4868863"/>
          <p14:tracePt t="50923" x="8212138" y="4868863"/>
          <p14:tracePt t="50931" x="8223250" y="4868863"/>
          <p14:tracePt t="50939" x="8235950" y="4868863"/>
          <p14:tracePt t="50948" x="8274050" y="4868863"/>
          <p14:tracePt t="50955" x="8312150" y="4868863"/>
          <p14:tracePt t="50965" x="8361363" y="4868863"/>
          <p14:tracePt t="50972" x="8448675" y="4868863"/>
          <p14:tracePt t="50983" x="8512175" y="4868863"/>
          <p14:tracePt t="50988" x="8599488" y="4879975"/>
          <p14:tracePt t="50998" x="8686800" y="4918075"/>
          <p14:tracePt t="51007" x="8774113" y="4930775"/>
          <p14:tracePt t="51012" x="8850313" y="4956175"/>
          <p14:tracePt t="51022" x="8886825" y="4956175"/>
          <p14:tracePt t="51028" x="8899525" y="4956175"/>
          <p14:tracePt t="51038" x="8924925" y="4956175"/>
          <p14:tracePt t="51045" x="8924925" y="4943475"/>
          <p14:tracePt t="51053" x="8950325" y="4943475"/>
          <p14:tracePt t="51076" x="8963025" y="4943475"/>
          <p14:tracePt t="51086" x="8975725" y="4943475"/>
          <p14:tracePt t="51092" x="8999538" y="4930775"/>
          <p14:tracePt t="51101" x="9012238" y="4918075"/>
          <p14:tracePt t="51108" x="9037638" y="4918075"/>
          <p14:tracePt t="51118" x="9063038" y="4918075"/>
          <p14:tracePt t="51123" x="9088438" y="4918075"/>
          <p14:tracePt t="51188" x="9099550" y="4918075"/>
          <p14:tracePt t="51196" x="9112250" y="4918075"/>
          <p14:tracePt t="51203" x="9124950" y="4918075"/>
          <p14:tracePt t="51212" x="9163050" y="4918075"/>
          <p14:tracePt t="51221" x="9212263" y="4930775"/>
          <p14:tracePt t="51229" x="9250363" y="4930775"/>
          <p14:tracePt t="51238" x="9275763" y="4943475"/>
          <p14:tracePt t="51245" x="9288463" y="4943475"/>
          <p14:tracePt t="51260" x="9312275" y="4943475"/>
          <p14:tracePt t="51324" x="9324975" y="4943475"/>
          <p14:tracePt t="51332" x="9337675" y="4943475"/>
          <p14:tracePt t="51339" x="9363075" y="4943475"/>
          <p14:tracePt t="51347" x="9388475" y="4943475"/>
          <p14:tracePt t="51356" x="9413875" y="4943475"/>
          <p14:tracePt t="51367" x="9424988" y="4943475"/>
          <p14:tracePt t="51373" x="9450388" y="4943475"/>
          <p14:tracePt t="51383" x="9463088" y="4943475"/>
          <p14:tracePt t="51389" x="9475788" y="4943475"/>
          <p14:tracePt t="51422" x="9488488" y="4943475"/>
          <p14:tracePt t="51428" x="9501188" y="4943475"/>
          <p14:tracePt t="51454" x="9513888" y="4943475"/>
          <p14:tracePt t="51469" x="9525000" y="4943475"/>
          <p14:tracePt t="51475" x="9525000" y="4930775"/>
          <p14:tracePt t="51486" x="9537700" y="4930775"/>
          <p14:tracePt t="51492" x="9550400" y="4930775"/>
          <p14:tracePt t="51517" x="9575800" y="4930775"/>
          <p14:tracePt t="51524" x="9575800" y="4918075"/>
          <p14:tracePt t="51540" x="9588500" y="4918075"/>
          <p14:tracePt t="51550" x="9601200" y="4918075"/>
          <p14:tracePt t="51557" x="9613900" y="4918075"/>
          <p14:tracePt t="51566" x="9626600" y="4918075"/>
          <p14:tracePt t="51573" x="9650413" y="4918075"/>
          <p14:tracePt t="51582" x="9688513" y="4905375"/>
          <p14:tracePt t="51591" x="9701213" y="4905375"/>
          <p14:tracePt t="51596" x="9713913" y="4905375"/>
          <p14:tracePt t="51605" x="9726613" y="4905375"/>
          <p14:tracePt t="51611" x="9750425" y="4905375"/>
          <p14:tracePt t="51619" x="9788525" y="4905375"/>
          <p14:tracePt t="51628" x="9813925" y="4905375"/>
          <p14:tracePt t="51636" x="9839325" y="4905375"/>
          <p14:tracePt t="51644" x="9852025" y="4905375"/>
          <p14:tracePt t="51653" x="9875838" y="4905375"/>
          <p14:tracePt t="51660" x="9901238" y="4905375"/>
          <p14:tracePt t="51671" x="9926638" y="4905375"/>
          <p14:tracePt t="51685" x="9939338" y="4905375"/>
          <p14:tracePt t="51692" x="9952038" y="4905375"/>
          <p14:tracePt t="51708" x="9963150" y="4905375"/>
          <p14:tracePt t="51725" x="9975850" y="4905375"/>
          <p14:tracePt t="51731" x="9988550" y="4892675"/>
          <p14:tracePt t="51739" x="10001250" y="4892675"/>
          <p14:tracePt t="51748" x="10001250" y="4879975"/>
          <p14:tracePt t="51756" x="10013950" y="4868863"/>
          <p14:tracePt t="51772" x="10039350" y="4868863"/>
          <p14:tracePt t="51783" x="10052050" y="4856163"/>
          <p14:tracePt t="51789" x="10064750" y="4856163"/>
          <p14:tracePt t="51797" x="10075863" y="4856163"/>
          <p14:tracePt t="51805" x="10101263" y="4856163"/>
          <p14:tracePt t="51813" x="10113963" y="4843463"/>
          <p14:tracePt t="51823" x="10126663" y="4818063"/>
          <p14:tracePt t="51828" x="10152063" y="4818063"/>
          <p14:tracePt t="51845" x="10164763" y="4805363"/>
          <p14:tracePt t="51855" x="10177463" y="4792663"/>
          <p14:tracePt t="51861" x="10188575" y="4779963"/>
          <p14:tracePt t="51884" x="10201275" y="4768850"/>
          <p14:tracePt t="51899" x="10213975" y="4768850"/>
          <p14:tracePt t="51907" x="10213975" y="4756150"/>
          <p14:tracePt t="51915" x="10213975" y="4743450"/>
          <p14:tracePt t="51972" x="10226675" y="4730750"/>
          <p14:tracePt t="52524" x="10213975" y="4730750"/>
          <p14:tracePt t="52532" x="10201275" y="4730750"/>
          <p14:tracePt t="52541" x="10188575" y="4730750"/>
          <p14:tracePt t="52548" x="10164763" y="4743450"/>
          <p14:tracePt t="52556" x="10139363" y="4768850"/>
          <p14:tracePt t="52566" x="10101263" y="4792663"/>
          <p14:tracePt t="52573" x="10075863" y="4818063"/>
          <p14:tracePt t="52583" x="10039350" y="4843463"/>
          <p14:tracePt t="52591" x="9963150" y="4892675"/>
          <p14:tracePt t="52599" x="9888538" y="4930775"/>
          <p14:tracePt t="52606" x="9826625" y="4992688"/>
          <p14:tracePt t="52613" x="9763125" y="5056188"/>
          <p14:tracePt t="52624" x="9675813" y="5092700"/>
          <p14:tracePt t="52628" x="9563100" y="5130800"/>
          <p14:tracePt t="52639" x="9463088" y="5156200"/>
          <p14:tracePt t="52644" x="9350375" y="5181600"/>
          <p14:tracePt t="52653" x="9224963" y="5205413"/>
          <p14:tracePt t="52661" x="9088438" y="5268913"/>
          <p14:tracePt t="52670" x="8937625" y="5305425"/>
          <p14:tracePt t="52675" x="8799513" y="5318125"/>
          <p14:tracePt t="52685" x="8661400" y="5356225"/>
          <p14:tracePt t="52691" x="8524875" y="5418138"/>
          <p14:tracePt t="52701" x="8374063" y="5443538"/>
          <p14:tracePt t="52707" x="8223250" y="5494338"/>
          <p14:tracePt t="52716" x="8061325" y="5568950"/>
          <p14:tracePt t="52723" x="7923213" y="5630863"/>
          <p14:tracePt t="52732" x="7761288" y="5668963"/>
          <p14:tracePt t="52739" x="7561263" y="5707063"/>
          <p14:tracePt t="52747" x="7397750" y="5756275"/>
          <p14:tracePt t="52755" x="7223125" y="5794375"/>
          <p14:tracePt t="52764" x="7059613" y="5843588"/>
          <p14:tracePt t="52771" x="6872288" y="5881688"/>
          <p14:tracePt t="52781" x="6672263" y="5907088"/>
          <p14:tracePt t="52787" x="6508750" y="5956300"/>
          <p14:tracePt t="52795" x="6334125" y="5994400"/>
          <p14:tracePt t="52804" x="6183313" y="6019800"/>
          <p14:tracePt t="52813" x="6034088" y="6045200"/>
          <p14:tracePt t="52821" x="5883275" y="6045200"/>
          <p14:tracePt t="52828" x="5732463" y="6056313"/>
          <p14:tracePt t="52837" x="5583238" y="6069013"/>
          <p14:tracePt t="52844" x="5432425" y="6069013"/>
          <p14:tracePt t="52854" x="5281613" y="6069013"/>
          <p14:tracePt t="52860" x="5157788" y="6069013"/>
          <p14:tracePt t="52870" x="4981575" y="6069013"/>
          <p14:tracePt t="52876" x="4843463" y="6069013"/>
          <p14:tracePt t="52886" x="4719638" y="6069013"/>
          <p14:tracePt t="52892" x="4581525" y="6056313"/>
          <p14:tracePt t="52900" x="4430713" y="6032500"/>
          <p14:tracePt t="52910" x="4305300" y="6007100"/>
          <p14:tracePt t="52915" x="4168775" y="5981700"/>
          <p14:tracePt t="52923" x="4030663" y="5956300"/>
          <p14:tracePt t="52931" x="3892550" y="5919788"/>
          <p14:tracePt t="52939" x="3743325" y="5881688"/>
          <p14:tracePt t="52948" x="3630613" y="5856288"/>
          <p14:tracePt t="52956" x="3517900" y="5832475"/>
          <p14:tracePt t="52964" x="3379788" y="5807075"/>
          <p14:tracePt t="52972" x="3279775" y="5768975"/>
          <p14:tracePt t="52983" x="3167063" y="5743575"/>
          <p14:tracePt t="52989" x="3092450" y="5743575"/>
          <p14:tracePt t="52998" x="3016250" y="5719763"/>
          <p14:tracePt t="53007" x="2979738" y="5694363"/>
          <p14:tracePt t="53013" x="2928938" y="5681663"/>
          <p14:tracePt t="53022" x="2890838" y="5681663"/>
          <p14:tracePt t="53028" x="2867025" y="5668963"/>
          <p14:tracePt t="53039" x="2854325" y="5656263"/>
          <p14:tracePt t="53043" x="2828925" y="5656263"/>
          <p14:tracePt t="53060" x="2816225" y="5656263"/>
          <p14:tracePt t="53086" x="2790825" y="5643563"/>
          <p14:tracePt t="53260" x="2790825" y="5630863"/>
          <p14:tracePt t="53299" x="2790825" y="5607050"/>
          <p14:tracePt t="53331" x="2790825" y="5594350"/>
          <p14:tracePt t="53388" x="2790825" y="5581650"/>
          <p14:tracePt t="53405" x="2803525" y="5581650"/>
          <p14:tracePt t="53413" x="2816225" y="5568950"/>
          <p14:tracePt t="53428" x="2828925" y="5556250"/>
          <p14:tracePt t="53439" x="2854325" y="5556250"/>
          <p14:tracePt t="53444" x="2879725" y="5556250"/>
          <p14:tracePt t="53454" x="2890838" y="5543550"/>
          <p14:tracePt t="53460" x="2941638" y="5543550"/>
          <p14:tracePt t="53470" x="2992438" y="5543550"/>
          <p14:tracePt t="53475" x="3028950" y="5543550"/>
          <p14:tracePt t="53485" x="3092450" y="5543550"/>
          <p14:tracePt t="53492" x="3167063" y="5530850"/>
          <p14:tracePt t="53502" x="3241675" y="5518150"/>
          <p14:tracePt t="53508" x="3292475" y="5507038"/>
          <p14:tracePt t="53515" x="3354388" y="5507038"/>
          <p14:tracePt t="53524" x="3454400" y="5507038"/>
          <p14:tracePt t="53531" x="3530600" y="5494338"/>
          <p14:tracePt t="53540" x="3579813" y="5494338"/>
          <p14:tracePt t="53548" x="3667125" y="5494338"/>
          <p14:tracePt t="53555" x="3756025" y="5494338"/>
          <p14:tracePt t="53564" x="3867150" y="5494338"/>
          <p14:tracePt t="53572" x="3956050" y="5494338"/>
          <p14:tracePt t="53581" x="4030663" y="5494338"/>
          <p14:tracePt t="53587" x="4117975" y="5494338"/>
          <p14:tracePt t="53596" x="4217988" y="5494338"/>
          <p14:tracePt t="53603" x="4268788" y="5494338"/>
          <p14:tracePt t="53612" x="4318000" y="5494338"/>
          <p14:tracePt t="53619" x="4381500" y="5494338"/>
          <p14:tracePt t="53628" x="4418013" y="5494338"/>
          <p14:tracePt t="53637" x="4443413" y="5494338"/>
          <p14:tracePt t="53644" x="4456113" y="5494338"/>
          <p14:tracePt t="53654" x="4468813" y="5494338"/>
          <p14:tracePt t="53670" x="4494213" y="5494338"/>
          <p14:tracePt t="53685" x="4506913" y="5494338"/>
          <p14:tracePt t="53692" x="4518025" y="5494338"/>
          <p14:tracePt t="53709" x="4530725" y="5494338"/>
          <p14:tracePt t="53717" x="4543425" y="5481638"/>
          <p14:tracePt t="53731" x="4556125" y="5481638"/>
          <p14:tracePt t="53748" x="4581525" y="5481638"/>
          <p14:tracePt t="53771" x="4606925" y="5468938"/>
          <p14:tracePt t="53781" x="4606925" y="5456238"/>
          <p14:tracePt t="53787" x="4630738" y="5443538"/>
          <p14:tracePt t="53796" x="4630738" y="5430838"/>
          <p14:tracePt t="53804" x="4643438" y="5418138"/>
          <p14:tracePt t="53812" x="4656138" y="5418138"/>
          <p14:tracePt t="53820" x="4681538" y="5418138"/>
          <p14:tracePt t="53827" x="4706938" y="5407025"/>
          <p14:tracePt t="53837" x="4732338" y="5394325"/>
          <p14:tracePt t="53844" x="4756150" y="5394325"/>
          <p14:tracePt t="53853" x="4781550" y="5381625"/>
          <p14:tracePt t="53860" x="4819650" y="5381625"/>
          <p14:tracePt t="53869" x="4843463" y="5381625"/>
          <p14:tracePt t="53876" x="4881563" y="5368925"/>
          <p14:tracePt t="53886" x="4919663" y="5368925"/>
          <p14:tracePt t="53891" x="4932363" y="5368925"/>
          <p14:tracePt t="53899" x="4945063" y="5356225"/>
          <p14:tracePt t="53908" x="4981575" y="5343525"/>
          <p14:tracePt t="53918" x="4994275" y="5343525"/>
          <p14:tracePt t="53924" x="5019675" y="5343525"/>
          <p14:tracePt t="53932" x="5057775" y="5343525"/>
          <p14:tracePt t="53940" x="5081588" y="5343525"/>
          <p14:tracePt t="53948" x="5119688" y="5343525"/>
          <p14:tracePt t="53955" x="5157788" y="5343525"/>
          <p14:tracePt t="53964" x="5194300" y="5343525"/>
          <p14:tracePt t="53972" x="5219700" y="5343525"/>
          <p14:tracePt t="53981" x="5257800" y="5343525"/>
          <p14:tracePt t="53987" x="5307013" y="5343525"/>
          <p14:tracePt t="53996" x="5332413" y="5343525"/>
          <p14:tracePt t="54003" x="5383213" y="5343525"/>
          <p14:tracePt t="54012" x="5432425" y="5343525"/>
          <p14:tracePt t="54019" x="5507038" y="5343525"/>
          <p14:tracePt t="54028" x="5595938" y="5343525"/>
          <p14:tracePt t="54036" x="5645150" y="5343525"/>
          <p14:tracePt t="54044" x="5719763" y="5343525"/>
          <p14:tracePt t="54053" x="5808663" y="5343525"/>
          <p14:tracePt t="54060" x="5908675" y="5343525"/>
          <p14:tracePt t="54071" x="5983288" y="5343525"/>
          <p14:tracePt t="54076" x="6034088" y="5343525"/>
          <p14:tracePt t="54087" x="6070600" y="5343525"/>
          <p14:tracePt t="54092" x="6096000" y="5343525"/>
          <p14:tracePt t="54100" x="6108700" y="5343525"/>
          <p14:tracePt t="54116" x="6121400" y="5343525"/>
          <p14:tracePt t="54124" x="6134100" y="5343525"/>
          <p14:tracePt t="54135" x="6146800" y="5343525"/>
          <p14:tracePt t="54140" x="6170613" y="5343525"/>
          <p14:tracePt t="54150" x="6234113" y="5343525"/>
          <p14:tracePt t="54156" x="6321425" y="5356225"/>
          <p14:tracePt t="54164" x="6446838" y="5368925"/>
          <p14:tracePt t="54171" x="6584950" y="5394325"/>
          <p14:tracePt t="54183" x="6734175" y="5418138"/>
          <p14:tracePt t="54190" x="6884988" y="5468938"/>
          <p14:tracePt t="54199" x="7034213" y="5530850"/>
          <p14:tracePt t="54206" x="7172325" y="5568950"/>
          <p14:tracePt t="54213" x="7272338" y="5607050"/>
          <p14:tracePt t="54222" x="7348538" y="5619750"/>
          <p14:tracePt t="54228" x="7397750" y="5619750"/>
          <p14:tracePt t="54238" x="7459663" y="5630863"/>
          <p14:tracePt t="54244" x="7497763" y="5656263"/>
          <p14:tracePt t="54254" x="7585075" y="5668963"/>
          <p14:tracePt t="54260" x="7661275" y="5694363"/>
          <p14:tracePt t="54268" x="7761288" y="5732463"/>
          <p14:tracePt t="54275" x="7886700" y="5768975"/>
          <p14:tracePt t="54286" x="7974013" y="5781675"/>
          <p14:tracePt t="54292" x="8061325" y="5807075"/>
          <p14:tracePt t="54302" x="8199438" y="5832475"/>
          <p14:tracePt t="54308" x="8312150" y="5868988"/>
          <p14:tracePt t="54316" x="8435975" y="5907088"/>
          <p14:tracePt t="54324" x="8548688" y="5945188"/>
          <p14:tracePt t="54331" x="8661400" y="5956300"/>
          <p14:tracePt t="54340" x="8737600" y="5969000"/>
          <p14:tracePt t="54348" x="8812213" y="5981700"/>
          <p14:tracePt t="54355" x="8863013" y="6019800"/>
          <p14:tracePt t="54364" x="8950325" y="6081713"/>
          <p14:tracePt t="54372" x="9050338" y="6132513"/>
          <p14:tracePt t="54381" x="9163050" y="6169025"/>
          <p14:tracePt t="54388" x="9337675" y="6232525"/>
          <p14:tracePt t="54395" x="9626600" y="6370638"/>
          <p14:tracePt t="54403" x="9826625" y="6432550"/>
          <p14:tracePt t="55958" x="9750425" y="6757988"/>
          <p14:tracePt t="55965" x="9350375" y="6532563"/>
          <p14:tracePt t="55975" x="8937625" y="6357938"/>
          <p14:tracePt t="55983" x="8574088" y="6207125"/>
          <p14:tracePt t="55990" x="8223250" y="6069013"/>
          <p14:tracePt t="55999" x="8023225" y="5945188"/>
          <p14:tracePt t="56006" x="7874000" y="5894388"/>
          <p14:tracePt t="56012" x="7761288" y="5819775"/>
          <p14:tracePt t="56022" x="7673975" y="5768975"/>
          <p14:tracePt t="56029" x="7635875" y="5756275"/>
          <p14:tracePt t="56039" x="7610475" y="5743575"/>
          <p14:tracePt t="56044" x="7610475" y="5732463"/>
          <p14:tracePt t="56061" x="7610475" y="5707063"/>
          <p14:tracePt t="56076" x="7610475" y="5681663"/>
          <p14:tracePt t="56084" x="7610475" y="5668963"/>
          <p14:tracePt t="56092" x="7623175" y="5656263"/>
          <p14:tracePt t="56099" x="7623175" y="5643563"/>
          <p14:tracePt t="56108" x="7623175" y="5630863"/>
          <p14:tracePt t="56116" x="7635875" y="5630863"/>
          <p14:tracePt t="56140" x="7635875" y="5619750"/>
          <p14:tracePt t="56188" x="7648575" y="5594350"/>
          <p14:tracePt t="56236" x="7648575" y="5581650"/>
          <p14:tracePt t="56244" x="7648575" y="5568950"/>
          <p14:tracePt t="56796" x="7635875" y="5568950"/>
          <p14:tracePt t="56804" x="7648575" y="5630863"/>
          <p14:tracePt t="56812" x="7648575" y="5656263"/>
          <p14:tracePt t="56853" x="7635875" y="5668963"/>
          <p14:tracePt t="56860" x="7623175" y="5668963"/>
          <p14:tracePt t="56871" x="7610475" y="5668963"/>
          <p14:tracePt t="56876" x="7597775" y="5668963"/>
          <p14:tracePt t="56885" x="7585075" y="5681663"/>
          <p14:tracePt t="56900" x="7561263" y="5694363"/>
          <p14:tracePt t="56909" x="7548563" y="5694363"/>
          <p14:tracePt t="56917" x="7523163" y="5694363"/>
          <p14:tracePt t="56926" x="7510463" y="5694363"/>
          <p14:tracePt t="56933" x="7497763" y="5694363"/>
          <p14:tracePt t="56940" x="7472363" y="5707063"/>
          <p14:tracePt t="56949" x="7435850" y="5732463"/>
          <p14:tracePt t="56956" x="7410450" y="5732463"/>
          <p14:tracePt t="56966" x="7385050" y="5732463"/>
          <p14:tracePt t="56973" x="7348538" y="5732463"/>
          <p14:tracePt t="56982" x="7323138" y="5732463"/>
          <p14:tracePt t="56989" x="7297738" y="5732463"/>
          <p14:tracePt t="56997" x="7272338" y="5732463"/>
          <p14:tracePt t="57005" x="7246938" y="5732463"/>
          <p14:tracePt t="57013" x="7210425" y="5732463"/>
          <p14:tracePt t="57023" x="7197725" y="5732463"/>
          <p14:tracePt t="57028" x="7172325" y="5732463"/>
          <p14:tracePt t="57038" x="7159625" y="5732463"/>
          <p14:tracePt t="57054" x="7134225" y="5732463"/>
          <p14:tracePt t="57076" x="7123113" y="5732463"/>
          <p14:tracePt t="57085" x="7110413" y="5732463"/>
          <p14:tracePt t="57091" x="7097713" y="5732463"/>
          <p14:tracePt t="57101" x="7085013" y="5732463"/>
          <p14:tracePt t="57107" x="7046913" y="5732463"/>
          <p14:tracePt t="57116" x="7010400" y="5732463"/>
          <p14:tracePt t="57124" x="6985000" y="5732463"/>
          <p14:tracePt t="57133" x="6946900" y="5732463"/>
          <p14:tracePt t="57140" x="6897688" y="5732463"/>
          <p14:tracePt t="57149" x="6859588" y="5732463"/>
          <p14:tracePt t="57156" x="6808788" y="5732463"/>
          <p14:tracePt t="57166" x="6772275" y="5732463"/>
          <p14:tracePt t="57173" x="6721475" y="5732463"/>
          <p14:tracePt t="57182" x="6672263" y="5732463"/>
          <p14:tracePt t="57190" x="6608763" y="5732463"/>
          <p14:tracePt t="57197" x="6559550" y="5732463"/>
          <p14:tracePt t="57206" x="6496050" y="5756275"/>
          <p14:tracePt t="57212" x="6446838" y="5794375"/>
          <p14:tracePt t="57219" x="6383338" y="5794375"/>
          <p14:tracePt t="57227" x="6296025" y="5794375"/>
          <p14:tracePt t="57236" x="6234113" y="5794375"/>
          <p14:tracePt t="57244" x="6146800" y="5794375"/>
          <p14:tracePt t="57254" x="6057900" y="5781675"/>
          <p14:tracePt t="57260" x="5957888" y="5768975"/>
          <p14:tracePt t="57269" x="5821363" y="5732463"/>
          <p14:tracePt t="57277" x="5719763" y="5707063"/>
          <p14:tracePt t="57287" x="5595938" y="5668963"/>
          <p14:tracePt t="57292" x="5445125" y="5643563"/>
          <p14:tracePt t="57300" x="5245100" y="5556250"/>
          <p14:tracePt t="57308" x="5045075" y="5456238"/>
          <p14:tracePt t="57315" x="4894263" y="5418138"/>
          <p14:tracePt t="57324" x="4756150" y="5368925"/>
          <p14:tracePt t="57332" x="4668838" y="5356225"/>
          <p14:tracePt t="57340" x="4606925" y="5356225"/>
          <p14:tracePt t="57349" x="4556125" y="5356225"/>
          <p14:tracePt t="57356" x="4518025" y="5356225"/>
          <p14:tracePt t="57366" x="4481513" y="5356225"/>
          <p14:tracePt t="57372" x="4443413" y="5356225"/>
          <p14:tracePt t="57383" x="4430713" y="5356225"/>
          <p14:tracePt t="57389" x="4418013" y="5356225"/>
          <p14:tracePt t="57405" x="4406900" y="5356225"/>
          <p14:tracePt t="57423" x="4394200" y="5356225"/>
          <p14:tracePt t="57439" x="4368800" y="5356225"/>
          <p14:tracePt t="57444" x="4356100" y="5343525"/>
          <p14:tracePt t="57454" x="4343400" y="5343525"/>
          <p14:tracePt t="57460" x="4318000" y="5343525"/>
          <p14:tracePt t="57469" x="4281488" y="5318125"/>
          <p14:tracePt t="57477" x="4230688" y="5318125"/>
          <p14:tracePt t="57487" x="4192588" y="5294313"/>
          <p14:tracePt t="57492" x="4130675" y="5281613"/>
          <p14:tracePt t="57502" x="4068763" y="5243513"/>
          <p14:tracePt t="57508" x="4017963" y="5205413"/>
          <p14:tracePt t="57516" x="3943350" y="5168900"/>
          <p14:tracePt t="57524" x="3867150" y="5130800"/>
          <p14:tracePt t="57533" x="3792538" y="5105400"/>
          <p14:tracePt t="57540" x="3717925" y="5081588"/>
          <p14:tracePt t="57549" x="3667125" y="5068888"/>
          <p14:tracePt t="57556" x="3654425" y="5056188"/>
          <p14:tracePt t="57566" x="3630613" y="5056188"/>
          <p14:tracePt t="57685" x="3654425" y="5068888"/>
          <p14:tracePt t="57692" x="3692525" y="5081588"/>
          <p14:tracePt t="57701" x="3730625" y="5105400"/>
          <p14:tracePt t="57708" x="3792538" y="5118100"/>
          <p14:tracePt t="57716" x="3879850" y="5130800"/>
          <p14:tracePt t="57724" x="3943350" y="5143500"/>
          <p14:tracePt t="57733" x="4017963" y="5168900"/>
          <p14:tracePt t="57740" x="4105275" y="5181600"/>
          <p14:tracePt t="57749" x="4192588" y="5194300"/>
          <p14:tracePt t="57756" x="4268788" y="5194300"/>
          <p14:tracePt t="57766" x="4356100" y="5194300"/>
          <p14:tracePt t="57773" x="4456113" y="5205413"/>
          <p14:tracePt t="57782" x="4530725" y="5218113"/>
          <p14:tracePt t="57789" x="4606925" y="5243513"/>
          <p14:tracePt t="57798" x="4668838" y="5243513"/>
          <p14:tracePt t="57806" x="4768850" y="5268913"/>
          <p14:tracePt t="57813" x="4894263" y="5294313"/>
          <p14:tracePt t="57822" x="4994275" y="5305425"/>
          <p14:tracePt t="57828" x="5119688" y="5343525"/>
          <p14:tracePt t="57840" x="5219700" y="5368925"/>
          <p14:tracePt t="57843" x="5281613" y="5368925"/>
          <p14:tracePt t="57852" x="5357813" y="5368925"/>
          <p14:tracePt t="57860" x="5383213" y="5368925"/>
          <p14:tracePt t="57870" x="5432425" y="5368925"/>
          <p14:tracePt t="57875" x="5470525" y="5368925"/>
          <p14:tracePt t="57885" x="5507038" y="5368925"/>
          <p14:tracePt t="57899" x="5570538" y="5368925"/>
          <p14:tracePt t="57908" x="5607050" y="5368925"/>
          <p14:tracePt t="57915" x="5657850" y="5368925"/>
          <p14:tracePt t="57924" x="5719763" y="5368925"/>
          <p14:tracePt t="57933" x="5795963" y="5368925"/>
          <p14:tracePt t="57940" x="5883275" y="5368925"/>
          <p14:tracePt t="57949" x="5957888" y="5368925"/>
          <p14:tracePt t="57956" x="6057900" y="5368925"/>
          <p14:tracePt t="57966" x="6146800" y="5368925"/>
          <p14:tracePt t="57973" x="6246813" y="5368925"/>
          <p14:tracePt t="57983" x="6334125" y="5368925"/>
          <p14:tracePt t="57989" x="6396038" y="5368925"/>
          <p14:tracePt t="57996" x="6421438" y="5368925"/>
          <p14:tracePt t="58003" x="6459538" y="5368925"/>
          <p14:tracePt t="58012" x="6496050" y="5368925"/>
          <p14:tracePt t="58019" x="6534150" y="5368925"/>
          <p14:tracePt t="58028" x="6559550" y="5368925"/>
          <p14:tracePt t="58036" x="6572250" y="5368925"/>
          <p14:tracePt t="58044" x="6584950" y="5368925"/>
          <p14:tracePt t="58052" x="6608763" y="5356225"/>
          <p14:tracePt t="58061" x="6634163" y="5356225"/>
          <p14:tracePt t="58069" x="6646863" y="5343525"/>
          <p14:tracePt t="58076" x="6659563" y="5343525"/>
          <p14:tracePt t="58087" x="6696075" y="5330825"/>
          <p14:tracePt t="58092" x="6721475" y="5330825"/>
          <p14:tracePt t="58099" x="6746875" y="5318125"/>
          <p14:tracePt t="58108" x="6772275" y="5318125"/>
          <p14:tracePt t="58116" x="6797675" y="5318125"/>
          <p14:tracePt t="58123" x="6821488" y="5305425"/>
          <p14:tracePt t="58131" x="6846888" y="5294313"/>
          <p14:tracePt t="58140" x="6872288" y="5281613"/>
          <p14:tracePt t="58147" x="6910388" y="5281613"/>
          <p14:tracePt t="58156" x="6934200" y="5281613"/>
          <p14:tracePt t="58164" x="6959600" y="5281613"/>
          <p14:tracePt t="58172" x="6997700" y="5281613"/>
          <p14:tracePt t="58183" x="7034213" y="5281613"/>
          <p14:tracePt t="58189" x="7072313" y="5268913"/>
          <p14:tracePt t="58197" x="7123113" y="5256213"/>
          <p14:tracePt t="58205" x="7172325" y="5256213"/>
          <p14:tracePt t="58213" x="7210425" y="5256213"/>
          <p14:tracePt t="58224" x="7259638" y="5256213"/>
          <p14:tracePt t="58228" x="7297738" y="5256213"/>
          <p14:tracePt t="58238" x="7348538" y="5256213"/>
          <p14:tracePt t="58245" x="7372350" y="5256213"/>
          <p14:tracePt t="58255" x="7397750" y="5256213"/>
          <p14:tracePt t="58260" x="7410450" y="5243513"/>
          <p14:tracePt t="58269" x="7435850" y="5243513"/>
          <p14:tracePt t="58276" x="7459663" y="5243513"/>
          <p14:tracePt t="58287" x="7497763" y="5243513"/>
          <p14:tracePt t="58292" x="7510463" y="5243513"/>
          <p14:tracePt t="58300" x="7535863" y="5256213"/>
          <p14:tracePt t="58308" x="7572375" y="5281613"/>
          <p14:tracePt t="58316" x="7597775" y="5294313"/>
          <p14:tracePt t="58364" x="7623175" y="5294313"/>
          <p14:tracePt t="58396" x="7635875" y="5294313"/>
          <p14:tracePt t="58413" x="7661275" y="5294313"/>
          <p14:tracePt t="58428" x="7673975" y="5294313"/>
          <p14:tracePt t="58438" x="7685088" y="5294313"/>
          <p14:tracePt t="58445" x="7697788" y="5294313"/>
          <p14:tracePt t="58454" x="7710488" y="5294313"/>
          <p14:tracePt t="58460" x="7723188" y="5294313"/>
          <p14:tracePt t="58477" x="7735888" y="5294313"/>
          <p14:tracePt t="58484" x="7748588" y="5294313"/>
          <p14:tracePt t="58518" x="7761288" y="5294313"/>
          <p14:tracePt t="58524" x="7773988" y="5294313"/>
          <p14:tracePt t="58532" x="7785100" y="5294313"/>
          <p14:tracePt t="58540" x="7810500" y="5294313"/>
          <p14:tracePt t="58549" x="7823200" y="5305425"/>
          <p14:tracePt t="58556" x="7835900" y="5305425"/>
          <p14:tracePt t="58566" x="7861300" y="5305425"/>
          <p14:tracePt t="58573" x="7897813" y="5305425"/>
          <p14:tracePt t="58583" x="7923213" y="5305425"/>
          <p14:tracePt t="58590" x="7948613" y="5305425"/>
          <p14:tracePt t="58599" x="7961313" y="5305425"/>
          <p14:tracePt t="58605" x="7986713" y="5305425"/>
          <p14:tracePt t="58612" x="8010525" y="5305425"/>
          <p14:tracePt t="58621" x="8023225" y="5305425"/>
          <p14:tracePt t="58629" x="8048625" y="5305425"/>
          <p14:tracePt t="58639" x="8074025" y="5305425"/>
          <p14:tracePt t="58644" x="8099425" y="5305425"/>
          <p14:tracePt t="58654" x="8123238" y="5305425"/>
          <p14:tracePt t="58660" x="8161338" y="5305425"/>
          <p14:tracePt t="58670" x="8212138" y="5318125"/>
          <p14:tracePt t="58676" x="8248650" y="5318125"/>
          <p14:tracePt t="58685" x="8274050" y="5318125"/>
          <p14:tracePt t="58692" x="8286750" y="5330825"/>
          <p14:tracePt t="58724" x="8312150" y="5330825"/>
          <p14:tracePt t="58740" x="8324850" y="5330825"/>
          <p14:tracePt t="58756" x="8348663" y="5330825"/>
          <p14:tracePt t="58765" x="8424863" y="5343525"/>
          <p14:tracePt t="58773" x="8486775" y="5343525"/>
          <p14:tracePt t="58782" x="8574088" y="5356225"/>
          <p14:tracePt t="58789" x="8661400" y="5381625"/>
          <p14:tracePt t="58797" x="8750300" y="5381625"/>
          <p14:tracePt t="58806" x="8812213" y="5394325"/>
          <p14:tracePt t="58813" x="8850313" y="5407025"/>
          <p14:tracePt t="58822" x="8874125" y="5407025"/>
          <p14:tracePt t="58828" x="8912225" y="5407025"/>
          <p14:tracePt t="58838" x="8924925" y="5407025"/>
          <p14:tracePt t="58844" x="8937625" y="5407025"/>
          <p14:tracePt t="58855" x="8950325" y="5407025"/>
          <p14:tracePt t="58870" x="8963025" y="5407025"/>
          <p14:tracePt t="58887" x="8986838" y="5407025"/>
          <p14:tracePt t="58900" x="8999538" y="5407025"/>
          <p14:tracePt t="58909" x="9012238" y="5407025"/>
          <p14:tracePt t="58916" x="9024938" y="5407025"/>
          <p14:tracePt t="58924" x="9037638" y="5407025"/>
          <p14:tracePt t="58932" x="9050338" y="5407025"/>
          <p14:tracePt t="58940" x="9063038" y="5407025"/>
          <p14:tracePt t="58950" x="9099550" y="5407025"/>
          <p14:tracePt t="58956" x="9124950" y="5407025"/>
          <p14:tracePt t="58966" x="9137650" y="5407025"/>
          <p14:tracePt t="58973" x="9150350" y="5407025"/>
          <p14:tracePt t="58983" x="9163050" y="5407025"/>
          <p14:tracePt t="58989" x="9175750" y="5407025"/>
          <p14:tracePt t="58999" x="9199563" y="5407025"/>
          <p14:tracePt t="59005" x="9237663" y="5407025"/>
          <p14:tracePt t="59014" x="9263063" y="5407025"/>
          <p14:tracePt t="59022" x="9288463" y="5407025"/>
          <p14:tracePt t="59029" x="9324975" y="5407025"/>
          <p14:tracePt t="59038" x="9350375" y="5407025"/>
          <p14:tracePt t="59045" x="9375775" y="5407025"/>
          <p14:tracePt t="59055" x="9401175" y="5407025"/>
          <p14:tracePt t="59060" x="9424988" y="5407025"/>
          <p14:tracePt t="59071" x="9450388" y="5407025"/>
          <p14:tracePt t="59076" x="9475788" y="5407025"/>
          <p14:tracePt t="59092" x="9488488" y="5407025"/>
          <p14:tracePt t="59100" x="9501188" y="5407025"/>
          <p14:tracePt t="59108" x="9513888" y="5407025"/>
          <p14:tracePt t="59117" x="9525000" y="5394325"/>
          <p14:tracePt t="59124" x="9550400" y="5394325"/>
          <p14:tracePt t="59133" x="9563100" y="5394325"/>
          <p14:tracePt t="59140" x="9588500" y="5394325"/>
          <p14:tracePt t="59149" x="9613900" y="5394325"/>
          <p14:tracePt t="59157" x="9637713" y="5394325"/>
          <p14:tracePt t="59166" x="9675813" y="5394325"/>
          <p14:tracePt t="59174" x="9713913" y="5394325"/>
          <p14:tracePt t="59182" x="9750425" y="5394325"/>
          <p14:tracePt t="59189" x="9763125" y="5394325"/>
          <p14:tracePt t="59212" x="9788525" y="5394325"/>
          <p14:tracePt t="59219" x="9801225" y="5394325"/>
          <p14:tracePt t="59228" x="9813925" y="5394325"/>
          <p14:tracePt t="59236" x="9839325" y="5394325"/>
          <p14:tracePt t="59244" x="9852025" y="5394325"/>
          <p14:tracePt t="59253" x="9863138" y="5394325"/>
          <p14:tracePt t="59260" x="9888538" y="5394325"/>
          <p14:tracePt t="59270" x="9913938" y="5394325"/>
          <p14:tracePt t="59276" x="9939338" y="5394325"/>
          <p14:tracePt t="59286" x="9963150" y="5394325"/>
          <p14:tracePt t="59292" x="9988550" y="5394325"/>
          <p14:tracePt t="59300" x="10001250" y="5394325"/>
          <p14:tracePt t="59308" x="10013950" y="5394325"/>
          <p14:tracePt t="59316" x="10026650" y="5394325"/>
          <p14:tracePt t="59325" x="10039350" y="5394325"/>
          <p14:tracePt t="59332" x="10064750" y="5394325"/>
          <p14:tracePt t="59340" x="10126663" y="5407025"/>
          <p14:tracePt t="59349" x="10201275" y="5418138"/>
          <p14:tracePt t="59356" x="10277475" y="5430838"/>
          <p14:tracePt t="59366" x="10339388" y="5443538"/>
          <p14:tracePt t="59372" x="10377488" y="5443538"/>
          <p14:tracePt t="59382" x="10426700" y="5456238"/>
          <p14:tracePt t="59388" x="10490200" y="5468938"/>
          <p14:tracePt t="59399" x="10539413" y="5481638"/>
          <p14:tracePt t="59404" x="10564813" y="5481638"/>
          <p14:tracePt t="59414" x="10602913" y="5481638"/>
          <p14:tracePt t="59422" x="10626725" y="5481638"/>
          <p14:tracePt t="59445" x="10652125" y="5481638"/>
          <p14:tracePt t="59460" x="10664825" y="5481638"/>
          <p14:tracePt t="59469" x="10690225" y="5481638"/>
          <p14:tracePt t="59476" x="10702925" y="5481638"/>
          <p14:tracePt t="59485" x="10726738" y="5481638"/>
          <p14:tracePt t="59492" x="10764838" y="5468938"/>
          <p14:tracePt t="59501" x="10790238" y="5468938"/>
          <p14:tracePt t="59508" x="10828338" y="5468938"/>
          <p14:tracePt t="59516" x="10852150" y="5468938"/>
          <p14:tracePt t="59524" x="10864850" y="5468938"/>
          <p14:tracePt t="59572" x="10877550" y="5468938"/>
          <p14:tracePt t="59581" x="10890250" y="5468938"/>
          <p14:tracePt t="59590" x="10902950" y="5468938"/>
          <p14:tracePt t="59597" x="10915650" y="5468938"/>
          <p14:tracePt t="59606" x="10939463" y="5456238"/>
          <p14:tracePt t="59613" x="10939463" y="5443538"/>
          <p14:tracePt t="59629" x="10964863" y="5443538"/>
          <p14:tracePt t="59660" x="10977563" y="5443538"/>
          <p14:tracePt t="59702" x="11002963" y="5443538"/>
          <p14:tracePt t="59724" x="11015663" y="5443538"/>
          <p14:tracePt t="59731" x="11028363" y="5443538"/>
          <p14:tracePt t="59740" x="11041063" y="5443538"/>
          <p14:tracePt t="59748" x="11052175" y="5443538"/>
          <p14:tracePt t="59757" x="11052175" y="5430838"/>
          <p14:tracePt t="59766" x="11064875" y="5430838"/>
          <p14:tracePt t="59804" x="11090275" y="5430838"/>
          <p14:tracePt t="60612" x="11115675" y="5430838"/>
          <p14:tracePt t="60629" x="11102975" y="5443538"/>
          <p14:tracePt t="60638" x="11077575" y="5456238"/>
          <p14:tracePt t="60645" x="11064875" y="5468938"/>
          <p14:tracePt t="60654" x="11041063" y="5481638"/>
          <p14:tracePt t="60660" x="10990263" y="5494338"/>
          <p14:tracePt t="60669" x="10952163" y="5530850"/>
          <p14:tracePt t="60676" x="10915650" y="5543550"/>
          <p14:tracePt t="60686" x="10852150" y="5581650"/>
          <p14:tracePt t="60692" x="10815638" y="5619750"/>
          <p14:tracePt t="60702" x="10752138" y="5656263"/>
          <p14:tracePt t="60708" x="10726738" y="5668963"/>
          <p14:tracePt t="60717" x="10690225" y="5694363"/>
          <p14:tracePt t="60723" x="10614025" y="5719763"/>
          <p14:tracePt t="60731" x="10552113" y="5732463"/>
          <p14:tracePt t="60740" x="10502900" y="5743575"/>
          <p14:tracePt t="60748" x="10401300" y="5768975"/>
          <p14:tracePt t="60756" x="10301288" y="5781675"/>
          <p14:tracePt t="60766" x="10213975" y="5819775"/>
          <p14:tracePt t="60774" x="10088563" y="5856288"/>
          <p14:tracePt t="60783" x="9975850" y="5856288"/>
          <p14:tracePt t="60790" x="9852025" y="5856288"/>
          <p14:tracePt t="60799" x="9750425" y="5868988"/>
          <p14:tracePt t="60806" x="9613900" y="5881688"/>
          <p14:tracePt t="60812" x="9488488" y="5894388"/>
          <p14:tracePt t="60822" x="9350375" y="5894388"/>
          <p14:tracePt t="60828" x="9237663" y="5907088"/>
          <p14:tracePt t="60838" x="9124950" y="5932488"/>
          <p14:tracePt t="60844" x="9012238" y="5956300"/>
          <p14:tracePt t="60855" x="8886825" y="5981700"/>
          <p14:tracePt t="60860" x="8786813" y="5994400"/>
          <p14:tracePt t="60872" x="8674100" y="6007100"/>
          <p14:tracePt t="60876" x="8548688" y="6019800"/>
          <p14:tracePt t="60888" x="8435975" y="6045200"/>
          <p14:tracePt t="60900" x="8123238" y="6107113"/>
          <p14:tracePt t="60909" x="7886700" y="6069013"/>
          <p14:tracePt t="60916" x="7635875" y="6032500"/>
          <p14:tracePt t="60926" x="7385050" y="6045200"/>
          <p14:tracePt t="60932" x="7110413" y="6045200"/>
          <p14:tracePt t="60940" x="6821488" y="6056313"/>
          <p14:tracePt t="60949" x="6572250" y="6069013"/>
          <p14:tracePt t="60956" x="6396038" y="6194425"/>
          <p14:tracePt t="60966" x="6183313" y="6281738"/>
          <p14:tracePt t="60973" x="5932488" y="6294438"/>
          <p14:tracePt t="60982" x="5745163" y="6332538"/>
          <p14:tracePt t="60989" x="5532438" y="6332538"/>
          <p14:tracePt t="60999" x="5319713" y="6345238"/>
          <p14:tracePt t="61005" x="5145088" y="6357938"/>
          <p14:tracePt t="61013" x="4956175" y="6357938"/>
          <p14:tracePt t="61022" x="4806950" y="6357938"/>
          <p14:tracePt t="61029" x="4681538" y="6357938"/>
          <p14:tracePt t="61039" x="4530725" y="6370638"/>
          <p14:tracePt t="61045" x="4394200" y="6370638"/>
          <p14:tracePt t="61054" x="4256088" y="6370638"/>
          <p14:tracePt t="61060" x="4156075" y="6370638"/>
          <p14:tracePt t="61070" x="4081463" y="6370638"/>
          <p14:tracePt t="61076" x="3968750" y="6381750"/>
          <p14:tracePt t="61085" x="3905250" y="6407150"/>
          <p14:tracePt t="61092" x="3817938" y="6407150"/>
          <p14:tracePt t="61099" x="3717925" y="6419850"/>
          <p14:tracePt t="61109" x="3630613" y="6432550"/>
          <p14:tracePt t="61116" x="3541713" y="6445250"/>
          <p14:tracePt t="61124" x="3479800" y="6445250"/>
          <p14:tracePt t="61133" x="3417888" y="6445250"/>
          <p14:tracePt t="61140" x="3367088" y="6445250"/>
          <p14:tracePt t="61149" x="3328988" y="6445250"/>
          <p14:tracePt t="61156" x="3292475" y="6445250"/>
          <p14:tracePt t="61166" x="3254375" y="6445250"/>
          <p14:tracePt t="61173" x="3228975" y="6445250"/>
          <p14:tracePt t="61183" x="3216275" y="6445250"/>
          <p14:tracePt t="61189" x="3205163" y="6445250"/>
          <p14:tracePt t="61388" x="3192463" y="6445250"/>
          <p14:tracePt t="61398" x="3179763" y="6445250"/>
          <p14:tracePt t="61406" x="3167063" y="6445250"/>
          <p14:tracePt t="61412" x="3141663" y="6432550"/>
          <p14:tracePt t="61422" x="3141663" y="6419850"/>
          <p14:tracePt t="61429" x="3103563" y="6407150"/>
          <p14:tracePt t="61439" x="3079750" y="6394450"/>
          <p14:tracePt t="61444" x="3054350" y="6394450"/>
          <p14:tracePt t="61455" x="3028950" y="6381750"/>
          <p14:tracePt t="61460" x="3003550" y="6357938"/>
          <p14:tracePt t="61471" x="2967038" y="6357938"/>
          <p14:tracePt t="61475" x="2941638" y="6345238"/>
          <p14:tracePt t="61486" x="2903538" y="6319838"/>
          <p14:tracePt t="61492" x="2879725" y="6307138"/>
          <p14:tracePt t="61501" x="2854325" y="6294438"/>
          <p14:tracePt t="61507" x="2816225" y="6281738"/>
          <p14:tracePt t="61517" x="2790825" y="6281738"/>
          <p14:tracePt t="61524" x="2778125" y="6269038"/>
          <p14:tracePt t="61533" x="2754313" y="6257925"/>
          <p14:tracePt t="61540" x="2741613" y="6245225"/>
          <p14:tracePt t="61549" x="2741613" y="6232525"/>
          <p14:tracePt t="61566" x="2728913" y="6207125"/>
          <p14:tracePt t="61669" x="2716213" y="6194425"/>
          <p14:tracePt t="61676" x="2716213" y="6181725"/>
          <p14:tracePt t="61686" x="2716213" y="6169025"/>
          <p14:tracePt t="61692" x="2741613" y="6169025"/>
          <p14:tracePt t="61699" x="2754313" y="6169025"/>
          <p14:tracePt t="61708" x="2767013" y="6157913"/>
          <p14:tracePt t="61715" x="2778125" y="6157913"/>
          <p14:tracePt t="61724" x="2803525" y="6145213"/>
          <p14:tracePt t="61732" x="2841625" y="6132513"/>
          <p14:tracePt t="61739" x="2890838" y="6119813"/>
          <p14:tracePt t="61748" x="2954338" y="6094413"/>
          <p14:tracePt t="61756" x="3016250" y="6094413"/>
          <p14:tracePt t="61764" x="3092450" y="6094413"/>
          <p14:tracePt t="61771" x="3154363" y="6094413"/>
          <p14:tracePt t="61781" x="3205163" y="6094413"/>
          <p14:tracePt t="61788" x="3254375" y="6094413"/>
          <p14:tracePt t="61798" x="3317875" y="6094413"/>
          <p14:tracePt t="61803" x="3367088" y="6094413"/>
          <p14:tracePt t="61812" x="3429000" y="6081713"/>
          <p14:tracePt t="61820" x="3505200" y="6069013"/>
          <p14:tracePt t="61829" x="3567113" y="6069013"/>
          <p14:tracePt t="61839" x="3617913" y="6069013"/>
          <p14:tracePt t="61844" x="3679825" y="6069013"/>
          <p14:tracePt t="61856" x="3743325" y="6069013"/>
          <p14:tracePt t="61860" x="3805238" y="6069013"/>
          <p14:tracePt t="61871" x="3867150" y="6069013"/>
          <p14:tracePt t="61876" x="3905250" y="6069013"/>
          <p14:tracePt t="61886" x="3943350" y="6069013"/>
          <p14:tracePt t="61897" x="3979863" y="6069013"/>
          <p14:tracePt t="61902" x="4017963" y="6069013"/>
          <p14:tracePt t="61907" x="4056063" y="6069013"/>
          <p14:tracePt t="61918" x="4068763" y="6069013"/>
          <p14:tracePt t="61923" x="4105275" y="6069013"/>
          <p14:tracePt t="61933" x="4117975" y="6069013"/>
          <p14:tracePt t="61939" x="4143375" y="6069013"/>
          <p14:tracePt t="61947" x="4168775" y="6069013"/>
          <p14:tracePt t="61955" x="4192588" y="6069013"/>
          <p14:tracePt t="61963" x="4205288" y="6069013"/>
          <p14:tracePt t="61971" x="4217988" y="6069013"/>
          <p14:tracePt t="61980" x="4243388" y="6069013"/>
          <p14:tracePt t="61987" x="4256088" y="6069013"/>
          <p14:tracePt t="61997" x="4268788" y="6056313"/>
          <p14:tracePt t="62003" x="4294188" y="6045200"/>
          <p14:tracePt t="62028" x="4305300" y="6032500"/>
          <p14:tracePt t="62069" x="4330700" y="6019800"/>
          <p14:tracePt t="62076" x="4330700" y="6007100"/>
          <p14:tracePt t="62086" x="4356100" y="6007100"/>
          <p14:tracePt t="62092" x="4381500" y="6007100"/>
          <p14:tracePt t="62102" x="4406900" y="5994400"/>
          <p14:tracePt t="62108" x="4443413" y="5981700"/>
          <p14:tracePt t="62116" x="4494213" y="5969000"/>
          <p14:tracePt t="62124" x="4543425" y="5956300"/>
          <p14:tracePt t="62132" x="4606925" y="5945188"/>
          <p14:tracePt t="62140" x="4681538" y="5932488"/>
          <p14:tracePt t="62149" x="4732338" y="5932488"/>
          <p14:tracePt t="62157" x="4768850" y="5932488"/>
          <p14:tracePt t="62165" x="4832350" y="5932488"/>
          <p14:tracePt t="62172" x="4894263" y="5932488"/>
          <p14:tracePt t="62183" x="4945063" y="5932488"/>
          <p14:tracePt t="62188" x="5006975" y="5932488"/>
          <p14:tracePt t="62197" x="5057775" y="5932488"/>
          <p14:tracePt t="62205" x="5106988" y="5932488"/>
          <p14:tracePt t="62213" x="5119688" y="5919788"/>
          <p14:tracePt t="62222" x="5145088" y="5919788"/>
          <p14:tracePt t="62253" x="5157788" y="5919788"/>
          <p14:tracePt t="62292" x="5181600" y="5919788"/>
          <p14:tracePt t="62300" x="5194300" y="5907088"/>
          <p14:tracePt t="62309" x="5219700" y="5907088"/>
          <p14:tracePt t="62316" x="5257800" y="5907088"/>
          <p14:tracePt t="62324" x="5307013" y="5907088"/>
          <p14:tracePt t="62333" x="5357813" y="5907088"/>
          <p14:tracePt t="62340" x="5419725" y="5907088"/>
          <p14:tracePt t="62350" x="5470525" y="5919788"/>
          <p14:tracePt t="62356" x="5519738" y="5919788"/>
          <p14:tracePt t="62366" x="5570538" y="5919788"/>
          <p14:tracePt t="62372" x="5595938" y="5919788"/>
          <p14:tracePt t="62382" x="5619750" y="5932488"/>
          <p14:tracePt t="62390" x="5632450" y="5932488"/>
          <p14:tracePt t="62399" x="5645150" y="5932488"/>
          <p14:tracePt t="62405" x="5670550" y="5932488"/>
          <p14:tracePt t="62413" x="5708650" y="5932488"/>
          <p14:tracePt t="62422" x="5757863" y="5932488"/>
          <p14:tracePt t="62429" x="5821363" y="5945188"/>
          <p14:tracePt t="62437" x="5883275" y="5945188"/>
          <p14:tracePt t="62445" x="5957888" y="5945188"/>
          <p14:tracePt t="62454" x="6034088" y="5945188"/>
          <p14:tracePt t="62461" x="6157913" y="5956300"/>
          <p14:tracePt t="62470" x="6246813" y="5969000"/>
          <p14:tracePt t="62477" x="6321425" y="5969000"/>
          <p14:tracePt t="62485" x="6383338" y="5969000"/>
          <p14:tracePt t="62492" x="6434138" y="5969000"/>
          <p14:tracePt t="62501" x="6459538" y="5969000"/>
          <p14:tracePt t="62508" x="6472238" y="5969000"/>
          <p14:tracePt t="62516" x="6496050" y="5969000"/>
          <p14:tracePt t="62524" x="6521450" y="5969000"/>
          <p14:tracePt t="62532" x="6546850" y="5969000"/>
          <p14:tracePt t="62540" x="6584950" y="5969000"/>
          <p14:tracePt t="62549" x="6646863" y="5969000"/>
          <p14:tracePt t="62556" x="6746875" y="5969000"/>
          <p14:tracePt t="62565" x="6846888" y="5969000"/>
          <p14:tracePt t="62572" x="6959600" y="5969000"/>
          <p14:tracePt t="62582" x="7072313" y="5969000"/>
          <p14:tracePt t="62589" x="7172325" y="5969000"/>
          <p14:tracePt t="62598" x="7246938" y="5994400"/>
          <p14:tracePt t="62605" x="7272338" y="5994400"/>
          <p14:tracePt t="62613" x="7297738" y="5994400"/>
          <p14:tracePt t="63253" x="7297738" y="6007100"/>
          <p14:tracePt t="63516" x="7285038" y="6007100"/>
          <p14:tracePt t="63540" x="7285038" y="6019800"/>
          <p14:tracePt t="63548" x="7272338" y="6032500"/>
          <p14:tracePt t="63557" x="7272338" y="6045200"/>
          <p14:tracePt t="63565" x="7272338" y="6056313"/>
          <p14:tracePt t="63573" x="7246938" y="6056313"/>
          <p14:tracePt t="63582" x="7223125" y="6056313"/>
          <p14:tracePt t="63590" x="7185025" y="6094413"/>
          <p14:tracePt t="63597" x="7085013" y="6132513"/>
          <p14:tracePt t="63606" x="6946900" y="6157913"/>
          <p14:tracePt t="63613" x="6772275" y="6181725"/>
          <p14:tracePt t="63622" x="6584950" y="6232525"/>
          <p14:tracePt t="63629" x="6270625" y="6232525"/>
          <p14:tracePt t="63638" x="5883275" y="6207125"/>
          <p14:tracePt t="63645" x="5383213" y="6094413"/>
          <p14:tracePt t="63653" x="4843463" y="5945188"/>
          <p14:tracePt t="63660" x="4243388" y="5832475"/>
          <p14:tracePt t="63669" x="3617913" y="5707063"/>
          <p14:tracePt t="63676" x="3103563" y="5568950"/>
          <p14:tracePt t="63686" x="2678113" y="5394325"/>
          <p14:tracePt t="63692" x="2328863" y="5218113"/>
          <p14:tracePt t="63701" x="2027238" y="5043488"/>
          <p14:tracePt t="63708" x="1865313" y="4905375"/>
          <p14:tracePt t="63715" x="1778000" y="4768850"/>
          <p14:tracePt t="63724" x="1689100" y="4656138"/>
          <p14:tracePt t="63732" x="1614488" y="4505325"/>
          <p14:tracePt t="63739" x="1577975" y="4341813"/>
          <p14:tracePt t="63747" x="1577975" y="4217988"/>
          <p14:tracePt t="63756" x="1577975" y="4029075"/>
          <p14:tracePt t="63764" x="1577975" y="3867150"/>
          <p14:tracePt t="63772" x="1589088" y="3679825"/>
          <p14:tracePt t="63781" x="1627188" y="3516313"/>
          <p14:tracePt t="63787" x="1652588" y="3341688"/>
          <p14:tracePt t="63798" x="1689100" y="3154363"/>
          <p14:tracePt t="63805" x="1739900" y="2978150"/>
          <p14:tracePt t="63813" x="1778000" y="2828925"/>
          <p14:tracePt t="63822" x="1814513" y="2703513"/>
          <p14:tracePt t="63829" x="1865313" y="2552700"/>
          <p14:tracePt t="63840" x="1903413" y="2439988"/>
          <p14:tracePt t="63844" x="1939925" y="2303463"/>
          <p14:tracePt t="63854" x="1965325" y="2178050"/>
          <p14:tracePt t="63859" x="1990725" y="2078038"/>
          <p14:tracePt t="63869" x="2027238" y="1989138"/>
          <p14:tracePt t="63876" x="2078038" y="1927225"/>
          <p14:tracePt t="63885" x="2139950" y="1865313"/>
          <p14:tracePt t="63892" x="2178050" y="1801813"/>
          <p14:tracePt t="63901" x="2228850" y="1739900"/>
          <p14:tracePt t="63908" x="2265363" y="1701800"/>
          <p14:tracePt t="63916" x="2328863" y="1652588"/>
          <p14:tracePt t="63923" x="2403475" y="1614488"/>
          <p14:tracePt t="63931" x="2465388" y="1576388"/>
          <p14:tracePt t="63940" x="2554288" y="1527175"/>
          <p14:tracePt t="63949" x="2667000" y="1489075"/>
          <p14:tracePt t="63956" x="2754313" y="1439863"/>
          <p14:tracePt t="63966" x="2841625" y="1389063"/>
          <p14:tracePt t="63974" x="2916238" y="1350963"/>
          <p14:tracePt t="63982" x="2992438" y="1301750"/>
          <p14:tracePt t="63990" x="3079750" y="1263650"/>
          <p14:tracePt t="63999" x="3167063" y="1214438"/>
          <p14:tracePt t="64006" x="3254375" y="1163638"/>
          <p14:tracePt t="64012" x="3341688" y="1150938"/>
          <p14:tracePt t="64019" x="3467100" y="1114425"/>
          <p14:tracePt t="64027" x="3592513" y="1089025"/>
          <p14:tracePt t="64035" x="3705225" y="1063625"/>
          <p14:tracePt t="64043" x="3817938" y="1025525"/>
          <p14:tracePt t="64052" x="3905250" y="989013"/>
          <p14:tracePt t="64059" x="4017963" y="963613"/>
          <p14:tracePt t="64069" x="4130675" y="938213"/>
          <p14:tracePt t="64076" x="4205288" y="925513"/>
          <p14:tracePt t="64085" x="4294188" y="901700"/>
          <p14:tracePt t="64092" x="4368800" y="889000"/>
          <p14:tracePt t="64101" x="4406900" y="876300"/>
          <p14:tracePt t="64108" x="4418013" y="863600"/>
          <p14:tracePt t="64157" x="4443413" y="863600"/>
          <p14:tracePt t="64164" x="4456113" y="876300"/>
          <p14:tracePt t="64172" x="4481513" y="889000"/>
          <p14:tracePt t="64181" x="4506913" y="925513"/>
          <p14:tracePt t="64188" x="4543425" y="989013"/>
          <p14:tracePt t="64199" x="4581525" y="1050925"/>
          <p14:tracePt t="64205" x="4606925" y="1089025"/>
          <p14:tracePt t="64214" x="4619625" y="1138238"/>
          <p14:tracePt t="64221" x="4643438" y="1214438"/>
          <p14:tracePt t="64229" x="4706938" y="1339850"/>
          <p14:tracePt t="64239" x="4732338" y="1427163"/>
          <p14:tracePt t="64244" x="4743450" y="1463675"/>
          <p14:tracePt t="64255" x="4756150" y="1539875"/>
          <p14:tracePt t="64260" x="4768850" y="1601788"/>
          <p14:tracePt t="64269" x="4781550" y="1676400"/>
          <p14:tracePt t="64276" x="4794250" y="1752600"/>
          <p14:tracePt t="64285" x="4806950" y="1814513"/>
          <p14:tracePt t="64292" x="4819650" y="1889125"/>
          <p14:tracePt t="64301" x="4832350" y="1939925"/>
          <p14:tracePt t="64308" x="4843463" y="1989138"/>
          <p14:tracePt t="64318" x="4843463" y="2052638"/>
          <p14:tracePt t="64324" x="4843463" y="2114550"/>
          <p14:tracePt t="64331" x="4843463" y="2165350"/>
          <p14:tracePt t="64339" x="4843463" y="2227263"/>
          <p14:tracePt t="64347" x="4832350" y="2290763"/>
          <p14:tracePt t="64356" x="4806950" y="2378075"/>
          <p14:tracePt t="64364" x="4781550" y="2465388"/>
          <p14:tracePt t="64371" x="4756150" y="2552700"/>
          <p14:tracePt t="64380" x="4732338" y="2640013"/>
          <p14:tracePt t="64387" x="4719638" y="2716213"/>
          <p14:tracePt t="64397" x="4694238" y="2790825"/>
          <p14:tracePt t="64404" x="4668838" y="2878138"/>
          <p14:tracePt t="64412" x="4643438" y="2941638"/>
          <p14:tracePt t="64420" x="4619625" y="3003550"/>
          <p14:tracePt t="64428" x="4606925" y="3054350"/>
          <p14:tracePt t="64438" x="4581525" y="3128963"/>
          <p14:tracePt t="64444" x="4568825" y="3203575"/>
          <p14:tracePt t="64454" x="4543425" y="3241675"/>
          <p14:tracePt t="64460" x="4506913" y="3290888"/>
          <p14:tracePt t="64471" x="4468813" y="3341688"/>
          <p14:tracePt t="64476" x="4456113" y="3403600"/>
          <p14:tracePt t="64487" x="4418013" y="3454400"/>
          <p14:tracePt t="64492" x="4368800" y="3516313"/>
          <p14:tracePt t="64503" x="4318000" y="3579813"/>
          <p14:tracePt t="64508" x="4268788" y="3654425"/>
          <p14:tracePt t="64516" x="4205288" y="3716338"/>
          <p14:tracePt t="64525" x="4156075" y="3779838"/>
          <p14:tracePt t="64532" x="4130675" y="3829050"/>
          <p14:tracePt t="64540" x="4092575" y="3867150"/>
          <p14:tracePt t="64549" x="4030663" y="3916363"/>
          <p14:tracePt t="64556" x="3992563" y="3954463"/>
          <p14:tracePt t="64566" x="3943350" y="4041775"/>
          <p14:tracePt t="64572" x="3867150" y="4141788"/>
          <p14:tracePt t="64582" x="3779838" y="4267200"/>
          <p14:tracePt t="64588" x="3692525" y="4518025"/>
          <p14:tracePt t="64598" x="3541713" y="4743450"/>
          <p14:tracePt t="64605" x="3454400" y="4892675"/>
          <p14:tracePt t="64613" x="3341688" y="5056188"/>
          <p14:tracePt t="64623" x="3279775" y="5181600"/>
          <p14:tracePt t="64629" x="3241675" y="5305425"/>
          <p14:tracePt t="64640" x="3228975" y="5418138"/>
          <p14:tracePt t="64644" x="3205163" y="5456238"/>
          <p14:tracePt t="64656" x="3205163" y="5494338"/>
          <p14:tracePt t="64660" x="3205163" y="5518150"/>
          <p14:tracePt t="64669" x="3205163" y="5543550"/>
          <p14:tracePt t="64675" x="3205163" y="5556250"/>
          <p14:tracePt t="64685" x="3205163" y="5581650"/>
          <p14:tracePt t="64691" x="3205163" y="5630863"/>
          <p14:tracePt t="64702" x="3205163" y="5681663"/>
          <p14:tracePt t="64707" x="3228975" y="5743575"/>
          <p14:tracePt t="64716" x="3241675" y="5807075"/>
          <p14:tracePt t="64723" x="3279775" y="5894388"/>
          <p14:tracePt t="64732" x="3328988" y="6019800"/>
          <p14:tracePt t="64740" x="3379788" y="6145213"/>
          <p14:tracePt t="64749" x="3454400" y="6245225"/>
          <p14:tracePt t="64756" x="3541713" y="6370638"/>
          <p14:tracePt t="64765" x="3643313" y="6483350"/>
          <p14:tracePt t="64773" x="3730625" y="6583363"/>
          <p14:tracePt t="64782" x="3817938" y="6670675"/>
          <p14:tracePt t="64790" x="3856038" y="6707188"/>
          <p14:tracePt t="64799" x="3892550" y="6732588"/>
          <p14:tracePt t="64806" x="3917950" y="6757988"/>
          <p14:tracePt t="64813" x="3930650" y="6783388"/>
          <p14:tracePt t="64964" x="3930650" y="6796088"/>
          <p14:tracePt t="64972" x="3930650" y="6807200"/>
          <p14:tracePt t="64982" x="3930650" y="6819900"/>
          <p14:tracePt t="65587" x="0" y="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E40D5C-0935-48D0-B6ED-6E0B35001194}"/>
              </a:ext>
            </a:extLst>
          </p:cNvPr>
          <p:cNvSpPr txBox="1"/>
          <p:nvPr/>
        </p:nvSpPr>
        <p:spPr>
          <a:xfrm>
            <a:off x="3106615" y="211015"/>
            <a:ext cx="5978769" cy="707886"/>
          </a:xfrm>
          <a:prstGeom prst="rect">
            <a:avLst/>
          </a:prstGeom>
          <a:noFill/>
        </p:spPr>
        <p:txBody>
          <a:bodyPr wrap="square" rtlCol="0">
            <a:spAutoFit/>
          </a:bodyPr>
          <a:lstStyle/>
          <a:p>
            <a:r>
              <a:rPr lang="en-US" sz="4000" dirty="0">
                <a:solidFill>
                  <a:srgbClr val="000000"/>
                </a:solidFill>
                <a:highlight>
                  <a:srgbClr val="FF0000"/>
                </a:highlight>
                <a:latin typeface="Times New Roman" panose="02020603050405020304" pitchFamily="18" charset="0"/>
              </a:rPr>
              <a:t>##</a:t>
            </a:r>
            <a:r>
              <a:rPr lang="en-US" sz="4000" b="0" i="0" u="none" strike="noStrike" baseline="0" dirty="0">
                <a:solidFill>
                  <a:srgbClr val="000000"/>
                </a:solidFill>
                <a:highlight>
                  <a:srgbClr val="FF0000"/>
                </a:highlight>
                <a:latin typeface="Times New Roman" panose="02020603050405020304" pitchFamily="18" charset="0"/>
              </a:rPr>
              <a:t> Paragraph on bad side </a:t>
            </a:r>
          </a:p>
        </p:txBody>
      </p:sp>
      <p:sp>
        <p:nvSpPr>
          <p:cNvPr id="4" name="TextBox 3">
            <a:extLst>
              <a:ext uri="{FF2B5EF4-FFF2-40B4-BE49-F238E27FC236}">
                <a16:creationId xmlns:a16="http://schemas.microsoft.com/office/drawing/2014/main" id="{8D1F36BF-F6EF-4DDF-91CB-717CFD96F24F}"/>
              </a:ext>
            </a:extLst>
          </p:cNvPr>
          <p:cNvSpPr txBox="1"/>
          <p:nvPr/>
        </p:nvSpPr>
        <p:spPr>
          <a:xfrm>
            <a:off x="337625" y="918901"/>
            <a:ext cx="11732455" cy="4893647"/>
          </a:xfrm>
          <a:prstGeom prst="rect">
            <a:avLst/>
          </a:prstGeom>
          <a:noFill/>
        </p:spPr>
        <p:txBody>
          <a:bodyPr wrap="square">
            <a:spAutoFit/>
          </a:bodyPr>
          <a:lstStyle/>
          <a:p>
            <a:r>
              <a:rPr lang="en-US" sz="2600" b="0" i="0" u="none" strike="noStrike" baseline="0" dirty="0">
                <a:solidFill>
                  <a:srgbClr val="000000"/>
                </a:solidFill>
                <a:latin typeface="Times New Roman" panose="02020603050405020304" pitchFamily="18" charset="0"/>
              </a:rPr>
              <a:t>Bangladesh is a developing country. There are different kinds of social, political and economical problems in our country. </a:t>
            </a:r>
            <a:r>
              <a:rPr lang="en-US" sz="2600" b="0" i="0" u="none" strike="noStrike" baseline="0" dirty="0">
                <a:solidFill>
                  <a:srgbClr val="000000"/>
                </a:solidFill>
                <a:highlight>
                  <a:srgbClr val="FFFF00"/>
                </a:highlight>
                <a:latin typeface="Times New Roman" panose="02020603050405020304" pitchFamily="18" charset="0"/>
              </a:rPr>
              <a:t>____ </a:t>
            </a:r>
            <a:r>
              <a:rPr lang="en-US" sz="2600" b="0" i="0" u="none" strike="noStrike" baseline="0" dirty="0">
                <a:solidFill>
                  <a:srgbClr val="000000"/>
                </a:solidFill>
                <a:latin typeface="Times New Roman" panose="02020603050405020304" pitchFamily="18" charset="0"/>
              </a:rPr>
              <a:t>is one of them. Nowadays it is a serious social problem and has become a common incident in our everyday life. It is also a curse on our society because it is not only a problem but creates a lot of problems. We cannot think a free life for it. Almost everyday we see the news of </a:t>
            </a:r>
            <a:r>
              <a:rPr lang="en-US" sz="2600" b="0" i="0" u="none" strike="noStrike" baseline="0" dirty="0">
                <a:solidFill>
                  <a:srgbClr val="000000"/>
                </a:solidFill>
                <a:highlight>
                  <a:srgbClr val="FFFF00"/>
                </a:highlight>
                <a:latin typeface="Times New Roman" panose="02020603050405020304" pitchFamily="18" charset="0"/>
              </a:rPr>
              <a:t>_____</a:t>
            </a:r>
            <a:r>
              <a:rPr lang="en-US" sz="2600" b="0" i="0" u="none" strike="noStrike" baseline="0" dirty="0">
                <a:solidFill>
                  <a:srgbClr val="000000"/>
                </a:solidFill>
                <a:latin typeface="Times New Roman" panose="02020603050405020304" pitchFamily="18" charset="0"/>
              </a:rPr>
              <a:t> in the newspaper. It is going out of control day by day. The people have to suffer a lot. Most of the people are facing victims to this badly curse. It demolishes peace of life. If it is continued, our country will have to face a critical situation in near future. The unawareness of people is mainly responsible for this. Public awareness is a must here. The government as well as the conscious people can play a vital role to solve this problem. After all, people from all walk of life, irrespective of caste, creed, colour and religion, should lunch a massive campaign against this problem.  </a:t>
            </a:r>
            <a:endParaRPr lang="en-US" sz="2600" dirty="0"/>
          </a:p>
        </p:txBody>
      </p:sp>
    </p:spTree>
    <p:extLst>
      <p:ext uri="{BB962C8B-B14F-4D97-AF65-F5344CB8AC3E}">
        <p14:creationId xmlns:p14="http://schemas.microsoft.com/office/powerpoint/2010/main" val="1428605092"/>
      </p:ext>
    </p:extLst>
  </p:cSld>
  <p:clrMapOvr>
    <a:masterClrMapping/>
  </p:clrMapOvr>
  <mc:AlternateContent xmlns:mc="http://schemas.openxmlformats.org/markup-compatibility/2006" xmlns:p14="http://schemas.microsoft.com/office/powerpoint/2010/main">
    <mc:Choice Requires="p14">
      <p:transition spd="slow" p14:dur="2000" advTm="920"/>
    </mc:Choice>
    <mc:Fallback xmlns="">
      <p:transition spd="slow" advTm="92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43.5|44.3"/>
</p:tagLst>
</file>

<file path=ppt/tags/tag2.xml><?xml version="1.0" encoding="utf-8"?>
<p:tagLst xmlns:a="http://schemas.openxmlformats.org/drawingml/2006/main" xmlns:r="http://schemas.openxmlformats.org/officeDocument/2006/relationships" xmlns:p="http://schemas.openxmlformats.org/presentationml/2006/main">
  <p:tag name="TIMING" val="|34.9|3.2|2.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1080</Words>
  <Application>Microsoft Office PowerPoint</Application>
  <PresentationFormat>Widescreen</PresentationFormat>
  <Paragraphs>45</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Black</vt:lpstr>
      <vt:lpstr>Calibri</vt:lpstr>
      <vt:lpstr>Calibri Light</vt:lpstr>
      <vt:lpstr>NikoshBAN</vt:lpstr>
      <vt:lpstr>SutonnyMJ</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Anisul</dc:creator>
  <cp:lastModifiedBy>Md. Anisul</cp:lastModifiedBy>
  <cp:revision>13</cp:revision>
  <dcterms:created xsi:type="dcterms:W3CDTF">2022-02-21T10:31:53Z</dcterms:created>
  <dcterms:modified xsi:type="dcterms:W3CDTF">2022-03-04T18:21:14Z</dcterms:modified>
</cp:coreProperties>
</file>